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92" r:id="rId3"/>
    <p:sldId id="293" r:id="rId4"/>
    <p:sldId id="294" r:id="rId5"/>
    <p:sldId id="295" r:id="rId6"/>
    <p:sldId id="296" r:id="rId7"/>
    <p:sldId id="298" r:id="rId8"/>
    <p:sldId id="318" r:id="rId9"/>
    <p:sldId id="299" r:id="rId10"/>
    <p:sldId id="319" r:id="rId11"/>
    <p:sldId id="297" r:id="rId12"/>
    <p:sldId id="302" r:id="rId13"/>
    <p:sldId id="320" r:id="rId14"/>
    <p:sldId id="308" r:id="rId15"/>
    <p:sldId id="305" r:id="rId16"/>
    <p:sldId id="321" r:id="rId17"/>
    <p:sldId id="301" r:id="rId18"/>
    <p:sldId id="322" r:id="rId19"/>
    <p:sldId id="309" r:id="rId20"/>
    <p:sldId id="311" r:id="rId21"/>
    <p:sldId id="303" r:id="rId22"/>
    <p:sldId id="307" r:id="rId23"/>
    <p:sldId id="323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57B"/>
    <a:srgbClr val="FAAA1F"/>
    <a:srgbClr val="C6D7E6"/>
    <a:srgbClr val="ADB9CA"/>
    <a:srgbClr val="101D30"/>
    <a:srgbClr val="F2F2F2"/>
    <a:srgbClr val="FFFFFF"/>
    <a:srgbClr val="D5D6DB"/>
    <a:srgbClr val="F0FFFF"/>
    <a:srgbClr val="2129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00" autoAdjust="0"/>
  </p:normalViewPr>
  <p:slideViewPr>
    <p:cSldViewPr snapToGrid="0" showGuides="1">
      <p:cViewPr>
        <p:scale>
          <a:sx n="66" d="100"/>
          <a:sy n="66" d="100"/>
        </p:scale>
        <p:origin x="210" y="744"/>
      </p:cViewPr>
      <p:guideLst>
        <p:guide orient="horz" pos="2160"/>
        <p:guide pos="3840"/>
        <p:guide pos="642"/>
        <p:guide pos="7038"/>
        <p:guide orient="horz" pos="388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5F445-1D71-4432-8BC4-B13FB917102E}" type="datetimeFigureOut">
              <a:rPr lang="zh-CN" altLang="en-US" smtClean="0"/>
              <a:t>2024/3/14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8719E-F858-462B-9533-34F43101C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01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66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11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2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856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78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432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8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275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239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67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27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821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08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1012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382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942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91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66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81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75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394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589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8719E-F858-462B-9533-34F43101C1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55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B98D90F-48DE-AB84-F4F9-47FF2634A9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70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5" name="图片 154">
            <a:extLst>
              <a:ext uri="{FF2B5EF4-FFF2-40B4-BE49-F238E27FC236}">
                <a16:creationId xmlns:a16="http://schemas.microsoft.com/office/drawing/2014/main" id="{FE924825-5438-F70C-DEF8-64538553D33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6EA5FE-12CC-EB98-7B41-8DC53B77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4EA09-38FD-40B1-B914-B3DE276AD900}" type="datetimeFigureOut">
              <a:rPr lang="zh-CN" altLang="en-US" smtClean="0"/>
              <a:t>2024/3/14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527D18-94DC-5293-36BC-9940C718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94F14C-3248-1551-D5ED-105A0DF88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FB80-88BB-4134-83FD-923BAA7FB42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2F76A26E-B990-E7F6-81AC-C49EA561AA0E}"/>
              </a:ext>
            </a:extLst>
          </p:cNvPr>
          <p:cNvGrpSpPr/>
          <p:nvPr userDrawn="1"/>
        </p:nvGrpSpPr>
        <p:grpSpPr>
          <a:xfrm>
            <a:off x="0" y="4354031"/>
            <a:ext cx="12192000" cy="3667268"/>
            <a:chOff x="0" y="4354031"/>
            <a:chExt cx="12192000" cy="3667268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F6B3B72-FE96-D99D-E288-8AB291D906E1}"/>
                </a:ext>
              </a:extLst>
            </p:cNvPr>
            <p:cNvSpPr/>
            <p:nvPr/>
          </p:nvSpPr>
          <p:spPr>
            <a:xfrm>
              <a:off x="9525000" y="4672084"/>
              <a:ext cx="2667000" cy="2185916"/>
            </a:xfrm>
            <a:custGeom>
              <a:avLst/>
              <a:gdLst>
                <a:gd name="connsiteX0" fmla="*/ 1140842 w 2667000"/>
                <a:gd name="connsiteY0" fmla="*/ 952 h 2185916"/>
                <a:gd name="connsiteX1" fmla="*/ 1231900 w 2667000"/>
                <a:gd name="connsiteY1" fmla="*/ 1516 h 2185916"/>
                <a:gd name="connsiteX2" fmla="*/ 1930400 w 2667000"/>
                <a:gd name="connsiteY2" fmla="*/ 268216 h 2185916"/>
                <a:gd name="connsiteX3" fmla="*/ 2527300 w 2667000"/>
                <a:gd name="connsiteY3" fmla="*/ 190032 h 2185916"/>
                <a:gd name="connsiteX4" fmla="*/ 2667000 w 2667000"/>
                <a:gd name="connsiteY4" fmla="*/ 157235 h 2185916"/>
                <a:gd name="connsiteX5" fmla="*/ 2667000 w 2667000"/>
                <a:gd name="connsiteY5" fmla="*/ 2166906 h 2185916"/>
                <a:gd name="connsiteX6" fmla="*/ 2496961 w 2667000"/>
                <a:gd name="connsiteY6" fmla="*/ 2185916 h 2185916"/>
                <a:gd name="connsiteX7" fmla="*/ 1243623 w 2667000"/>
                <a:gd name="connsiteY7" fmla="*/ 2185916 h 2185916"/>
                <a:gd name="connsiteX8" fmla="*/ 0 w 2667000"/>
                <a:gd name="connsiteY8" fmla="*/ 1944616 h 2185916"/>
                <a:gd name="connsiteX9" fmla="*/ 482600 w 2667000"/>
                <a:gd name="connsiteY9" fmla="*/ 179316 h 2185916"/>
                <a:gd name="connsiteX10" fmla="*/ 1140842 w 2667000"/>
                <a:gd name="connsiteY10" fmla="*/ 952 h 218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0" h="2185916">
                  <a:moveTo>
                    <a:pt x="1140842" y="952"/>
                  </a:moveTo>
                  <a:cubicBezTo>
                    <a:pt x="1171377" y="-452"/>
                    <a:pt x="1201737" y="-336"/>
                    <a:pt x="1231900" y="1516"/>
                  </a:cubicBezTo>
                  <a:cubicBezTo>
                    <a:pt x="1473200" y="16333"/>
                    <a:pt x="1595967" y="266099"/>
                    <a:pt x="1930400" y="268216"/>
                  </a:cubicBezTo>
                  <a:cubicBezTo>
                    <a:pt x="2097617" y="269275"/>
                    <a:pt x="2302933" y="237789"/>
                    <a:pt x="2527300" y="190032"/>
                  </a:cubicBezTo>
                  <a:lnTo>
                    <a:pt x="2667000" y="157235"/>
                  </a:lnTo>
                  <a:lnTo>
                    <a:pt x="2667000" y="2166906"/>
                  </a:lnTo>
                  <a:lnTo>
                    <a:pt x="2496961" y="2185916"/>
                  </a:lnTo>
                  <a:lnTo>
                    <a:pt x="1243623" y="2185916"/>
                  </a:lnTo>
                  <a:lnTo>
                    <a:pt x="0" y="1944616"/>
                  </a:lnTo>
                  <a:lnTo>
                    <a:pt x="482600" y="179316"/>
                  </a:lnTo>
                  <a:cubicBezTo>
                    <a:pt x="704850" y="95046"/>
                    <a:pt x="927100" y="10776"/>
                    <a:pt x="1140842" y="952"/>
                  </a:cubicBezTo>
                  <a:close/>
                </a:path>
              </a:pathLst>
            </a:custGeom>
            <a:solidFill>
              <a:srgbClr val="FFFFFF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4874137-A242-9525-CC1E-55DBAC1B0F43}"/>
                </a:ext>
              </a:extLst>
            </p:cNvPr>
            <p:cNvSpPr/>
            <p:nvPr/>
          </p:nvSpPr>
          <p:spPr>
            <a:xfrm>
              <a:off x="9686396" y="5333708"/>
              <a:ext cx="2505604" cy="1524293"/>
            </a:xfrm>
            <a:custGeom>
              <a:avLst/>
              <a:gdLst>
                <a:gd name="connsiteX0" fmla="*/ 2505604 w 2505604"/>
                <a:gd name="connsiteY0" fmla="*/ 0 h 1524293"/>
                <a:gd name="connsiteX1" fmla="*/ 2505604 w 2505604"/>
                <a:gd name="connsiteY1" fmla="*/ 1524293 h 1524293"/>
                <a:gd name="connsiteX2" fmla="*/ 0 w 2505604"/>
                <a:gd name="connsiteY2" fmla="*/ 1524293 h 1524293"/>
                <a:gd name="connsiteX3" fmla="*/ 3704 w 2505604"/>
                <a:gd name="connsiteY3" fmla="*/ 1435393 h 1524293"/>
                <a:gd name="connsiteX4" fmla="*/ 435504 w 2505604"/>
                <a:gd name="connsiteY4" fmla="*/ 406693 h 1524293"/>
                <a:gd name="connsiteX5" fmla="*/ 740304 w 2505604"/>
                <a:gd name="connsiteY5" fmla="*/ 203493 h 1524293"/>
                <a:gd name="connsiteX6" fmla="*/ 1565804 w 2505604"/>
                <a:gd name="connsiteY6" fmla="*/ 470193 h 1524293"/>
                <a:gd name="connsiteX7" fmla="*/ 2395669 w 2505604"/>
                <a:gd name="connsiteY7" fmla="*/ 73120 h 152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5604" h="1524293">
                  <a:moveTo>
                    <a:pt x="2505604" y="0"/>
                  </a:moveTo>
                  <a:lnTo>
                    <a:pt x="2505604" y="1524293"/>
                  </a:lnTo>
                  <a:lnTo>
                    <a:pt x="0" y="1524293"/>
                  </a:lnTo>
                  <a:lnTo>
                    <a:pt x="3704" y="1435393"/>
                  </a:lnTo>
                  <a:lnTo>
                    <a:pt x="435504" y="406693"/>
                  </a:lnTo>
                  <a:cubicBezTo>
                    <a:pt x="493712" y="299801"/>
                    <a:pt x="551921" y="192910"/>
                    <a:pt x="740304" y="203493"/>
                  </a:cubicBezTo>
                  <a:cubicBezTo>
                    <a:pt x="928687" y="214076"/>
                    <a:pt x="1239837" y="525226"/>
                    <a:pt x="1565804" y="470193"/>
                  </a:cubicBezTo>
                  <a:cubicBezTo>
                    <a:pt x="1810279" y="428919"/>
                    <a:pt x="2097616" y="266199"/>
                    <a:pt x="2395669" y="7312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2F9BC75-EB7B-DD6F-6EF8-7BBDB29AEE03}"/>
                </a:ext>
              </a:extLst>
            </p:cNvPr>
            <p:cNvSpPr/>
            <p:nvPr/>
          </p:nvSpPr>
          <p:spPr>
            <a:xfrm>
              <a:off x="0" y="4902200"/>
              <a:ext cx="3026546" cy="1955800"/>
            </a:xfrm>
            <a:custGeom>
              <a:avLst/>
              <a:gdLst>
                <a:gd name="connsiteX0" fmla="*/ 2070100 w 3026546"/>
                <a:gd name="connsiteY0" fmla="*/ 0 h 1955800"/>
                <a:gd name="connsiteX1" fmla="*/ 2247900 w 3026546"/>
                <a:gd name="connsiteY1" fmla="*/ 63500 h 1955800"/>
                <a:gd name="connsiteX2" fmla="*/ 2260600 w 3026546"/>
                <a:gd name="connsiteY2" fmla="*/ 838200 h 1955800"/>
                <a:gd name="connsiteX3" fmla="*/ 2628900 w 3026546"/>
                <a:gd name="connsiteY3" fmla="*/ 1409700 h 1955800"/>
                <a:gd name="connsiteX4" fmla="*/ 3026546 w 3026546"/>
                <a:gd name="connsiteY4" fmla="*/ 1955800 h 1955800"/>
                <a:gd name="connsiteX5" fmla="*/ 0 w 3026546"/>
                <a:gd name="connsiteY5" fmla="*/ 1955800 h 1955800"/>
                <a:gd name="connsiteX6" fmla="*/ 0 w 3026546"/>
                <a:gd name="connsiteY6" fmla="*/ 58199 h 1955800"/>
                <a:gd name="connsiteX7" fmla="*/ 22151 w 3026546"/>
                <a:gd name="connsiteY7" fmla="*/ 56177 h 1955800"/>
                <a:gd name="connsiteX8" fmla="*/ 152400 w 3026546"/>
                <a:gd name="connsiteY8" fmla="*/ 50800 h 1955800"/>
                <a:gd name="connsiteX9" fmla="*/ 1524000 w 3026546"/>
                <a:gd name="connsiteY9" fmla="*/ 165100 h 1955800"/>
                <a:gd name="connsiteX10" fmla="*/ 2070100 w 3026546"/>
                <a:gd name="connsiteY10" fmla="*/ 0 h 19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6546" h="1955800">
                  <a:moveTo>
                    <a:pt x="2070100" y="0"/>
                  </a:moveTo>
                  <a:lnTo>
                    <a:pt x="2247900" y="63500"/>
                  </a:lnTo>
                  <a:lnTo>
                    <a:pt x="2260600" y="838200"/>
                  </a:lnTo>
                  <a:lnTo>
                    <a:pt x="2628900" y="1409700"/>
                  </a:lnTo>
                  <a:lnTo>
                    <a:pt x="3026546" y="1955800"/>
                  </a:lnTo>
                  <a:lnTo>
                    <a:pt x="0" y="1955800"/>
                  </a:lnTo>
                  <a:lnTo>
                    <a:pt x="0" y="58199"/>
                  </a:lnTo>
                  <a:lnTo>
                    <a:pt x="22151" y="56177"/>
                  </a:lnTo>
                  <a:cubicBezTo>
                    <a:pt x="63566" y="53430"/>
                    <a:pt x="106892" y="51594"/>
                    <a:pt x="152400" y="50800"/>
                  </a:cubicBezTo>
                  <a:cubicBezTo>
                    <a:pt x="516467" y="44450"/>
                    <a:pt x="1204383" y="173567"/>
                    <a:pt x="1524000" y="165100"/>
                  </a:cubicBezTo>
                  <a:cubicBezTo>
                    <a:pt x="1843617" y="156633"/>
                    <a:pt x="1956858" y="78316"/>
                    <a:pt x="2070100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59E37F6-ECD8-5B96-5916-780D8A91DAC6}"/>
                </a:ext>
              </a:extLst>
            </p:cNvPr>
            <p:cNvSpPr/>
            <p:nvPr/>
          </p:nvSpPr>
          <p:spPr>
            <a:xfrm>
              <a:off x="1" y="5177196"/>
              <a:ext cx="3126901" cy="1680804"/>
            </a:xfrm>
            <a:custGeom>
              <a:avLst/>
              <a:gdLst>
                <a:gd name="connsiteX0" fmla="*/ 1896647 w 3126901"/>
                <a:gd name="connsiteY0" fmla="*/ 14 h 1680804"/>
                <a:gd name="connsiteX1" fmla="*/ 2451100 w 3126901"/>
                <a:gd name="connsiteY1" fmla="*/ 156804 h 1680804"/>
                <a:gd name="connsiteX2" fmla="*/ 3126901 w 3126901"/>
                <a:gd name="connsiteY2" fmla="*/ 1680804 h 1680804"/>
                <a:gd name="connsiteX3" fmla="*/ 0 w 3126901"/>
                <a:gd name="connsiteY3" fmla="*/ 1680804 h 1680804"/>
                <a:gd name="connsiteX4" fmla="*/ 0 w 3126901"/>
                <a:gd name="connsiteY4" fmla="*/ 348100 h 1680804"/>
                <a:gd name="connsiteX5" fmla="*/ 65385 w 3126901"/>
                <a:gd name="connsiteY5" fmla="*/ 344873 h 1680804"/>
                <a:gd name="connsiteX6" fmla="*/ 431800 w 3126901"/>
                <a:gd name="connsiteY6" fmla="*/ 309204 h 1680804"/>
                <a:gd name="connsiteX7" fmla="*/ 1778000 w 3126901"/>
                <a:gd name="connsiteY7" fmla="*/ 4404 h 1680804"/>
                <a:gd name="connsiteX8" fmla="*/ 1896647 w 3126901"/>
                <a:gd name="connsiteY8" fmla="*/ 14 h 168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6901" h="1680804">
                  <a:moveTo>
                    <a:pt x="1896647" y="14"/>
                  </a:moveTo>
                  <a:cubicBezTo>
                    <a:pt x="2156619" y="1229"/>
                    <a:pt x="2303860" y="79017"/>
                    <a:pt x="2451100" y="156804"/>
                  </a:cubicBezTo>
                  <a:lnTo>
                    <a:pt x="3126901" y="1680804"/>
                  </a:lnTo>
                  <a:lnTo>
                    <a:pt x="0" y="1680804"/>
                  </a:lnTo>
                  <a:lnTo>
                    <a:pt x="0" y="348100"/>
                  </a:lnTo>
                  <a:lnTo>
                    <a:pt x="65385" y="344873"/>
                  </a:lnTo>
                  <a:cubicBezTo>
                    <a:pt x="189839" y="336125"/>
                    <a:pt x="312208" y="324550"/>
                    <a:pt x="431800" y="309204"/>
                  </a:cubicBezTo>
                  <a:cubicBezTo>
                    <a:pt x="910167" y="247821"/>
                    <a:pt x="1441450" y="29804"/>
                    <a:pt x="1778000" y="4404"/>
                  </a:cubicBezTo>
                  <a:cubicBezTo>
                    <a:pt x="1820069" y="1229"/>
                    <a:pt x="1859508" y="-160"/>
                    <a:pt x="1896647" y="1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4F6FFAED-8D3C-B38B-0B58-23B04294FF22}"/>
                </a:ext>
              </a:extLst>
            </p:cNvPr>
            <p:cNvSpPr/>
            <p:nvPr/>
          </p:nvSpPr>
          <p:spPr>
            <a:xfrm>
              <a:off x="2120162" y="5092778"/>
              <a:ext cx="3488046" cy="2404549"/>
            </a:xfrm>
            <a:custGeom>
              <a:avLst/>
              <a:gdLst>
                <a:gd name="connsiteX0" fmla="*/ 0 w 5183322"/>
                <a:gd name="connsiteY0" fmla="*/ 0 h 3573220"/>
                <a:gd name="connsiteX1" fmla="*/ 5183322 w 5183322"/>
                <a:gd name="connsiteY1" fmla="*/ 0 h 3573220"/>
                <a:gd name="connsiteX2" fmla="*/ 5183322 w 5183322"/>
                <a:gd name="connsiteY2" fmla="*/ 3573220 h 3573220"/>
                <a:gd name="connsiteX3" fmla="*/ 0 w 5183322"/>
                <a:gd name="connsiteY3" fmla="*/ 3573220 h 35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83322" h="3573220">
                  <a:moveTo>
                    <a:pt x="0" y="0"/>
                  </a:moveTo>
                  <a:lnTo>
                    <a:pt x="5183322" y="0"/>
                  </a:lnTo>
                  <a:lnTo>
                    <a:pt x="5183322" y="3573220"/>
                  </a:lnTo>
                  <a:lnTo>
                    <a:pt x="0" y="3573220"/>
                  </a:lnTo>
                  <a:close/>
                </a:path>
              </a:pathLst>
            </a:custGeom>
            <a:solidFill>
              <a:schemeClr val="bg1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D564A8D-FFAE-4F2D-1747-470A0BA82EBD}"/>
                </a:ext>
              </a:extLst>
            </p:cNvPr>
            <p:cNvSpPr/>
            <p:nvPr/>
          </p:nvSpPr>
          <p:spPr>
            <a:xfrm>
              <a:off x="2102377" y="6807200"/>
              <a:ext cx="273679" cy="50800"/>
            </a:xfrm>
            <a:custGeom>
              <a:avLst/>
              <a:gdLst>
                <a:gd name="connsiteX0" fmla="*/ 56624 w 273679"/>
                <a:gd name="connsiteY0" fmla="*/ 0 h 50800"/>
                <a:gd name="connsiteX1" fmla="*/ 273679 w 273679"/>
                <a:gd name="connsiteY1" fmla="*/ 50800 h 50800"/>
                <a:gd name="connsiteX2" fmla="*/ 0 w 273679"/>
                <a:gd name="connsiteY2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79" h="50800">
                  <a:moveTo>
                    <a:pt x="56624" y="0"/>
                  </a:moveTo>
                  <a:lnTo>
                    <a:pt x="273679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chemeClr val="bg1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D5329DB-A54B-8B3B-5CAC-7FC7AC5042F1}"/>
                </a:ext>
              </a:extLst>
            </p:cNvPr>
            <p:cNvSpPr/>
            <p:nvPr/>
          </p:nvSpPr>
          <p:spPr>
            <a:xfrm>
              <a:off x="2048100" y="4853542"/>
              <a:ext cx="2631587" cy="585473"/>
            </a:xfrm>
            <a:custGeom>
              <a:avLst/>
              <a:gdLst>
                <a:gd name="connsiteX0" fmla="*/ 63777 w 3910603"/>
                <a:gd name="connsiteY0" fmla="*/ 113048 h 870028"/>
                <a:gd name="connsiteX1" fmla="*/ 160211 w 3910603"/>
                <a:gd name="connsiteY1" fmla="*/ 79813 h 870028"/>
                <a:gd name="connsiteX2" fmla="*/ 317174 w 3910603"/>
                <a:gd name="connsiteY2" fmla="*/ 38915 h 870028"/>
                <a:gd name="connsiteX3" fmla="*/ 508837 w 3910603"/>
                <a:gd name="connsiteY3" fmla="*/ 81707 h 870028"/>
                <a:gd name="connsiteX4" fmla="*/ 592269 w 3910603"/>
                <a:gd name="connsiteY4" fmla="*/ 113048 h 870028"/>
                <a:gd name="connsiteX5" fmla="*/ 676218 w 3910603"/>
                <a:gd name="connsiteY5" fmla="*/ 134315 h 870028"/>
                <a:gd name="connsiteX6" fmla="*/ 747941 w 3910603"/>
                <a:gd name="connsiteY6" fmla="*/ 144131 h 870028"/>
                <a:gd name="connsiteX7" fmla="*/ 836712 w 3910603"/>
                <a:gd name="connsiteY7" fmla="*/ 122347 h 870028"/>
                <a:gd name="connsiteX8" fmla="*/ 1005471 w 3910603"/>
                <a:gd name="connsiteY8" fmla="*/ 81965 h 870028"/>
                <a:gd name="connsiteX9" fmla="*/ 1087871 w 3910603"/>
                <a:gd name="connsiteY9" fmla="*/ 77230 h 870028"/>
                <a:gd name="connsiteX10" fmla="*/ 1178708 w 3910603"/>
                <a:gd name="connsiteY10" fmla="*/ 91178 h 870028"/>
                <a:gd name="connsiteX11" fmla="*/ 1242854 w 3910603"/>
                <a:gd name="connsiteY11" fmla="*/ 30821 h 870028"/>
                <a:gd name="connsiteX12" fmla="*/ 1336360 w 3910603"/>
                <a:gd name="connsiteY12" fmla="*/ 38742 h 870028"/>
                <a:gd name="connsiteX13" fmla="*/ 1518379 w 3910603"/>
                <a:gd name="connsiteY13" fmla="*/ 118128 h 870028"/>
                <a:gd name="connsiteX14" fmla="*/ 1604136 w 3910603"/>
                <a:gd name="connsiteY14" fmla="*/ 135435 h 870028"/>
                <a:gd name="connsiteX15" fmla="*/ 1699795 w 3910603"/>
                <a:gd name="connsiteY15" fmla="*/ 153516 h 870028"/>
                <a:gd name="connsiteX16" fmla="*/ 1751542 w 3910603"/>
                <a:gd name="connsiteY16" fmla="*/ 163676 h 870028"/>
                <a:gd name="connsiteX17" fmla="*/ 1793388 w 3910603"/>
                <a:gd name="connsiteY17" fmla="*/ 163332 h 870028"/>
                <a:gd name="connsiteX18" fmla="*/ 1879231 w 3910603"/>
                <a:gd name="connsiteY18" fmla="*/ 161179 h 870028"/>
                <a:gd name="connsiteX19" fmla="*/ 2072616 w 3910603"/>
                <a:gd name="connsiteY19" fmla="*/ 122692 h 870028"/>
                <a:gd name="connsiteX20" fmla="*/ 2168877 w 3910603"/>
                <a:gd name="connsiteY20" fmla="*/ 106763 h 870028"/>
                <a:gd name="connsiteX21" fmla="*/ 2212273 w 3910603"/>
                <a:gd name="connsiteY21" fmla="*/ 106332 h 870028"/>
                <a:gd name="connsiteX22" fmla="*/ 2273749 w 3910603"/>
                <a:gd name="connsiteY22" fmla="*/ 96172 h 870028"/>
                <a:gd name="connsiteX23" fmla="*/ 2459384 w 3910603"/>
                <a:gd name="connsiteY23" fmla="*/ 96431 h 870028"/>
                <a:gd name="connsiteX24" fmla="*/ 2548844 w 3910603"/>
                <a:gd name="connsiteY24" fmla="*/ 105988 h 870028"/>
                <a:gd name="connsiteX25" fmla="*/ 2637271 w 3910603"/>
                <a:gd name="connsiteY25" fmla="*/ 98841 h 870028"/>
                <a:gd name="connsiteX26" fmla="*/ 2677652 w 3910603"/>
                <a:gd name="connsiteY26" fmla="*/ 87132 h 870028"/>
                <a:gd name="connsiteX27" fmla="*/ 2725267 w 3910603"/>
                <a:gd name="connsiteY27" fmla="*/ 67500 h 870028"/>
                <a:gd name="connsiteX28" fmla="*/ 2775206 w 3910603"/>
                <a:gd name="connsiteY28" fmla="*/ 52605 h 870028"/>
                <a:gd name="connsiteX29" fmla="*/ 2828675 w 3910603"/>
                <a:gd name="connsiteY29" fmla="*/ 27205 h 870028"/>
                <a:gd name="connsiteX30" fmla="*/ 2935785 w 3910603"/>
                <a:gd name="connsiteY30" fmla="*/ 10415 h 870028"/>
                <a:gd name="connsiteX31" fmla="*/ 2991579 w 3910603"/>
                <a:gd name="connsiteY31" fmla="*/ 10587 h 870028"/>
                <a:gd name="connsiteX32" fmla="*/ 3043068 w 3910603"/>
                <a:gd name="connsiteY32" fmla="*/ 427 h 870028"/>
                <a:gd name="connsiteX33" fmla="*/ 3149231 w 3910603"/>
                <a:gd name="connsiteY33" fmla="*/ 9554 h 870028"/>
                <a:gd name="connsiteX34" fmla="*/ 3256600 w 3910603"/>
                <a:gd name="connsiteY34" fmla="*/ 9898 h 870028"/>
                <a:gd name="connsiteX35" fmla="*/ 3311619 w 3910603"/>
                <a:gd name="connsiteY35" fmla="*/ 20058 h 870028"/>
                <a:gd name="connsiteX36" fmla="*/ 3364227 w 3910603"/>
                <a:gd name="connsiteY36" fmla="*/ 27205 h 870028"/>
                <a:gd name="connsiteX37" fmla="*/ 3486750 w 3910603"/>
                <a:gd name="connsiteY37" fmla="*/ 60871 h 870028"/>
                <a:gd name="connsiteX38" fmla="*/ 3608498 w 3910603"/>
                <a:gd name="connsiteY38" fmla="*/ 103749 h 870028"/>
                <a:gd name="connsiteX39" fmla="*/ 3715867 w 3910603"/>
                <a:gd name="connsiteY39" fmla="*/ 160748 h 870028"/>
                <a:gd name="connsiteX40" fmla="*/ 3756507 w 3910603"/>
                <a:gd name="connsiteY40" fmla="*/ 218264 h 870028"/>
                <a:gd name="connsiteX41" fmla="*/ 3834515 w 3910603"/>
                <a:gd name="connsiteY41" fmla="*/ 318917 h 870028"/>
                <a:gd name="connsiteX42" fmla="*/ 3902018 w 3910603"/>
                <a:gd name="connsiteY42" fmla="*/ 427492 h 870028"/>
                <a:gd name="connsiteX43" fmla="*/ 3902363 w 3910603"/>
                <a:gd name="connsiteY43" fmla="*/ 450567 h 870028"/>
                <a:gd name="connsiteX44" fmla="*/ 3910542 w 3910603"/>
                <a:gd name="connsiteY44" fmla="*/ 469940 h 870028"/>
                <a:gd name="connsiteX45" fmla="*/ 3902363 w 3910603"/>
                <a:gd name="connsiteY45" fmla="*/ 490948 h 870028"/>
                <a:gd name="connsiteX46" fmla="*/ 3872055 w 3910603"/>
                <a:gd name="connsiteY46" fmla="*/ 575414 h 870028"/>
                <a:gd name="connsiteX47" fmla="*/ 3802485 w 3910603"/>
                <a:gd name="connsiteY47" fmla="*/ 620618 h 870028"/>
                <a:gd name="connsiteX48" fmla="*/ 3718450 w 3910603"/>
                <a:gd name="connsiteY48" fmla="*/ 632327 h 870028"/>
                <a:gd name="connsiteX49" fmla="*/ 3622791 w 3910603"/>
                <a:gd name="connsiteY49" fmla="*/ 632327 h 870028"/>
                <a:gd name="connsiteX50" fmla="*/ 3555545 w 3910603"/>
                <a:gd name="connsiteY50" fmla="*/ 630175 h 870028"/>
                <a:gd name="connsiteX51" fmla="*/ 3461264 w 3910603"/>
                <a:gd name="connsiteY51" fmla="*/ 620618 h 870028"/>
                <a:gd name="connsiteX52" fmla="*/ 3143893 w 3910603"/>
                <a:gd name="connsiteY52" fmla="*/ 603570 h 870028"/>
                <a:gd name="connsiteX53" fmla="*/ 3012330 w 3910603"/>
                <a:gd name="connsiteY53" fmla="*/ 603570 h 870028"/>
                <a:gd name="connsiteX54" fmla="*/ 2879130 w 3910603"/>
                <a:gd name="connsiteY54" fmla="*/ 613385 h 870028"/>
                <a:gd name="connsiteX55" fmla="*/ 2624958 w 3910603"/>
                <a:gd name="connsiteY55" fmla="*/ 642057 h 870028"/>
                <a:gd name="connsiteX56" fmla="*/ 2470836 w 3910603"/>
                <a:gd name="connsiteY56" fmla="*/ 661860 h 870028"/>
                <a:gd name="connsiteX57" fmla="*/ 2312065 w 3910603"/>
                <a:gd name="connsiteY57" fmla="*/ 691996 h 870028"/>
                <a:gd name="connsiteX58" fmla="*/ 2140292 w 3910603"/>
                <a:gd name="connsiteY58" fmla="*/ 723079 h 870028"/>
                <a:gd name="connsiteX59" fmla="*/ 2092936 w 3910603"/>
                <a:gd name="connsiteY59" fmla="*/ 737716 h 870028"/>
                <a:gd name="connsiteX60" fmla="*/ 2035334 w 3910603"/>
                <a:gd name="connsiteY60" fmla="*/ 746757 h 870028"/>
                <a:gd name="connsiteX61" fmla="*/ 1957239 w 3910603"/>
                <a:gd name="connsiteY61" fmla="*/ 766043 h 870028"/>
                <a:gd name="connsiteX62" fmla="*/ 1724162 w 3910603"/>
                <a:gd name="connsiteY62" fmla="*/ 827434 h 870028"/>
                <a:gd name="connsiteX63" fmla="*/ 1537408 w 3910603"/>
                <a:gd name="connsiteY63" fmla="*/ 852145 h 870028"/>
                <a:gd name="connsiteX64" fmla="*/ 1151930 w 3910603"/>
                <a:gd name="connsiteY64" fmla="*/ 864458 h 870028"/>
                <a:gd name="connsiteX65" fmla="*/ 830943 w 3910603"/>
                <a:gd name="connsiteY65" fmla="*/ 819254 h 870028"/>
                <a:gd name="connsiteX66" fmla="*/ 549993 w 3910603"/>
                <a:gd name="connsiteY66" fmla="*/ 807028 h 870028"/>
                <a:gd name="connsiteX67" fmla="*/ 446327 w 3910603"/>
                <a:gd name="connsiteY67" fmla="*/ 797729 h 870028"/>
                <a:gd name="connsiteX68" fmla="*/ 277912 w 3910603"/>
                <a:gd name="connsiteY68" fmla="*/ 761308 h 870028"/>
                <a:gd name="connsiteX69" fmla="*/ 127578 w 3910603"/>
                <a:gd name="connsiteY69" fmla="*/ 708614 h 870028"/>
                <a:gd name="connsiteX70" fmla="*/ 33297 w 3910603"/>
                <a:gd name="connsiteY70" fmla="*/ 459866 h 870028"/>
                <a:gd name="connsiteX71" fmla="*/ 6261 w 3910603"/>
                <a:gd name="connsiteY71" fmla="*/ 268634 h 870028"/>
                <a:gd name="connsiteX72" fmla="*/ 6692 w 3910603"/>
                <a:gd name="connsiteY72" fmla="*/ 214476 h 870028"/>
                <a:gd name="connsiteX73" fmla="*/ 5142 w 3910603"/>
                <a:gd name="connsiteY73" fmla="*/ 155582 h 870028"/>
                <a:gd name="connsiteX74" fmla="*/ 63777 w 3910603"/>
                <a:gd name="connsiteY74" fmla="*/ 113048 h 87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910603" h="870028">
                  <a:moveTo>
                    <a:pt x="63777" y="113048"/>
                  </a:moveTo>
                  <a:cubicBezTo>
                    <a:pt x="93999" y="92900"/>
                    <a:pt x="127320" y="93503"/>
                    <a:pt x="160211" y="79813"/>
                  </a:cubicBezTo>
                  <a:cubicBezTo>
                    <a:pt x="207222" y="60182"/>
                    <a:pt x="265341" y="38484"/>
                    <a:pt x="317174" y="38915"/>
                  </a:cubicBezTo>
                  <a:cubicBezTo>
                    <a:pt x="386142" y="39517"/>
                    <a:pt x="444002" y="61732"/>
                    <a:pt x="508837" y="81707"/>
                  </a:cubicBezTo>
                  <a:cubicBezTo>
                    <a:pt x="537164" y="90403"/>
                    <a:pt x="563425" y="105643"/>
                    <a:pt x="592269" y="113048"/>
                  </a:cubicBezTo>
                  <a:cubicBezTo>
                    <a:pt x="620338" y="120281"/>
                    <a:pt x="648752" y="127599"/>
                    <a:pt x="676218" y="134315"/>
                  </a:cubicBezTo>
                  <a:cubicBezTo>
                    <a:pt x="701877" y="140515"/>
                    <a:pt x="720561" y="144045"/>
                    <a:pt x="747941" y="144131"/>
                  </a:cubicBezTo>
                  <a:cubicBezTo>
                    <a:pt x="783243" y="144217"/>
                    <a:pt x="803735" y="133540"/>
                    <a:pt x="836712" y="122347"/>
                  </a:cubicBezTo>
                  <a:cubicBezTo>
                    <a:pt x="893022" y="103319"/>
                    <a:pt x="948386" y="96172"/>
                    <a:pt x="1005471" y="81965"/>
                  </a:cubicBezTo>
                  <a:cubicBezTo>
                    <a:pt x="1032335" y="75250"/>
                    <a:pt x="1059715" y="76799"/>
                    <a:pt x="1087871" y="77230"/>
                  </a:cubicBezTo>
                  <a:cubicBezTo>
                    <a:pt x="1117748" y="77660"/>
                    <a:pt x="1149433" y="95914"/>
                    <a:pt x="1178708" y="91178"/>
                  </a:cubicBezTo>
                  <a:cubicBezTo>
                    <a:pt x="1208155" y="86443"/>
                    <a:pt x="1214096" y="42186"/>
                    <a:pt x="1242854" y="30821"/>
                  </a:cubicBezTo>
                  <a:cubicBezTo>
                    <a:pt x="1267651" y="21005"/>
                    <a:pt x="1313371" y="29702"/>
                    <a:pt x="1336360" y="38742"/>
                  </a:cubicBezTo>
                  <a:cubicBezTo>
                    <a:pt x="1398009" y="62851"/>
                    <a:pt x="1455525" y="95570"/>
                    <a:pt x="1518379" y="118128"/>
                  </a:cubicBezTo>
                  <a:cubicBezTo>
                    <a:pt x="1547481" y="128546"/>
                    <a:pt x="1574517" y="129924"/>
                    <a:pt x="1604136" y="135435"/>
                  </a:cubicBezTo>
                  <a:cubicBezTo>
                    <a:pt x="1636769" y="141462"/>
                    <a:pt x="1666818" y="152138"/>
                    <a:pt x="1699795" y="153516"/>
                  </a:cubicBezTo>
                  <a:cubicBezTo>
                    <a:pt x="1718049" y="154291"/>
                    <a:pt x="1733203" y="162643"/>
                    <a:pt x="1751542" y="163676"/>
                  </a:cubicBezTo>
                  <a:cubicBezTo>
                    <a:pt x="1765319" y="164451"/>
                    <a:pt x="1779525" y="163332"/>
                    <a:pt x="1793388" y="163332"/>
                  </a:cubicBezTo>
                  <a:cubicBezTo>
                    <a:pt x="1821027" y="163332"/>
                    <a:pt x="1852454" y="167723"/>
                    <a:pt x="1879231" y="161179"/>
                  </a:cubicBezTo>
                  <a:cubicBezTo>
                    <a:pt x="1943635" y="145509"/>
                    <a:pt x="2007523" y="139567"/>
                    <a:pt x="2072616" y="122692"/>
                  </a:cubicBezTo>
                  <a:cubicBezTo>
                    <a:pt x="2103785" y="114598"/>
                    <a:pt x="2136848" y="111929"/>
                    <a:pt x="2168877" y="106763"/>
                  </a:cubicBezTo>
                  <a:cubicBezTo>
                    <a:pt x="2183429" y="104438"/>
                    <a:pt x="2197635" y="106935"/>
                    <a:pt x="2212273" y="106332"/>
                  </a:cubicBezTo>
                  <a:cubicBezTo>
                    <a:pt x="2233540" y="105385"/>
                    <a:pt x="2252310" y="96775"/>
                    <a:pt x="2273749" y="96172"/>
                  </a:cubicBezTo>
                  <a:cubicBezTo>
                    <a:pt x="2335570" y="94450"/>
                    <a:pt x="2397563" y="96947"/>
                    <a:pt x="2459384" y="96431"/>
                  </a:cubicBezTo>
                  <a:cubicBezTo>
                    <a:pt x="2490984" y="96172"/>
                    <a:pt x="2517503" y="106246"/>
                    <a:pt x="2548844" y="105988"/>
                  </a:cubicBezTo>
                  <a:cubicBezTo>
                    <a:pt x="2579927" y="105730"/>
                    <a:pt x="2608254" y="108226"/>
                    <a:pt x="2637271" y="98841"/>
                  </a:cubicBezTo>
                  <a:cubicBezTo>
                    <a:pt x="2650702" y="94450"/>
                    <a:pt x="2664479" y="91609"/>
                    <a:pt x="2677652" y="87132"/>
                  </a:cubicBezTo>
                  <a:cubicBezTo>
                    <a:pt x="2694528" y="81449"/>
                    <a:pt x="2708649" y="73355"/>
                    <a:pt x="2725267" y="67500"/>
                  </a:cubicBezTo>
                  <a:cubicBezTo>
                    <a:pt x="2741540" y="61732"/>
                    <a:pt x="2760052" y="62506"/>
                    <a:pt x="2775206" y="52605"/>
                  </a:cubicBezTo>
                  <a:cubicBezTo>
                    <a:pt x="2796645" y="38484"/>
                    <a:pt x="2802500" y="32887"/>
                    <a:pt x="2828675" y="27205"/>
                  </a:cubicBezTo>
                  <a:cubicBezTo>
                    <a:pt x="2863029" y="19714"/>
                    <a:pt x="2900139" y="9984"/>
                    <a:pt x="2935785" y="10415"/>
                  </a:cubicBezTo>
                  <a:cubicBezTo>
                    <a:pt x="2954125" y="10673"/>
                    <a:pt x="2973325" y="12137"/>
                    <a:pt x="2991579" y="10587"/>
                  </a:cubicBezTo>
                  <a:cubicBezTo>
                    <a:pt x="3009488" y="9123"/>
                    <a:pt x="3024901" y="1374"/>
                    <a:pt x="3043068" y="427"/>
                  </a:cubicBezTo>
                  <a:cubicBezTo>
                    <a:pt x="3080694" y="-1467"/>
                    <a:pt x="3113413" y="3182"/>
                    <a:pt x="3149231" y="9554"/>
                  </a:cubicBezTo>
                  <a:cubicBezTo>
                    <a:pt x="3184016" y="15753"/>
                    <a:pt x="3221471" y="6368"/>
                    <a:pt x="3256600" y="9898"/>
                  </a:cubicBezTo>
                  <a:cubicBezTo>
                    <a:pt x="3275801" y="11793"/>
                    <a:pt x="3292160" y="19456"/>
                    <a:pt x="3311619" y="20058"/>
                  </a:cubicBezTo>
                  <a:cubicBezTo>
                    <a:pt x="3332025" y="20661"/>
                    <a:pt x="3345113" y="21953"/>
                    <a:pt x="3364227" y="27205"/>
                  </a:cubicBezTo>
                  <a:cubicBezTo>
                    <a:pt x="3405298" y="38484"/>
                    <a:pt x="3445852" y="47955"/>
                    <a:pt x="3486750" y="60871"/>
                  </a:cubicBezTo>
                  <a:cubicBezTo>
                    <a:pt x="3527562" y="73786"/>
                    <a:pt x="3566566" y="92642"/>
                    <a:pt x="3608498" y="103749"/>
                  </a:cubicBezTo>
                  <a:cubicBezTo>
                    <a:pt x="3646296" y="113737"/>
                    <a:pt x="3696838" y="123811"/>
                    <a:pt x="3715867" y="160748"/>
                  </a:cubicBezTo>
                  <a:cubicBezTo>
                    <a:pt x="3727232" y="182791"/>
                    <a:pt x="3741439" y="198805"/>
                    <a:pt x="3756507" y="218264"/>
                  </a:cubicBezTo>
                  <a:cubicBezTo>
                    <a:pt x="3782854" y="252189"/>
                    <a:pt x="3810234" y="283013"/>
                    <a:pt x="3834515" y="318917"/>
                  </a:cubicBezTo>
                  <a:cubicBezTo>
                    <a:pt x="3839767" y="326666"/>
                    <a:pt x="3894097" y="400283"/>
                    <a:pt x="3902018" y="427492"/>
                  </a:cubicBezTo>
                  <a:cubicBezTo>
                    <a:pt x="3904171" y="434982"/>
                    <a:pt x="3900469" y="442043"/>
                    <a:pt x="3902363" y="450567"/>
                  </a:cubicBezTo>
                  <a:cubicBezTo>
                    <a:pt x="3903999" y="458058"/>
                    <a:pt x="3910026" y="461157"/>
                    <a:pt x="3910542" y="469940"/>
                  </a:cubicBezTo>
                  <a:cubicBezTo>
                    <a:pt x="3911317" y="482597"/>
                    <a:pt x="3904515" y="482769"/>
                    <a:pt x="3902363" y="490948"/>
                  </a:cubicBezTo>
                  <a:cubicBezTo>
                    <a:pt x="3895388" y="517210"/>
                    <a:pt x="3890825" y="554233"/>
                    <a:pt x="3872055" y="575414"/>
                  </a:cubicBezTo>
                  <a:cubicBezTo>
                    <a:pt x="3856212" y="593410"/>
                    <a:pt x="3823666" y="614418"/>
                    <a:pt x="3802485" y="620618"/>
                  </a:cubicBezTo>
                  <a:cubicBezTo>
                    <a:pt x="3773469" y="629142"/>
                    <a:pt x="3750652" y="632327"/>
                    <a:pt x="3718450" y="632327"/>
                  </a:cubicBezTo>
                  <a:cubicBezTo>
                    <a:pt x="3686592" y="632327"/>
                    <a:pt x="3654648" y="632241"/>
                    <a:pt x="3622791" y="632327"/>
                  </a:cubicBezTo>
                  <a:cubicBezTo>
                    <a:pt x="3600490" y="632327"/>
                    <a:pt x="3577415" y="634652"/>
                    <a:pt x="3555545" y="630175"/>
                  </a:cubicBezTo>
                  <a:cubicBezTo>
                    <a:pt x="3523515" y="623717"/>
                    <a:pt x="3494069" y="624923"/>
                    <a:pt x="3461264" y="620618"/>
                  </a:cubicBezTo>
                  <a:cubicBezTo>
                    <a:pt x="3356306" y="606755"/>
                    <a:pt x="3249884" y="603570"/>
                    <a:pt x="3143893" y="603570"/>
                  </a:cubicBezTo>
                  <a:cubicBezTo>
                    <a:pt x="3100067" y="603570"/>
                    <a:pt x="3056241" y="603828"/>
                    <a:pt x="3012330" y="603570"/>
                  </a:cubicBezTo>
                  <a:cubicBezTo>
                    <a:pt x="2967040" y="603311"/>
                    <a:pt x="2924161" y="612180"/>
                    <a:pt x="2879130" y="613385"/>
                  </a:cubicBezTo>
                  <a:cubicBezTo>
                    <a:pt x="2793373" y="615710"/>
                    <a:pt x="2710199" y="638871"/>
                    <a:pt x="2624958" y="642057"/>
                  </a:cubicBezTo>
                  <a:cubicBezTo>
                    <a:pt x="2572522" y="644037"/>
                    <a:pt x="2522239" y="655231"/>
                    <a:pt x="2470836" y="661860"/>
                  </a:cubicBezTo>
                  <a:cubicBezTo>
                    <a:pt x="2418314" y="668662"/>
                    <a:pt x="2364931" y="682439"/>
                    <a:pt x="2312065" y="691996"/>
                  </a:cubicBezTo>
                  <a:cubicBezTo>
                    <a:pt x="2254979" y="702328"/>
                    <a:pt x="2197033" y="711197"/>
                    <a:pt x="2140292" y="723079"/>
                  </a:cubicBezTo>
                  <a:cubicBezTo>
                    <a:pt x="2123674" y="726609"/>
                    <a:pt x="2109037" y="733755"/>
                    <a:pt x="2092936" y="737716"/>
                  </a:cubicBezTo>
                  <a:cubicBezTo>
                    <a:pt x="2074940" y="742193"/>
                    <a:pt x="2054362" y="741763"/>
                    <a:pt x="2035334" y="746757"/>
                  </a:cubicBezTo>
                  <a:cubicBezTo>
                    <a:pt x="2009245" y="753731"/>
                    <a:pt x="1982553" y="756744"/>
                    <a:pt x="1957239" y="766043"/>
                  </a:cubicBezTo>
                  <a:cubicBezTo>
                    <a:pt x="1881642" y="793682"/>
                    <a:pt x="1802084" y="808578"/>
                    <a:pt x="1724162" y="827434"/>
                  </a:cubicBezTo>
                  <a:cubicBezTo>
                    <a:pt x="1663633" y="842071"/>
                    <a:pt x="1599228" y="844310"/>
                    <a:pt x="1537408" y="852145"/>
                  </a:cubicBezTo>
                  <a:cubicBezTo>
                    <a:pt x="1409116" y="868504"/>
                    <a:pt x="1280652" y="875995"/>
                    <a:pt x="1151930" y="864458"/>
                  </a:cubicBezTo>
                  <a:cubicBezTo>
                    <a:pt x="1043959" y="854814"/>
                    <a:pt x="938312" y="833203"/>
                    <a:pt x="830943" y="819254"/>
                  </a:cubicBezTo>
                  <a:cubicBezTo>
                    <a:pt x="736748" y="807028"/>
                    <a:pt x="643844" y="816671"/>
                    <a:pt x="549993" y="807028"/>
                  </a:cubicBezTo>
                  <a:cubicBezTo>
                    <a:pt x="515466" y="803498"/>
                    <a:pt x="480854" y="801259"/>
                    <a:pt x="446327" y="797729"/>
                  </a:cubicBezTo>
                  <a:cubicBezTo>
                    <a:pt x="388553" y="791788"/>
                    <a:pt x="334395" y="773362"/>
                    <a:pt x="277912" y="761308"/>
                  </a:cubicBezTo>
                  <a:cubicBezTo>
                    <a:pt x="226854" y="750373"/>
                    <a:pt x="175365" y="729278"/>
                    <a:pt x="127578" y="708614"/>
                  </a:cubicBezTo>
                  <a:cubicBezTo>
                    <a:pt x="31833" y="667113"/>
                    <a:pt x="41821" y="545279"/>
                    <a:pt x="33297" y="459866"/>
                  </a:cubicBezTo>
                  <a:cubicBezTo>
                    <a:pt x="26839" y="395376"/>
                    <a:pt x="5744" y="333985"/>
                    <a:pt x="6261" y="268634"/>
                  </a:cubicBezTo>
                  <a:cubicBezTo>
                    <a:pt x="6433" y="250811"/>
                    <a:pt x="7208" y="232385"/>
                    <a:pt x="6692" y="214476"/>
                  </a:cubicBezTo>
                  <a:cubicBezTo>
                    <a:pt x="6089" y="194070"/>
                    <a:pt x="-6999" y="173492"/>
                    <a:pt x="5142" y="155582"/>
                  </a:cubicBezTo>
                  <a:cubicBezTo>
                    <a:pt x="16679" y="138620"/>
                    <a:pt x="46987" y="124155"/>
                    <a:pt x="63777" y="11304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E1ED89D-4A7C-7633-69FC-3DF3B1A9E64F}"/>
                </a:ext>
              </a:extLst>
            </p:cNvPr>
            <p:cNvSpPr/>
            <p:nvPr/>
          </p:nvSpPr>
          <p:spPr>
            <a:xfrm>
              <a:off x="2871657" y="4853310"/>
              <a:ext cx="1808163" cy="446896"/>
            </a:xfrm>
            <a:custGeom>
              <a:avLst/>
              <a:gdLst>
                <a:gd name="connsiteX0" fmla="*/ 2686804 w 2686975"/>
                <a:gd name="connsiteY0" fmla="*/ 469940 h 664099"/>
                <a:gd name="connsiteX1" fmla="*/ 2678624 w 2686975"/>
                <a:gd name="connsiteY1" fmla="*/ 450567 h 664099"/>
                <a:gd name="connsiteX2" fmla="*/ 2678279 w 2686975"/>
                <a:gd name="connsiteY2" fmla="*/ 427492 h 664099"/>
                <a:gd name="connsiteX3" fmla="*/ 2610776 w 2686975"/>
                <a:gd name="connsiteY3" fmla="*/ 318917 h 664099"/>
                <a:gd name="connsiteX4" fmla="*/ 2532767 w 2686975"/>
                <a:gd name="connsiteY4" fmla="*/ 218264 h 664099"/>
                <a:gd name="connsiteX5" fmla="*/ 2492127 w 2686975"/>
                <a:gd name="connsiteY5" fmla="*/ 160748 h 664099"/>
                <a:gd name="connsiteX6" fmla="*/ 2384759 w 2686975"/>
                <a:gd name="connsiteY6" fmla="*/ 103749 h 664099"/>
                <a:gd name="connsiteX7" fmla="*/ 2263011 w 2686975"/>
                <a:gd name="connsiteY7" fmla="*/ 60871 h 664099"/>
                <a:gd name="connsiteX8" fmla="*/ 2140488 w 2686975"/>
                <a:gd name="connsiteY8" fmla="*/ 27205 h 664099"/>
                <a:gd name="connsiteX9" fmla="*/ 2087880 w 2686975"/>
                <a:gd name="connsiteY9" fmla="*/ 20058 h 664099"/>
                <a:gd name="connsiteX10" fmla="*/ 2032861 w 2686975"/>
                <a:gd name="connsiteY10" fmla="*/ 9898 h 664099"/>
                <a:gd name="connsiteX11" fmla="*/ 1925492 w 2686975"/>
                <a:gd name="connsiteY11" fmla="*/ 9554 h 664099"/>
                <a:gd name="connsiteX12" fmla="*/ 1819329 w 2686975"/>
                <a:gd name="connsiteY12" fmla="*/ 427 h 664099"/>
                <a:gd name="connsiteX13" fmla="*/ 1767840 w 2686975"/>
                <a:gd name="connsiteY13" fmla="*/ 10587 h 664099"/>
                <a:gd name="connsiteX14" fmla="*/ 1712046 w 2686975"/>
                <a:gd name="connsiteY14" fmla="*/ 10415 h 664099"/>
                <a:gd name="connsiteX15" fmla="*/ 1604936 w 2686975"/>
                <a:gd name="connsiteY15" fmla="*/ 27205 h 664099"/>
                <a:gd name="connsiteX16" fmla="*/ 1551466 w 2686975"/>
                <a:gd name="connsiteY16" fmla="*/ 52605 h 664099"/>
                <a:gd name="connsiteX17" fmla="*/ 1501528 w 2686975"/>
                <a:gd name="connsiteY17" fmla="*/ 67500 h 664099"/>
                <a:gd name="connsiteX18" fmla="*/ 1453913 w 2686975"/>
                <a:gd name="connsiteY18" fmla="*/ 87132 h 664099"/>
                <a:gd name="connsiteX19" fmla="*/ 1413532 w 2686975"/>
                <a:gd name="connsiteY19" fmla="*/ 98841 h 664099"/>
                <a:gd name="connsiteX20" fmla="*/ 1325105 w 2686975"/>
                <a:gd name="connsiteY20" fmla="*/ 105988 h 664099"/>
                <a:gd name="connsiteX21" fmla="*/ 1235645 w 2686975"/>
                <a:gd name="connsiteY21" fmla="*/ 96431 h 664099"/>
                <a:gd name="connsiteX22" fmla="*/ 1050010 w 2686975"/>
                <a:gd name="connsiteY22" fmla="*/ 96172 h 664099"/>
                <a:gd name="connsiteX23" fmla="*/ 988533 w 2686975"/>
                <a:gd name="connsiteY23" fmla="*/ 106332 h 664099"/>
                <a:gd name="connsiteX24" fmla="*/ 945138 w 2686975"/>
                <a:gd name="connsiteY24" fmla="*/ 106763 h 664099"/>
                <a:gd name="connsiteX25" fmla="*/ 848877 w 2686975"/>
                <a:gd name="connsiteY25" fmla="*/ 122692 h 664099"/>
                <a:gd name="connsiteX26" fmla="*/ 655492 w 2686975"/>
                <a:gd name="connsiteY26" fmla="*/ 161179 h 664099"/>
                <a:gd name="connsiteX27" fmla="*/ 569649 w 2686975"/>
                <a:gd name="connsiteY27" fmla="*/ 163332 h 664099"/>
                <a:gd name="connsiteX28" fmla="*/ 527803 w 2686975"/>
                <a:gd name="connsiteY28" fmla="*/ 163676 h 664099"/>
                <a:gd name="connsiteX29" fmla="*/ 476056 w 2686975"/>
                <a:gd name="connsiteY29" fmla="*/ 153516 h 664099"/>
                <a:gd name="connsiteX30" fmla="*/ 380397 w 2686975"/>
                <a:gd name="connsiteY30" fmla="*/ 135435 h 664099"/>
                <a:gd name="connsiteX31" fmla="*/ 294640 w 2686975"/>
                <a:gd name="connsiteY31" fmla="*/ 118128 h 664099"/>
                <a:gd name="connsiteX32" fmla="*/ 112621 w 2686975"/>
                <a:gd name="connsiteY32" fmla="*/ 38742 h 664099"/>
                <a:gd name="connsiteX33" fmla="*/ 19115 w 2686975"/>
                <a:gd name="connsiteY33" fmla="*/ 30821 h 664099"/>
                <a:gd name="connsiteX34" fmla="*/ 9385 w 2686975"/>
                <a:gd name="connsiteY34" fmla="*/ 36418 h 664099"/>
                <a:gd name="connsiteX35" fmla="*/ 0 w 2686975"/>
                <a:gd name="connsiteY35" fmla="*/ 62420 h 664099"/>
                <a:gd name="connsiteX36" fmla="*/ 16704 w 2686975"/>
                <a:gd name="connsiteY36" fmla="*/ 62420 h 664099"/>
                <a:gd name="connsiteX37" fmla="*/ 60099 w 2686975"/>
                <a:gd name="connsiteY37" fmla="*/ 149986 h 664099"/>
                <a:gd name="connsiteX38" fmla="*/ 81710 w 2686975"/>
                <a:gd name="connsiteY38" fmla="*/ 177366 h 664099"/>
                <a:gd name="connsiteX39" fmla="*/ 91440 w 2686975"/>
                <a:gd name="connsiteY39" fmla="*/ 196309 h 664099"/>
                <a:gd name="connsiteX40" fmla="*/ 152658 w 2686975"/>
                <a:gd name="connsiteY40" fmla="*/ 237723 h 664099"/>
                <a:gd name="connsiteX41" fmla="*/ 175906 w 2686975"/>
                <a:gd name="connsiteY41" fmla="*/ 255288 h 664099"/>
                <a:gd name="connsiteX42" fmla="*/ 202425 w 2686975"/>
                <a:gd name="connsiteY42" fmla="*/ 264673 h 664099"/>
                <a:gd name="connsiteX43" fmla="*/ 257186 w 2686975"/>
                <a:gd name="connsiteY43" fmla="*/ 290159 h 664099"/>
                <a:gd name="connsiteX44" fmla="*/ 351037 w 2686975"/>
                <a:gd name="connsiteY44" fmla="*/ 334157 h 664099"/>
                <a:gd name="connsiteX45" fmla="*/ 434211 w 2686975"/>
                <a:gd name="connsiteY45" fmla="*/ 354736 h 664099"/>
                <a:gd name="connsiteX46" fmla="*/ 552084 w 2686975"/>
                <a:gd name="connsiteY46" fmla="*/ 399250 h 664099"/>
                <a:gd name="connsiteX47" fmla="*/ 576709 w 2686975"/>
                <a:gd name="connsiteY47" fmla="*/ 405794 h 664099"/>
                <a:gd name="connsiteX48" fmla="*/ 602023 w 2686975"/>
                <a:gd name="connsiteY48" fmla="*/ 420259 h 664099"/>
                <a:gd name="connsiteX49" fmla="*/ 654287 w 2686975"/>
                <a:gd name="connsiteY49" fmla="*/ 440837 h 664099"/>
                <a:gd name="connsiteX50" fmla="*/ 677448 w 2686975"/>
                <a:gd name="connsiteY50" fmla="*/ 448759 h 664099"/>
                <a:gd name="connsiteX51" fmla="*/ 701729 w 2686975"/>
                <a:gd name="connsiteY51" fmla="*/ 468304 h 664099"/>
                <a:gd name="connsiteX52" fmla="*/ 725407 w 2686975"/>
                <a:gd name="connsiteY52" fmla="*/ 473642 h 664099"/>
                <a:gd name="connsiteX53" fmla="*/ 756403 w 2686975"/>
                <a:gd name="connsiteY53" fmla="*/ 501281 h 664099"/>
                <a:gd name="connsiteX54" fmla="*/ 806945 w 2686975"/>
                <a:gd name="connsiteY54" fmla="*/ 535549 h 664099"/>
                <a:gd name="connsiteX55" fmla="*/ 852493 w 2686975"/>
                <a:gd name="connsiteY55" fmla="*/ 563963 h 664099"/>
                <a:gd name="connsiteX56" fmla="*/ 952715 w 2686975"/>
                <a:gd name="connsiteY56" fmla="*/ 603483 h 664099"/>
                <a:gd name="connsiteX57" fmla="*/ 1009198 w 2686975"/>
                <a:gd name="connsiteY57" fmla="*/ 624751 h 664099"/>
                <a:gd name="connsiteX58" fmla="*/ 1085484 w 2686975"/>
                <a:gd name="connsiteY58" fmla="*/ 641540 h 664099"/>
                <a:gd name="connsiteX59" fmla="*/ 1230565 w 2686975"/>
                <a:gd name="connsiteY59" fmla="*/ 664099 h 664099"/>
                <a:gd name="connsiteX60" fmla="*/ 1247269 w 2686975"/>
                <a:gd name="connsiteY60" fmla="*/ 661688 h 664099"/>
                <a:gd name="connsiteX61" fmla="*/ 1401391 w 2686975"/>
                <a:gd name="connsiteY61" fmla="*/ 641885 h 664099"/>
                <a:gd name="connsiteX62" fmla="*/ 1655563 w 2686975"/>
                <a:gd name="connsiteY62" fmla="*/ 613213 h 664099"/>
                <a:gd name="connsiteX63" fmla="*/ 1788763 w 2686975"/>
                <a:gd name="connsiteY63" fmla="*/ 603397 h 664099"/>
                <a:gd name="connsiteX64" fmla="*/ 1920326 w 2686975"/>
                <a:gd name="connsiteY64" fmla="*/ 603397 h 664099"/>
                <a:gd name="connsiteX65" fmla="*/ 2237697 w 2686975"/>
                <a:gd name="connsiteY65" fmla="*/ 620445 h 664099"/>
                <a:gd name="connsiteX66" fmla="*/ 2298571 w 2686975"/>
                <a:gd name="connsiteY66" fmla="*/ 625439 h 664099"/>
                <a:gd name="connsiteX67" fmla="*/ 2340847 w 2686975"/>
                <a:gd name="connsiteY67" fmla="*/ 622512 h 664099"/>
                <a:gd name="connsiteX68" fmla="*/ 2397330 w 2686975"/>
                <a:gd name="connsiteY68" fmla="*/ 620618 h 664099"/>
                <a:gd name="connsiteX69" fmla="*/ 2533112 w 2686975"/>
                <a:gd name="connsiteY69" fmla="*/ 587210 h 664099"/>
                <a:gd name="connsiteX70" fmla="*/ 2674233 w 2686975"/>
                <a:gd name="connsiteY70" fmla="*/ 488624 h 664099"/>
                <a:gd name="connsiteX71" fmla="*/ 2686976 w 2686975"/>
                <a:gd name="connsiteY71" fmla="*/ 473039 h 664099"/>
                <a:gd name="connsiteX72" fmla="*/ 2686804 w 2686975"/>
                <a:gd name="connsiteY72" fmla="*/ 469940 h 6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6975" h="664099">
                  <a:moveTo>
                    <a:pt x="2686804" y="469940"/>
                  </a:moveTo>
                  <a:cubicBezTo>
                    <a:pt x="2686287" y="461157"/>
                    <a:pt x="2680260" y="458058"/>
                    <a:pt x="2678624" y="450567"/>
                  </a:cubicBezTo>
                  <a:cubicBezTo>
                    <a:pt x="2676730" y="442129"/>
                    <a:pt x="2680518" y="434982"/>
                    <a:pt x="2678279" y="427492"/>
                  </a:cubicBezTo>
                  <a:cubicBezTo>
                    <a:pt x="2670358" y="400370"/>
                    <a:pt x="2616028" y="326666"/>
                    <a:pt x="2610776" y="318917"/>
                  </a:cubicBezTo>
                  <a:cubicBezTo>
                    <a:pt x="2586495" y="283099"/>
                    <a:pt x="2559201" y="252275"/>
                    <a:pt x="2532767" y="218264"/>
                  </a:cubicBezTo>
                  <a:cubicBezTo>
                    <a:pt x="2517614" y="198805"/>
                    <a:pt x="2503407" y="182704"/>
                    <a:pt x="2492127" y="160748"/>
                  </a:cubicBezTo>
                  <a:cubicBezTo>
                    <a:pt x="2473099" y="123811"/>
                    <a:pt x="2422557" y="113737"/>
                    <a:pt x="2384759" y="103749"/>
                  </a:cubicBezTo>
                  <a:cubicBezTo>
                    <a:pt x="2342827" y="92642"/>
                    <a:pt x="2303909" y="73786"/>
                    <a:pt x="2263011" y="60871"/>
                  </a:cubicBezTo>
                  <a:cubicBezTo>
                    <a:pt x="2222113" y="47955"/>
                    <a:pt x="2181559" y="38484"/>
                    <a:pt x="2140488" y="27205"/>
                  </a:cubicBezTo>
                  <a:cubicBezTo>
                    <a:pt x="2121374" y="21953"/>
                    <a:pt x="2108286" y="20747"/>
                    <a:pt x="2087880" y="20058"/>
                  </a:cubicBezTo>
                  <a:cubicBezTo>
                    <a:pt x="2068421" y="19456"/>
                    <a:pt x="2052062" y="11793"/>
                    <a:pt x="2032861" y="9898"/>
                  </a:cubicBezTo>
                  <a:cubicBezTo>
                    <a:pt x="1997732" y="6368"/>
                    <a:pt x="1960277" y="15753"/>
                    <a:pt x="1925492" y="9554"/>
                  </a:cubicBezTo>
                  <a:cubicBezTo>
                    <a:pt x="1889674" y="3182"/>
                    <a:pt x="1856955" y="-1467"/>
                    <a:pt x="1819329" y="427"/>
                  </a:cubicBezTo>
                  <a:cubicBezTo>
                    <a:pt x="1801161" y="1374"/>
                    <a:pt x="1785749" y="9123"/>
                    <a:pt x="1767840" y="10587"/>
                  </a:cubicBezTo>
                  <a:cubicBezTo>
                    <a:pt x="1749586" y="12051"/>
                    <a:pt x="1730386" y="10587"/>
                    <a:pt x="1712046" y="10415"/>
                  </a:cubicBezTo>
                  <a:cubicBezTo>
                    <a:pt x="1676400" y="9984"/>
                    <a:pt x="1639290" y="19628"/>
                    <a:pt x="1604936" y="27205"/>
                  </a:cubicBezTo>
                  <a:cubicBezTo>
                    <a:pt x="1578761" y="32974"/>
                    <a:pt x="1572992" y="38484"/>
                    <a:pt x="1551466" y="52605"/>
                  </a:cubicBezTo>
                  <a:cubicBezTo>
                    <a:pt x="1536313" y="62593"/>
                    <a:pt x="1517801" y="61818"/>
                    <a:pt x="1501528" y="67500"/>
                  </a:cubicBezTo>
                  <a:cubicBezTo>
                    <a:pt x="1484996" y="73355"/>
                    <a:pt x="1470875" y="81449"/>
                    <a:pt x="1453913" y="87132"/>
                  </a:cubicBezTo>
                  <a:cubicBezTo>
                    <a:pt x="1440654" y="91609"/>
                    <a:pt x="1426963" y="94450"/>
                    <a:pt x="1413532" y="98841"/>
                  </a:cubicBezTo>
                  <a:cubicBezTo>
                    <a:pt x="1384515" y="108313"/>
                    <a:pt x="1356102" y="105730"/>
                    <a:pt x="1325105" y="105988"/>
                  </a:cubicBezTo>
                  <a:cubicBezTo>
                    <a:pt x="1293764" y="106246"/>
                    <a:pt x="1267245" y="96172"/>
                    <a:pt x="1235645" y="96431"/>
                  </a:cubicBezTo>
                  <a:cubicBezTo>
                    <a:pt x="1173824" y="96947"/>
                    <a:pt x="1111745" y="94450"/>
                    <a:pt x="1050010" y="96172"/>
                  </a:cubicBezTo>
                  <a:cubicBezTo>
                    <a:pt x="1028571" y="96775"/>
                    <a:pt x="1009801" y="105385"/>
                    <a:pt x="988533" y="106332"/>
                  </a:cubicBezTo>
                  <a:cubicBezTo>
                    <a:pt x="973896" y="107021"/>
                    <a:pt x="959690" y="104438"/>
                    <a:pt x="945138" y="106763"/>
                  </a:cubicBezTo>
                  <a:cubicBezTo>
                    <a:pt x="913109" y="111929"/>
                    <a:pt x="879959" y="114684"/>
                    <a:pt x="848877" y="122692"/>
                  </a:cubicBezTo>
                  <a:cubicBezTo>
                    <a:pt x="783784" y="139567"/>
                    <a:pt x="719810" y="145509"/>
                    <a:pt x="655492" y="161179"/>
                  </a:cubicBezTo>
                  <a:cubicBezTo>
                    <a:pt x="628715" y="167723"/>
                    <a:pt x="597201" y="163332"/>
                    <a:pt x="569649" y="163332"/>
                  </a:cubicBezTo>
                  <a:cubicBezTo>
                    <a:pt x="555786" y="163332"/>
                    <a:pt x="541580" y="164537"/>
                    <a:pt x="527803" y="163676"/>
                  </a:cubicBezTo>
                  <a:cubicBezTo>
                    <a:pt x="509464" y="162557"/>
                    <a:pt x="494224" y="154205"/>
                    <a:pt x="476056" y="153516"/>
                  </a:cubicBezTo>
                  <a:cubicBezTo>
                    <a:pt x="443079" y="152138"/>
                    <a:pt x="412944" y="141548"/>
                    <a:pt x="380397" y="135435"/>
                  </a:cubicBezTo>
                  <a:cubicBezTo>
                    <a:pt x="350864" y="129924"/>
                    <a:pt x="323742" y="128546"/>
                    <a:pt x="294640" y="118128"/>
                  </a:cubicBezTo>
                  <a:cubicBezTo>
                    <a:pt x="231786" y="95570"/>
                    <a:pt x="174270" y="62851"/>
                    <a:pt x="112621" y="38742"/>
                  </a:cubicBezTo>
                  <a:cubicBezTo>
                    <a:pt x="89632" y="29788"/>
                    <a:pt x="43912" y="21005"/>
                    <a:pt x="19115" y="30821"/>
                  </a:cubicBezTo>
                  <a:cubicBezTo>
                    <a:pt x="15584" y="32199"/>
                    <a:pt x="12312" y="34179"/>
                    <a:pt x="9385" y="36418"/>
                  </a:cubicBezTo>
                  <a:cubicBezTo>
                    <a:pt x="4563" y="43995"/>
                    <a:pt x="1205" y="52605"/>
                    <a:pt x="0" y="62420"/>
                  </a:cubicBezTo>
                  <a:lnTo>
                    <a:pt x="16704" y="62420"/>
                  </a:lnTo>
                  <a:cubicBezTo>
                    <a:pt x="39435" y="82913"/>
                    <a:pt x="39951" y="124930"/>
                    <a:pt x="60099" y="149986"/>
                  </a:cubicBezTo>
                  <a:cubicBezTo>
                    <a:pt x="68365" y="160232"/>
                    <a:pt x="74736" y="165656"/>
                    <a:pt x="81710" y="177366"/>
                  </a:cubicBezTo>
                  <a:cubicBezTo>
                    <a:pt x="85757" y="184168"/>
                    <a:pt x="86446" y="189334"/>
                    <a:pt x="91440" y="196309"/>
                  </a:cubicBezTo>
                  <a:cubicBezTo>
                    <a:pt x="107024" y="218006"/>
                    <a:pt x="131563" y="223689"/>
                    <a:pt x="152658" y="237723"/>
                  </a:cubicBezTo>
                  <a:cubicBezTo>
                    <a:pt x="160235" y="242803"/>
                    <a:pt x="167984" y="250553"/>
                    <a:pt x="175906" y="255288"/>
                  </a:cubicBezTo>
                  <a:cubicBezTo>
                    <a:pt x="186927" y="261832"/>
                    <a:pt x="190285" y="260627"/>
                    <a:pt x="202425" y="264673"/>
                  </a:cubicBezTo>
                  <a:cubicBezTo>
                    <a:pt x="220765" y="270787"/>
                    <a:pt x="239018" y="282927"/>
                    <a:pt x="257186" y="290159"/>
                  </a:cubicBezTo>
                  <a:cubicBezTo>
                    <a:pt x="289990" y="303247"/>
                    <a:pt x="317457" y="325892"/>
                    <a:pt x="351037" y="334157"/>
                  </a:cubicBezTo>
                  <a:cubicBezTo>
                    <a:pt x="378761" y="340959"/>
                    <a:pt x="406831" y="347848"/>
                    <a:pt x="434211" y="354736"/>
                  </a:cubicBezTo>
                  <a:cubicBezTo>
                    <a:pt x="475281" y="365154"/>
                    <a:pt x="512133" y="385129"/>
                    <a:pt x="552084" y="399250"/>
                  </a:cubicBezTo>
                  <a:cubicBezTo>
                    <a:pt x="560436" y="402178"/>
                    <a:pt x="568185" y="403383"/>
                    <a:pt x="576709" y="405794"/>
                  </a:cubicBezTo>
                  <a:cubicBezTo>
                    <a:pt x="587300" y="408721"/>
                    <a:pt x="592638" y="415610"/>
                    <a:pt x="602023" y="420259"/>
                  </a:cubicBezTo>
                  <a:cubicBezTo>
                    <a:pt x="617349" y="427836"/>
                    <a:pt x="637841" y="434982"/>
                    <a:pt x="654287" y="440837"/>
                  </a:cubicBezTo>
                  <a:cubicBezTo>
                    <a:pt x="661605" y="443506"/>
                    <a:pt x="670388" y="445142"/>
                    <a:pt x="677448" y="448759"/>
                  </a:cubicBezTo>
                  <a:cubicBezTo>
                    <a:pt x="687178" y="453666"/>
                    <a:pt x="692860" y="463482"/>
                    <a:pt x="701729" y="468304"/>
                  </a:cubicBezTo>
                  <a:cubicBezTo>
                    <a:pt x="709908" y="472781"/>
                    <a:pt x="717916" y="470112"/>
                    <a:pt x="725407" y="473642"/>
                  </a:cubicBezTo>
                  <a:cubicBezTo>
                    <a:pt x="738408" y="479841"/>
                    <a:pt x="746588" y="491035"/>
                    <a:pt x="756403" y="501281"/>
                  </a:cubicBezTo>
                  <a:cubicBezTo>
                    <a:pt x="772246" y="517726"/>
                    <a:pt x="789897" y="522634"/>
                    <a:pt x="806945" y="535549"/>
                  </a:cubicBezTo>
                  <a:cubicBezTo>
                    <a:pt x="823390" y="547948"/>
                    <a:pt x="832603" y="556730"/>
                    <a:pt x="852493" y="563963"/>
                  </a:cubicBezTo>
                  <a:cubicBezTo>
                    <a:pt x="886331" y="576361"/>
                    <a:pt x="919738" y="589965"/>
                    <a:pt x="952715" y="603483"/>
                  </a:cubicBezTo>
                  <a:cubicBezTo>
                    <a:pt x="971313" y="611060"/>
                    <a:pt x="989825" y="618982"/>
                    <a:pt x="1009198" y="624751"/>
                  </a:cubicBezTo>
                  <a:cubicBezTo>
                    <a:pt x="1034254" y="632328"/>
                    <a:pt x="1060170" y="633619"/>
                    <a:pt x="1085484" y="641540"/>
                  </a:cubicBezTo>
                  <a:cubicBezTo>
                    <a:pt x="1132582" y="656264"/>
                    <a:pt x="1181229" y="663066"/>
                    <a:pt x="1230565" y="664099"/>
                  </a:cubicBezTo>
                  <a:cubicBezTo>
                    <a:pt x="1236162" y="663238"/>
                    <a:pt x="1241673" y="662377"/>
                    <a:pt x="1247269" y="661688"/>
                  </a:cubicBezTo>
                  <a:cubicBezTo>
                    <a:pt x="1298672" y="655058"/>
                    <a:pt x="1348955" y="643865"/>
                    <a:pt x="1401391" y="641885"/>
                  </a:cubicBezTo>
                  <a:cubicBezTo>
                    <a:pt x="1486632" y="638699"/>
                    <a:pt x="1569892" y="615452"/>
                    <a:pt x="1655563" y="613213"/>
                  </a:cubicBezTo>
                  <a:cubicBezTo>
                    <a:pt x="1700595" y="612008"/>
                    <a:pt x="1743473" y="603139"/>
                    <a:pt x="1788763" y="603397"/>
                  </a:cubicBezTo>
                  <a:cubicBezTo>
                    <a:pt x="1832588" y="603656"/>
                    <a:pt x="1876414" y="603397"/>
                    <a:pt x="1920326" y="603397"/>
                  </a:cubicBezTo>
                  <a:cubicBezTo>
                    <a:pt x="2026317" y="603397"/>
                    <a:pt x="2132739" y="606497"/>
                    <a:pt x="2237697" y="620445"/>
                  </a:cubicBezTo>
                  <a:cubicBezTo>
                    <a:pt x="2258792" y="623287"/>
                    <a:pt x="2278595" y="623717"/>
                    <a:pt x="2298571" y="625439"/>
                  </a:cubicBezTo>
                  <a:cubicBezTo>
                    <a:pt x="2312433" y="623717"/>
                    <a:pt x="2326123" y="622426"/>
                    <a:pt x="2340847" y="622512"/>
                  </a:cubicBezTo>
                  <a:cubicBezTo>
                    <a:pt x="2359101" y="622598"/>
                    <a:pt x="2379507" y="624837"/>
                    <a:pt x="2397330" y="620618"/>
                  </a:cubicBezTo>
                  <a:cubicBezTo>
                    <a:pt x="2440725" y="610286"/>
                    <a:pt x="2491611" y="606755"/>
                    <a:pt x="2533112" y="587210"/>
                  </a:cubicBezTo>
                  <a:cubicBezTo>
                    <a:pt x="2586237" y="562069"/>
                    <a:pt x="2635487" y="534860"/>
                    <a:pt x="2674233" y="488624"/>
                  </a:cubicBezTo>
                  <a:cubicBezTo>
                    <a:pt x="2678538" y="483458"/>
                    <a:pt x="2682757" y="478292"/>
                    <a:pt x="2686976" y="473039"/>
                  </a:cubicBezTo>
                  <a:cubicBezTo>
                    <a:pt x="2686804" y="472264"/>
                    <a:pt x="2686889" y="471231"/>
                    <a:pt x="2686804" y="469940"/>
                  </a:cubicBezTo>
                  <a:close/>
                </a:path>
              </a:pathLst>
            </a:custGeom>
            <a:solidFill>
              <a:srgbClr val="FFFFFF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F76882C-2249-F795-ABF6-7B358170C75C}"/>
                </a:ext>
              </a:extLst>
            </p:cNvPr>
            <p:cNvSpPr/>
            <p:nvPr/>
          </p:nvSpPr>
          <p:spPr>
            <a:xfrm>
              <a:off x="2876178" y="4867676"/>
              <a:ext cx="3220667" cy="618285"/>
            </a:xfrm>
            <a:custGeom>
              <a:avLst/>
              <a:gdLst>
                <a:gd name="connsiteX0" fmla="*/ 29359 w 4785991"/>
                <a:gd name="connsiteY0" fmla="*/ 792741 h 918787"/>
                <a:gd name="connsiteX1" fmla="*/ 86530 w 4785991"/>
                <a:gd name="connsiteY1" fmla="*/ 756836 h 918787"/>
                <a:gd name="connsiteX2" fmla="*/ 136986 w 4785991"/>
                <a:gd name="connsiteY2" fmla="*/ 732642 h 918787"/>
                <a:gd name="connsiteX3" fmla="*/ 201132 w 4785991"/>
                <a:gd name="connsiteY3" fmla="*/ 699148 h 918787"/>
                <a:gd name="connsiteX4" fmla="*/ 280948 w 4785991"/>
                <a:gd name="connsiteY4" fmla="*/ 665999 h 918787"/>
                <a:gd name="connsiteX5" fmla="*/ 392880 w 4785991"/>
                <a:gd name="connsiteY5" fmla="*/ 608569 h 918787"/>
                <a:gd name="connsiteX6" fmla="*/ 457715 w 4785991"/>
                <a:gd name="connsiteY6" fmla="*/ 579811 h 918787"/>
                <a:gd name="connsiteX7" fmla="*/ 507481 w 4785991"/>
                <a:gd name="connsiteY7" fmla="*/ 553034 h 918787"/>
                <a:gd name="connsiteX8" fmla="*/ 730054 w 4785991"/>
                <a:gd name="connsiteY8" fmla="*/ 498273 h 918787"/>
                <a:gd name="connsiteX9" fmla="*/ 780338 w 4785991"/>
                <a:gd name="connsiteY9" fmla="*/ 496465 h 918787"/>
                <a:gd name="connsiteX10" fmla="*/ 830793 w 4785991"/>
                <a:gd name="connsiteY10" fmla="*/ 486821 h 918787"/>
                <a:gd name="connsiteX11" fmla="*/ 939798 w 4785991"/>
                <a:gd name="connsiteY11" fmla="*/ 460216 h 918787"/>
                <a:gd name="connsiteX12" fmla="*/ 1005149 w 4785991"/>
                <a:gd name="connsiteY12" fmla="*/ 447903 h 918787"/>
                <a:gd name="connsiteX13" fmla="*/ 1063096 w 4785991"/>
                <a:gd name="connsiteY13" fmla="*/ 446095 h 918787"/>
                <a:gd name="connsiteX14" fmla="*/ 1106405 w 4785991"/>
                <a:gd name="connsiteY14" fmla="*/ 429994 h 918787"/>
                <a:gd name="connsiteX15" fmla="*/ 1177180 w 4785991"/>
                <a:gd name="connsiteY15" fmla="*/ 429650 h 918787"/>
                <a:gd name="connsiteX16" fmla="*/ 1227636 w 4785991"/>
                <a:gd name="connsiteY16" fmla="*/ 417251 h 918787"/>
                <a:gd name="connsiteX17" fmla="*/ 1282483 w 4785991"/>
                <a:gd name="connsiteY17" fmla="*/ 410535 h 918787"/>
                <a:gd name="connsiteX18" fmla="*/ 1335349 w 4785991"/>
                <a:gd name="connsiteY18" fmla="*/ 400375 h 918787"/>
                <a:gd name="connsiteX19" fmla="*/ 1399495 w 4785991"/>
                <a:gd name="connsiteY19" fmla="*/ 390646 h 918787"/>
                <a:gd name="connsiteX20" fmla="*/ 1660642 w 4785991"/>
                <a:gd name="connsiteY20" fmla="*/ 357497 h 918787"/>
                <a:gd name="connsiteX21" fmla="*/ 1891136 w 4785991"/>
                <a:gd name="connsiteY21" fmla="*/ 306008 h 918787"/>
                <a:gd name="connsiteX22" fmla="*/ 2151680 w 4785991"/>
                <a:gd name="connsiteY22" fmla="*/ 234199 h 918787"/>
                <a:gd name="connsiteX23" fmla="*/ 2262148 w 4785991"/>
                <a:gd name="connsiteY23" fmla="*/ 188823 h 918787"/>
                <a:gd name="connsiteX24" fmla="*/ 2375458 w 4785991"/>
                <a:gd name="connsiteY24" fmla="*/ 149044 h 918787"/>
                <a:gd name="connsiteX25" fmla="*/ 2485496 w 4785991"/>
                <a:gd name="connsiteY25" fmla="*/ 120373 h 918787"/>
                <a:gd name="connsiteX26" fmla="*/ 2602938 w 4785991"/>
                <a:gd name="connsiteY26" fmla="*/ 94284 h 918787"/>
                <a:gd name="connsiteX27" fmla="*/ 2708413 w 4785991"/>
                <a:gd name="connsiteY27" fmla="*/ 75427 h 918787"/>
                <a:gd name="connsiteX28" fmla="*/ 2840407 w 4785991"/>
                <a:gd name="connsiteY28" fmla="*/ 65612 h 918787"/>
                <a:gd name="connsiteX29" fmla="*/ 2947001 w 4785991"/>
                <a:gd name="connsiteY29" fmla="*/ 65612 h 918787"/>
                <a:gd name="connsiteX30" fmla="*/ 3064185 w 4785991"/>
                <a:gd name="connsiteY30" fmla="*/ 67764 h 918787"/>
                <a:gd name="connsiteX31" fmla="*/ 3167766 w 4785991"/>
                <a:gd name="connsiteY31" fmla="*/ 63976 h 918787"/>
                <a:gd name="connsiteX32" fmla="*/ 3210214 w 4785991"/>
                <a:gd name="connsiteY32" fmla="*/ 23336 h 918787"/>
                <a:gd name="connsiteX33" fmla="*/ 3272465 w 4785991"/>
                <a:gd name="connsiteY33" fmla="*/ 8785 h 918787"/>
                <a:gd name="connsiteX34" fmla="*/ 3293733 w 4785991"/>
                <a:gd name="connsiteY34" fmla="*/ 261 h 918787"/>
                <a:gd name="connsiteX35" fmla="*/ 3325332 w 4785991"/>
                <a:gd name="connsiteY35" fmla="*/ 7321 h 918787"/>
                <a:gd name="connsiteX36" fmla="*/ 3378198 w 4785991"/>
                <a:gd name="connsiteY36" fmla="*/ 15673 h 918787"/>
                <a:gd name="connsiteX37" fmla="*/ 3425554 w 4785991"/>
                <a:gd name="connsiteY37" fmla="*/ 22217 h 918787"/>
                <a:gd name="connsiteX38" fmla="*/ 3485136 w 4785991"/>
                <a:gd name="connsiteY38" fmla="*/ 38834 h 918787"/>
                <a:gd name="connsiteX39" fmla="*/ 3538175 w 4785991"/>
                <a:gd name="connsiteY39" fmla="*/ 56055 h 918787"/>
                <a:gd name="connsiteX40" fmla="*/ 3595605 w 4785991"/>
                <a:gd name="connsiteY40" fmla="*/ 67764 h 918787"/>
                <a:gd name="connsiteX41" fmla="*/ 3640550 w 4785991"/>
                <a:gd name="connsiteY41" fmla="*/ 83865 h 918787"/>
                <a:gd name="connsiteX42" fmla="*/ 3700649 w 4785991"/>
                <a:gd name="connsiteY42" fmla="*/ 96522 h 918787"/>
                <a:gd name="connsiteX43" fmla="*/ 3748177 w 4785991"/>
                <a:gd name="connsiteY43" fmla="*/ 113312 h 918787"/>
                <a:gd name="connsiteX44" fmla="*/ 3815595 w 4785991"/>
                <a:gd name="connsiteY44" fmla="*/ 140176 h 918787"/>
                <a:gd name="connsiteX45" fmla="*/ 3836862 w 4785991"/>
                <a:gd name="connsiteY45" fmla="*/ 144137 h 918787"/>
                <a:gd name="connsiteX46" fmla="*/ 3858129 w 4785991"/>
                <a:gd name="connsiteY46" fmla="*/ 159807 h 918787"/>
                <a:gd name="connsiteX47" fmla="*/ 3889814 w 4785991"/>
                <a:gd name="connsiteY47" fmla="*/ 162218 h 918787"/>
                <a:gd name="connsiteX48" fmla="*/ 3917797 w 4785991"/>
                <a:gd name="connsiteY48" fmla="*/ 175994 h 918787"/>
                <a:gd name="connsiteX49" fmla="*/ 3970492 w 4785991"/>
                <a:gd name="connsiteY49" fmla="*/ 189857 h 918787"/>
                <a:gd name="connsiteX50" fmla="*/ 4027663 w 4785991"/>
                <a:gd name="connsiteY50" fmla="*/ 211296 h 918787"/>
                <a:gd name="connsiteX51" fmla="*/ 4146914 w 4785991"/>
                <a:gd name="connsiteY51" fmla="*/ 261924 h 918787"/>
                <a:gd name="connsiteX52" fmla="*/ 4243348 w 4785991"/>
                <a:gd name="connsiteY52" fmla="*/ 300067 h 918787"/>
                <a:gd name="connsiteX53" fmla="*/ 4349512 w 4785991"/>
                <a:gd name="connsiteY53" fmla="*/ 347853 h 918787"/>
                <a:gd name="connsiteX54" fmla="*/ 4554864 w 4785991"/>
                <a:gd name="connsiteY54" fmla="*/ 441360 h 918787"/>
                <a:gd name="connsiteX55" fmla="*/ 4664730 w 4785991"/>
                <a:gd name="connsiteY55" fmla="*/ 496379 h 918787"/>
                <a:gd name="connsiteX56" fmla="*/ 4755223 w 4785991"/>
                <a:gd name="connsiteY56" fmla="*/ 535813 h 918787"/>
                <a:gd name="connsiteX57" fmla="*/ 4784842 w 4785991"/>
                <a:gd name="connsiteY57" fmla="*/ 592468 h 918787"/>
                <a:gd name="connsiteX58" fmla="*/ 4755481 w 4785991"/>
                <a:gd name="connsiteY58" fmla="*/ 613563 h 918787"/>
                <a:gd name="connsiteX59" fmla="*/ 4638383 w 4785991"/>
                <a:gd name="connsiteY59" fmla="*/ 639652 h 918787"/>
                <a:gd name="connsiteX60" fmla="*/ 4583622 w 4785991"/>
                <a:gd name="connsiteY60" fmla="*/ 649726 h 918787"/>
                <a:gd name="connsiteX61" fmla="*/ 4532908 w 4785991"/>
                <a:gd name="connsiteY61" fmla="*/ 649295 h 918787"/>
                <a:gd name="connsiteX62" fmla="*/ 4420717 w 4785991"/>
                <a:gd name="connsiteY62" fmla="*/ 668926 h 918787"/>
                <a:gd name="connsiteX63" fmla="*/ 4366732 w 4785991"/>
                <a:gd name="connsiteY63" fmla="*/ 669271 h 918787"/>
                <a:gd name="connsiteX64" fmla="*/ 4313693 w 4785991"/>
                <a:gd name="connsiteY64" fmla="*/ 677795 h 918787"/>
                <a:gd name="connsiteX65" fmla="*/ 4241626 w 4785991"/>
                <a:gd name="connsiteY65" fmla="*/ 687869 h 918787"/>
                <a:gd name="connsiteX66" fmla="*/ 4171797 w 4785991"/>
                <a:gd name="connsiteY66" fmla="*/ 687610 h 918787"/>
                <a:gd name="connsiteX67" fmla="*/ 4119103 w 4785991"/>
                <a:gd name="connsiteY67" fmla="*/ 687524 h 918787"/>
                <a:gd name="connsiteX68" fmla="*/ 4062534 w 4785991"/>
                <a:gd name="connsiteY68" fmla="*/ 697684 h 918787"/>
                <a:gd name="connsiteX69" fmla="*/ 3995030 w 4785991"/>
                <a:gd name="connsiteY69" fmla="*/ 701989 h 918787"/>
                <a:gd name="connsiteX70" fmla="*/ 3934932 w 4785991"/>
                <a:gd name="connsiteY70" fmla="*/ 706811 h 918787"/>
                <a:gd name="connsiteX71" fmla="*/ 3743786 w 4785991"/>
                <a:gd name="connsiteY71" fmla="*/ 704659 h 918787"/>
                <a:gd name="connsiteX72" fmla="*/ 3659492 w 4785991"/>
                <a:gd name="connsiteY72" fmla="*/ 697254 h 918787"/>
                <a:gd name="connsiteX73" fmla="*/ 3587597 w 4785991"/>
                <a:gd name="connsiteY73" fmla="*/ 687180 h 918787"/>
                <a:gd name="connsiteX74" fmla="*/ 3537831 w 4785991"/>
                <a:gd name="connsiteY74" fmla="*/ 688127 h 918787"/>
                <a:gd name="connsiteX75" fmla="*/ 3465591 w 4785991"/>
                <a:gd name="connsiteY75" fmla="*/ 678139 h 918787"/>
                <a:gd name="connsiteX76" fmla="*/ 3423746 w 4785991"/>
                <a:gd name="connsiteY76" fmla="*/ 678139 h 918787"/>
                <a:gd name="connsiteX77" fmla="*/ 3332134 w 4785991"/>
                <a:gd name="connsiteY77" fmla="*/ 668065 h 918787"/>
                <a:gd name="connsiteX78" fmla="*/ 3279526 w 4785991"/>
                <a:gd name="connsiteY78" fmla="*/ 668754 h 918787"/>
                <a:gd name="connsiteX79" fmla="*/ 3222526 w 4785991"/>
                <a:gd name="connsiteY79" fmla="*/ 658680 h 918787"/>
                <a:gd name="connsiteX80" fmla="*/ 3166560 w 4785991"/>
                <a:gd name="connsiteY80" fmla="*/ 651534 h 918787"/>
                <a:gd name="connsiteX81" fmla="*/ 3104825 w 4785991"/>
                <a:gd name="connsiteY81" fmla="*/ 649726 h 918787"/>
                <a:gd name="connsiteX82" fmla="*/ 3044812 w 4785991"/>
                <a:gd name="connsiteY82" fmla="*/ 639566 h 918787"/>
                <a:gd name="connsiteX83" fmla="*/ 2990138 w 4785991"/>
                <a:gd name="connsiteY83" fmla="*/ 638963 h 918787"/>
                <a:gd name="connsiteX84" fmla="*/ 2927886 w 4785991"/>
                <a:gd name="connsiteY84" fmla="*/ 630267 h 918787"/>
                <a:gd name="connsiteX85" fmla="*/ 2861071 w 4785991"/>
                <a:gd name="connsiteY85" fmla="*/ 629406 h 918787"/>
                <a:gd name="connsiteX86" fmla="*/ 2801145 w 4785991"/>
                <a:gd name="connsiteY86" fmla="*/ 620710 h 918787"/>
                <a:gd name="connsiteX87" fmla="*/ 2741045 w 4785991"/>
                <a:gd name="connsiteY87" fmla="*/ 620710 h 918787"/>
                <a:gd name="connsiteX88" fmla="*/ 2690676 w 4785991"/>
                <a:gd name="connsiteY88" fmla="*/ 620451 h 918787"/>
                <a:gd name="connsiteX89" fmla="*/ 2648572 w 4785991"/>
                <a:gd name="connsiteY89" fmla="*/ 630439 h 918787"/>
                <a:gd name="connsiteX90" fmla="*/ 2536554 w 4785991"/>
                <a:gd name="connsiteY90" fmla="*/ 631042 h 918787"/>
                <a:gd name="connsiteX91" fmla="*/ 2401288 w 4785991"/>
                <a:gd name="connsiteY91" fmla="*/ 639824 h 918787"/>
                <a:gd name="connsiteX92" fmla="*/ 2164767 w 4785991"/>
                <a:gd name="connsiteY92" fmla="*/ 639566 h 918787"/>
                <a:gd name="connsiteX93" fmla="*/ 2014003 w 4785991"/>
                <a:gd name="connsiteY93" fmla="*/ 649381 h 918787"/>
                <a:gd name="connsiteX94" fmla="*/ 1887778 w 4785991"/>
                <a:gd name="connsiteY94" fmla="*/ 651534 h 918787"/>
                <a:gd name="connsiteX95" fmla="*/ 1830778 w 4785991"/>
                <a:gd name="connsiteY95" fmla="*/ 658594 h 918787"/>
                <a:gd name="connsiteX96" fmla="*/ 1764652 w 4785991"/>
                <a:gd name="connsiteY96" fmla="*/ 668754 h 918787"/>
                <a:gd name="connsiteX97" fmla="*/ 1675020 w 4785991"/>
                <a:gd name="connsiteY97" fmla="*/ 668065 h 918787"/>
                <a:gd name="connsiteX98" fmla="*/ 1615352 w 4785991"/>
                <a:gd name="connsiteY98" fmla="*/ 678053 h 918787"/>
                <a:gd name="connsiteX99" fmla="*/ 1487749 w 4785991"/>
                <a:gd name="connsiteY99" fmla="*/ 687610 h 918787"/>
                <a:gd name="connsiteX100" fmla="*/ 1429803 w 4785991"/>
                <a:gd name="connsiteY100" fmla="*/ 687266 h 918787"/>
                <a:gd name="connsiteX101" fmla="*/ 1356789 w 4785991"/>
                <a:gd name="connsiteY101" fmla="*/ 697168 h 918787"/>
                <a:gd name="connsiteX102" fmla="*/ 1253639 w 4785991"/>
                <a:gd name="connsiteY102" fmla="*/ 696737 h 918787"/>
                <a:gd name="connsiteX103" fmla="*/ 1132838 w 4785991"/>
                <a:gd name="connsiteY103" fmla="*/ 716627 h 918787"/>
                <a:gd name="connsiteX104" fmla="*/ 995764 w 4785991"/>
                <a:gd name="connsiteY104" fmla="*/ 725926 h 918787"/>
                <a:gd name="connsiteX105" fmla="*/ 937387 w 4785991"/>
                <a:gd name="connsiteY105" fmla="*/ 732814 h 918787"/>
                <a:gd name="connsiteX106" fmla="*/ 868764 w 4785991"/>
                <a:gd name="connsiteY106" fmla="*/ 747107 h 918787"/>
                <a:gd name="connsiteX107" fmla="*/ 656523 w 4785991"/>
                <a:gd name="connsiteY107" fmla="*/ 791621 h 918787"/>
                <a:gd name="connsiteX108" fmla="*/ 368341 w 4785991"/>
                <a:gd name="connsiteY108" fmla="*/ 865066 h 918787"/>
                <a:gd name="connsiteX109" fmla="*/ 245904 w 4785991"/>
                <a:gd name="connsiteY109" fmla="*/ 893394 h 918787"/>
                <a:gd name="connsiteX110" fmla="*/ 131647 w 4785991"/>
                <a:gd name="connsiteY110" fmla="*/ 917674 h 918787"/>
                <a:gd name="connsiteX111" fmla="*/ 15324 w 4785991"/>
                <a:gd name="connsiteY111" fmla="*/ 878154 h 918787"/>
                <a:gd name="connsiteX112" fmla="*/ 1806 w 4785991"/>
                <a:gd name="connsiteY112" fmla="*/ 819088 h 918787"/>
                <a:gd name="connsiteX113" fmla="*/ 38658 w 4785991"/>
                <a:gd name="connsiteY113" fmla="*/ 764069 h 91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785991" h="918787">
                  <a:moveTo>
                    <a:pt x="29359" y="792741"/>
                  </a:moveTo>
                  <a:cubicBezTo>
                    <a:pt x="42877" y="778017"/>
                    <a:pt x="69482" y="768202"/>
                    <a:pt x="86530" y="756836"/>
                  </a:cubicBezTo>
                  <a:cubicBezTo>
                    <a:pt x="102115" y="746418"/>
                    <a:pt x="119507" y="738927"/>
                    <a:pt x="136986" y="732642"/>
                  </a:cubicBezTo>
                  <a:cubicBezTo>
                    <a:pt x="163763" y="722998"/>
                    <a:pt x="177281" y="712838"/>
                    <a:pt x="201132" y="699148"/>
                  </a:cubicBezTo>
                  <a:cubicBezTo>
                    <a:pt x="225670" y="685028"/>
                    <a:pt x="255376" y="677881"/>
                    <a:pt x="280948" y="665999"/>
                  </a:cubicBezTo>
                  <a:cubicBezTo>
                    <a:pt x="318919" y="648434"/>
                    <a:pt x="355598" y="627253"/>
                    <a:pt x="392880" y="608569"/>
                  </a:cubicBezTo>
                  <a:cubicBezTo>
                    <a:pt x="414836" y="597548"/>
                    <a:pt x="434898" y="588852"/>
                    <a:pt x="457715" y="579811"/>
                  </a:cubicBezTo>
                  <a:cubicBezTo>
                    <a:pt x="475796" y="572665"/>
                    <a:pt x="489400" y="558028"/>
                    <a:pt x="507481" y="553034"/>
                  </a:cubicBezTo>
                  <a:cubicBezTo>
                    <a:pt x="580668" y="532886"/>
                    <a:pt x="654974" y="514374"/>
                    <a:pt x="730054" y="498273"/>
                  </a:cubicBezTo>
                  <a:cubicBezTo>
                    <a:pt x="747275" y="494570"/>
                    <a:pt x="763376" y="498876"/>
                    <a:pt x="780338" y="496465"/>
                  </a:cubicBezTo>
                  <a:cubicBezTo>
                    <a:pt x="796869" y="494140"/>
                    <a:pt x="814176" y="489835"/>
                    <a:pt x="830793" y="486821"/>
                  </a:cubicBezTo>
                  <a:cubicBezTo>
                    <a:pt x="867214" y="480191"/>
                    <a:pt x="902947" y="469257"/>
                    <a:pt x="939798" y="460216"/>
                  </a:cubicBezTo>
                  <a:cubicBezTo>
                    <a:pt x="959688" y="455308"/>
                    <a:pt x="985087" y="449023"/>
                    <a:pt x="1005149" y="447903"/>
                  </a:cubicBezTo>
                  <a:cubicBezTo>
                    <a:pt x="1024694" y="446784"/>
                    <a:pt x="1043895" y="451003"/>
                    <a:pt x="1063096" y="446095"/>
                  </a:cubicBezTo>
                  <a:cubicBezTo>
                    <a:pt x="1077561" y="442393"/>
                    <a:pt x="1091509" y="432663"/>
                    <a:pt x="1106405" y="429994"/>
                  </a:cubicBezTo>
                  <a:cubicBezTo>
                    <a:pt x="1129652" y="425775"/>
                    <a:pt x="1153847" y="432233"/>
                    <a:pt x="1177180" y="429650"/>
                  </a:cubicBezTo>
                  <a:cubicBezTo>
                    <a:pt x="1193884" y="427756"/>
                    <a:pt x="1211104" y="421212"/>
                    <a:pt x="1227636" y="417251"/>
                  </a:cubicBezTo>
                  <a:cubicBezTo>
                    <a:pt x="1247612" y="412430"/>
                    <a:pt x="1263110" y="413635"/>
                    <a:pt x="1282483" y="410535"/>
                  </a:cubicBezTo>
                  <a:cubicBezTo>
                    <a:pt x="1301081" y="407522"/>
                    <a:pt x="1315718" y="400892"/>
                    <a:pt x="1335349" y="400375"/>
                  </a:cubicBezTo>
                  <a:cubicBezTo>
                    <a:pt x="1360835" y="399686"/>
                    <a:pt x="1375731" y="395898"/>
                    <a:pt x="1399495" y="390646"/>
                  </a:cubicBezTo>
                  <a:cubicBezTo>
                    <a:pt x="1485425" y="371703"/>
                    <a:pt x="1575142" y="377214"/>
                    <a:pt x="1660642" y="357497"/>
                  </a:cubicBezTo>
                  <a:cubicBezTo>
                    <a:pt x="1737444" y="339760"/>
                    <a:pt x="1813816" y="324089"/>
                    <a:pt x="1891136" y="306008"/>
                  </a:cubicBezTo>
                  <a:cubicBezTo>
                    <a:pt x="1979218" y="285430"/>
                    <a:pt x="2065492" y="266315"/>
                    <a:pt x="2151680" y="234199"/>
                  </a:cubicBezTo>
                  <a:cubicBezTo>
                    <a:pt x="2189650" y="220078"/>
                    <a:pt x="2223488" y="197261"/>
                    <a:pt x="2262148" y="188823"/>
                  </a:cubicBezTo>
                  <a:cubicBezTo>
                    <a:pt x="2300291" y="180558"/>
                    <a:pt x="2339037" y="162562"/>
                    <a:pt x="2375458" y="149044"/>
                  </a:cubicBezTo>
                  <a:cubicBezTo>
                    <a:pt x="2411793" y="135613"/>
                    <a:pt x="2448816" y="131996"/>
                    <a:pt x="2485496" y="120373"/>
                  </a:cubicBezTo>
                  <a:cubicBezTo>
                    <a:pt x="2525103" y="107802"/>
                    <a:pt x="2561265" y="94800"/>
                    <a:pt x="2602938" y="94284"/>
                  </a:cubicBezTo>
                  <a:cubicBezTo>
                    <a:pt x="2637638" y="93853"/>
                    <a:pt x="2675006" y="82832"/>
                    <a:pt x="2708413" y="75427"/>
                  </a:cubicBezTo>
                  <a:cubicBezTo>
                    <a:pt x="2753100" y="65612"/>
                    <a:pt x="2793826" y="65612"/>
                    <a:pt x="2840407" y="65612"/>
                  </a:cubicBezTo>
                  <a:cubicBezTo>
                    <a:pt x="2875967" y="65612"/>
                    <a:pt x="2911441" y="65612"/>
                    <a:pt x="2947001" y="65612"/>
                  </a:cubicBezTo>
                  <a:cubicBezTo>
                    <a:pt x="2984713" y="65612"/>
                    <a:pt x="3027334" y="60015"/>
                    <a:pt x="3064185" y="67764"/>
                  </a:cubicBezTo>
                  <a:cubicBezTo>
                    <a:pt x="3098884" y="75083"/>
                    <a:pt x="3133583" y="79216"/>
                    <a:pt x="3167766" y="63976"/>
                  </a:cubicBezTo>
                  <a:cubicBezTo>
                    <a:pt x="3184641" y="56485"/>
                    <a:pt x="3195663" y="34185"/>
                    <a:pt x="3210214" y="23336"/>
                  </a:cubicBezTo>
                  <a:cubicBezTo>
                    <a:pt x="3231394" y="7579"/>
                    <a:pt x="3249390" y="12487"/>
                    <a:pt x="3272465" y="8785"/>
                  </a:cubicBezTo>
                  <a:cubicBezTo>
                    <a:pt x="3279870" y="7579"/>
                    <a:pt x="3286672" y="1122"/>
                    <a:pt x="3293733" y="261"/>
                  </a:cubicBezTo>
                  <a:cubicBezTo>
                    <a:pt x="3308628" y="-1461"/>
                    <a:pt x="3312330" y="5857"/>
                    <a:pt x="3325332" y="7321"/>
                  </a:cubicBezTo>
                  <a:cubicBezTo>
                    <a:pt x="3344188" y="9387"/>
                    <a:pt x="3359686" y="11626"/>
                    <a:pt x="3378198" y="15673"/>
                  </a:cubicBezTo>
                  <a:cubicBezTo>
                    <a:pt x="3394213" y="19203"/>
                    <a:pt x="3409453" y="17050"/>
                    <a:pt x="3425554" y="22217"/>
                  </a:cubicBezTo>
                  <a:cubicBezTo>
                    <a:pt x="3447510" y="29277"/>
                    <a:pt x="3463008" y="34185"/>
                    <a:pt x="3485136" y="38834"/>
                  </a:cubicBezTo>
                  <a:cubicBezTo>
                    <a:pt x="3502787" y="42537"/>
                    <a:pt x="3521041" y="50802"/>
                    <a:pt x="3538175" y="56055"/>
                  </a:cubicBezTo>
                  <a:cubicBezTo>
                    <a:pt x="3558495" y="62254"/>
                    <a:pt x="3574854" y="63373"/>
                    <a:pt x="3595605" y="67764"/>
                  </a:cubicBezTo>
                  <a:cubicBezTo>
                    <a:pt x="3610931" y="71036"/>
                    <a:pt x="3625482" y="80249"/>
                    <a:pt x="3640550" y="83865"/>
                  </a:cubicBezTo>
                  <a:cubicBezTo>
                    <a:pt x="3660784" y="88687"/>
                    <a:pt x="3680329" y="89893"/>
                    <a:pt x="3700649" y="96522"/>
                  </a:cubicBezTo>
                  <a:cubicBezTo>
                    <a:pt x="3717008" y="101861"/>
                    <a:pt x="3731732" y="108577"/>
                    <a:pt x="3748177" y="113312"/>
                  </a:cubicBezTo>
                  <a:cubicBezTo>
                    <a:pt x="3771769" y="120114"/>
                    <a:pt x="3791486" y="133804"/>
                    <a:pt x="3815595" y="140176"/>
                  </a:cubicBezTo>
                  <a:cubicBezTo>
                    <a:pt x="3822483" y="141984"/>
                    <a:pt x="3830318" y="141123"/>
                    <a:pt x="3836862" y="144137"/>
                  </a:cubicBezTo>
                  <a:cubicBezTo>
                    <a:pt x="3844439" y="147581"/>
                    <a:pt x="3849863" y="156880"/>
                    <a:pt x="3858129" y="159807"/>
                  </a:cubicBezTo>
                  <a:cubicBezTo>
                    <a:pt x="3869236" y="163854"/>
                    <a:pt x="3879138" y="159118"/>
                    <a:pt x="3889814" y="162218"/>
                  </a:cubicBezTo>
                  <a:cubicBezTo>
                    <a:pt x="3900061" y="165145"/>
                    <a:pt x="3907982" y="172206"/>
                    <a:pt x="3917797" y="175994"/>
                  </a:cubicBezTo>
                  <a:cubicBezTo>
                    <a:pt x="3934501" y="182538"/>
                    <a:pt x="3953271" y="183916"/>
                    <a:pt x="3970492" y="189857"/>
                  </a:cubicBezTo>
                  <a:cubicBezTo>
                    <a:pt x="3989951" y="196486"/>
                    <a:pt x="4008204" y="204580"/>
                    <a:pt x="4027663" y="211296"/>
                  </a:cubicBezTo>
                  <a:cubicBezTo>
                    <a:pt x="4068992" y="225589"/>
                    <a:pt x="4106877" y="245823"/>
                    <a:pt x="4146914" y="261924"/>
                  </a:cubicBezTo>
                  <a:cubicBezTo>
                    <a:pt x="4179202" y="274925"/>
                    <a:pt x="4209596" y="290768"/>
                    <a:pt x="4243348" y="300067"/>
                  </a:cubicBezTo>
                  <a:cubicBezTo>
                    <a:pt x="4281405" y="310657"/>
                    <a:pt x="4312832" y="333044"/>
                    <a:pt x="4349512" y="347853"/>
                  </a:cubicBezTo>
                  <a:cubicBezTo>
                    <a:pt x="4420631" y="376525"/>
                    <a:pt x="4486069" y="408899"/>
                    <a:pt x="4554864" y="441360"/>
                  </a:cubicBezTo>
                  <a:cubicBezTo>
                    <a:pt x="4591543" y="458666"/>
                    <a:pt x="4628911" y="476661"/>
                    <a:pt x="4664730" y="496379"/>
                  </a:cubicBezTo>
                  <a:cubicBezTo>
                    <a:pt x="4694521" y="512738"/>
                    <a:pt x="4725862" y="522467"/>
                    <a:pt x="4755223" y="535813"/>
                  </a:cubicBezTo>
                  <a:cubicBezTo>
                    <a:pt x="4770893" y="542960"/>
                    <a:pt x="4791041" y="574042"/>
                    <a:pt x="4784842" y="592468"/>
                  </a:cubicBezTo>
                  <a:cubicBezTo>
                    <a:pt x="4780881" y="604264"/>
                    <a:pt x="4766674" y="609000"/>
                    <a:pt x="4755481" y="613563"/>
                  </a:cubicBezTo>
                  <a:cubicBezTo>
                    <a:pt x="4721557" y="627339"/>
                    <a:pt x="4675148" y="640427"/>
                    <a:pt x="4638383" y="639652"/>
                  </a:cubicBezTo>
                  <a:cubicBezTo>
                    <a:pt x="4614274" y="639135"/>
                    <a:pt x="4605406" y="644990"/>
                    <a:pt x="4583622" y="649726"/>
                  </a:cubicBezTo>
                  <a:cubicBezTo>
                    <a:pt x="4568296" y="653084"/>
                    <a:pt x="4548837" y="649381"/>
                    <a:pt x="4532908" y="649295"/>
                  </a:cubicBezTo>
                  <a:cubicBezTo>
                    <a:pt x="4493215" y="648951"/>
                    <a:pt x="4458258" y="661694"/>
                    <a:pt x="4420717" y="668926"/>
                  </a:cubicBezTo>
                  <a:cubicBezTo>
                    <a:pt x="4403325" y="672284"/>
                    <a:pt x="4384296" y="665741"/>
                    <a:pt x="4366732" y="669271"/>
                  </a:cubicBezTo>
                  <a:cubicBezTo>
                    <a:pt x="4347014" y="673145"/>
                    <a:pt x="4333669" y="677881"/>
                    <a:pt x="4313693" y="677795"/>
                  </a:cubicBezTo>
                  <a:cubicBezTo>
                    <a:pt x="4287862" y="677709"/>
                    <a:pt x="4266854" y="686663"/>
                    <a:pt x="4241626" y="687869"/>
                  </a:cubicBezTo>
                  <a:cubicBezTo>
                    <a:pt x="4218465" y="688988"/>
                    <a:pt x="4195045" y="687610"/>
                    <a:pt x="4171797" y="687610"/>
                  </a:cubicBezTo>
                  <a:cubicBezTo>
                    <a:pt x="4154319" y="687610"/>
                    <a:pt x="4136668" y="686922"/>
                    <a:pt x="4119103" y="687524"/>
                  </a:cubicBezTo>
                  <a:cubicBezTo>
                    <a:pt x="4098267" y="688213"/>
                    <a:pt x="4082596" y="695101"/>
                    <a:pt x="4062534" y="697684"/>
                  </a:cubicBezTo>
                  <a:cubicBezTo>
                    <a:pt x="4039459" y="700698"/>
                    <a:pt x="4017417" y="697857"/>
                    <a:pt x="3995030" y="701989"/>
                  </a:cubicBezTo>
                  <a:cubicBezTo>
                    <a:pt x="3974797" y="705692"/>
                    <a:pt x="3956113" y="706811"/>
                    <a:pt x="3934932" y="706811"/>
                  </a:cubicBezTo>
                  <a:cubicBezTo>
                    <a:pt x="3872766" y="706725"/>
                    <a:pt x="3805779" y="712838"/>
                    <a:pt x="3743786" y="704659"/>
                  </a:cubicBezTo>
                  <a:cubicBezTo>
                    <a:pt x="3714339" y="700784"/>
                    <a:pt x="3689198" y="696737"/>
                    <a:pt x="3659492" y="697254"/>
                  </a:cubicBezTo>
                  <a:cubicBezTo>
                    <a:pt x="3633403" y="697684"/>
                    <a:pt x="3612997" y="689763"/>
                    <a:pt x="3587597" y="687180"/>
                  </a:cubicBezTo>
                  <a:cubicBezTo>
                    <a:pt x="3571238" y="685544"/>
                    <a:pt x="3554190" y="690194"/>
                    <a:pt x="3537831" y="688127"/>
                  </a:cubicBezTo>
                  <a:cubicBezTo>
                    <a:pt x="3511656" y="684855"/>
                    <a:pt x="3492800" y="677881"/>
                    <a:pt x="3465591" y="678139"/>
                  </a:cubicBezTo>
                  <a:cubicBezTo>
                    <a:pt x="3451643" y="678225"/>
                    <a:pt x="3437694" y="678053"/>
                    <a:pt x="3423746" y="678139"/>
                  </a:cubicBezTo>
                  <a:cubicBezTo>
                    <a:pt x="3389994" y="678225"/>
                    <a:pt x="3364766" y="672112"/>
                    <a:pt x="3332134" y="668065"/>
                  </a:cubicBezTo>
                  <a:cubicBezTo>
                    <a:pt x="3314999" y="665913"/>
                    <a:pt x="3296832" y="669357"/>
                    <a:pt x="3279526" y="668754"/>
                  </a:cubicBezTo>
                  <a:cubicBezTo>
                    <a:pt x="3258517" y="667979"/>
                    <a:pt x="3243019" y="659800"/>
                    <a:pt x="3222526" y="658680"/>
                  </a:cubicBezTo>
                  <a:cubicBezTo>
                    <a:pt x="3202464" y="657647"/>
                    <a:pt x="3185761" y="655150"/>
                    <a:pt x="3166560" y="651534"/>
                  </a:cubicBezTo>
                  <a:cubicBezTo>
                    <a:pt x="3146154" y="647573"/>
                    <a:pt x="3125748" y="650759"/>
                    <a:pt x="3104825" y="649726"/>
                  </a:cubicBezTo>
                  <a:cubicBezTo>
                    <a:pt x="3083558" y="648693"/>
                    <a:pt x="3066338" y="639996"/>
                    <a:pt x="3044812" y="639566"/>
                  </a:cubicBezTo>
                  <a:cubicBezTo>
                    <a:pt x="3026645" y="639221"/>
                    <a:pt x="3008219" y="641718"/>
                    <a:pt x="2990138" y="638963"/>
                  </a:cubicBezTo>
                  <a:cubicBezTo>
                    <a:pt x="2968182" y="635605"/>
                    <a:pt x="2950531" y="630009"/>
                    <a:pt x="2927886" y="630267"/>
                  </a:cubicBezTo>
                  <a:cubicBezTo>
                    <a:pt x="2906877" y="630439"/>
                    <a:pt x="2881650" y="633366"/>
                    <a:pt x="2861071" y="629406"/>
                  </a:cubicBezTo>
                  <a:cubicBezTo>
                    <a:pt x="2839029" y="625187"/>
                    <a:pt x="2824048" y="620537"/>
                    <a:pt x="2801145" y="620710"/>
                  </a:cubicBezTo>
                  <a:cubicBezTo>
                    <a:pt x="2781083" y="620882"/>
                    <a:pt x="2761021" y="620710"/>
                    <a:pt x="2741045" y="620710"/>
                  </a:cubicBezTo>
                  <a:cubicBezTo>
                    <a:pt x="2724428" y="620710"/>
                    <a:pt x="2707208" y="619504"/>
                    <a:pt x="2690676" y="620451"/>
                  </a:cubicBezTo>
                  <a:cubicBezTo>
                    <a:pt x="2672939" y="621484"/>
                    <a:pt x="2666051" y="629234"/>
                    <a:pt x="2648572" y="630439"/>
                  </a:cubicBezTo>
                  <a:cubicBezTo>
                    <a:pt x="2612237" y="633022"/>
                    <a:pt x="2572372" y="624067"/>
                    <a:pt x="2536554" y="631042"/>
                  </a:cubicBezTo>
                  <a:cubicBezTo>
                    <a:pt x="2490920" y="639996"/>
                    <a:pt x="2448989" y="639824"/>
                    <a:pt x="2401288" y="639824"/>
                  </a:cubicBezTo>
                  <a:cubicBezTo>
                    <a:pt x="2322419" y="639824"/>
                    <a:pt x="2243550" y="640599"/>
                    <a:pt x="2164767" y="639566"/>
                  </a:cubicBezTo>
                  <a:cubicBezTo>
                    <a:pt x="2113967" y="638963"/>
                    <a:pt x="2065061" y="649381"/>
                    <a:pt x="2014003" y="649381"/>
                  </a:cubicBezTo>
                  <a:cubicBezTo>
                    <a:pt x="1973363" y="649381"/>
                    <a:pt x="1927557" y="643354"/>
                    <a:pt x="1887778" y="651534"/>
                  </a:cubicBezTo>
                  <a:cubicBezTo>
                    <a:pt x="1866941" y="655839"/>
                    <a:pt x="1852218" y="657992"/>
                    <a:pt x="1830778" y="658594"/>
                  </a:cubicBezTo>
                  <a:cubicBezTo>
                    <a:pt x="1807531" y="659283"/>
                    <a:pt x="1787642" y="668065"/>
                    <a:pt x="1764652" y="668754"/>
                  </a:cubicBezTo>
                  <a:cubicBezTo>
                    <a:pt x="1735378" y="669615"/>
                    <a:pt x="1704209" y="664966"/>
                    <a:pt x="1675020" y="668065"/>
                  </a:cubicBezTo>
                  <a:cubicBezTo>
                    <a:pt x="1653926" y="670304"/>
                    <a:pt x="1637049" y="678311"/>
                    <a:pt x="1615352" y="678053"/>
                  </a:cubicBezTo>
                  <a:cubicBezTo>
                    <a:pt x="1570837" y="677537"/>
                    <a:pt x="1531231" y="687869"/>
                    <a:pt x="1487749" y="687610"/>
                  </a:cubicBezTo>
                  <a:cubicBezTo>
                    <a:pt x="1468635" y="687524"/>
                    <a:pt x="1448831" y="686233"/>
                    <a:pt x="1429803" y="687266"/>
                  </a:cubicBezTo>
                  <a:cubicBezTo>
                    <a:pt x="1404317" y="688644"/>
                    <a:pt x="1382447" y="697512"/>
                    <a:pt x="1356789" y="697168"/>
                  </a:cubicBezTo>
                  <a:cubicBezTo>
                    <a:pt x="1324500" y="696737"/>
                    <a:pt x="1285324" y="691571"/>
                    <a:pt x="1253639" y="696737"/>
                  </a:cubicBezTo>
                  <a:cubicBezTo>
                    <a:pt x="1214032" y="703195"/>
                    <a:pt x="1173133" y="712838"/>
                    <a:pt x="1132838" y="716627"/>
                  </a:cubicBezTo>
                  <a:cubicBezTo>
                    <a:pt x="1086946" y="720932"/>
                    <a:pt x="1042001" y="726356"/>
                    <a:pt x="995764" y="725926"/>
                  </a:cubicBezTo>
                  <a:cubicBezTo>
                    <a:pt x="975186" y="725754"/>
                    <a:pt x="957104" y="726615"/>
                    <a:pt x="937387" y="732814"/>
                  </a:cubicBezTo>
                  <a:cubicBezTo>
                    <a:pt x="912676" y="740563"/>
                    <a:pt x="893303" y="742457"/>
                    <a:pt x="868764" y="747107"/>
                  </a:cubicBezTo>
                  <a:cubicBezTo>
                    <a:pt x="797300" y="760625"/>
                    <a:pt x="727299" y="770871"/>
                    <a:pt x="656523" y="791621"/>
                  </a:cubicBezTo>
                  <a:cubicBezTo>
                    <a:pt x="561295" y="819604"/>
                    <a:pt x="464861" y="842163"/>
                    <a:pt x="368341" y="865066"/>
                  </a:cubicBezTo>
                  <a:cubicBezTo>
                    <a:pt x="328132" y="874623"/>
                    <a:pt x="286975" y="885989"/>
                    <a:pt x="245904" y="893394"/>
                  </a:cubicBezTo>
                  <a:cubicBezTo>
                    <a:pt x="207934" y="900282"/>
                    <a:pt x="170565" y="912422"/>
                    <a:pt x="131647" y="917674"/>
                  </a:cubicBezTo>
                  <a:cubicBezTo>
                    <a:pt x="93418" y="922840"/>
                    <a:pt x="40294" y="910097"/>
                    <a:pt x="15324" y="878154"/>
                  </a:cubicBezTo>
                  <a:cubicBezTo>
                    <a:pt x="3270" y="862741"/>
                    <a:pt x="-3446" y="838461"/>
                    <a:pt x="1806" y="819088"/>
                  </a:cubicBezTo>
                  <a:cubicBezTo>
                    <a:pt x="5422" y="805656"/>
                    <a:pt x="23848" y="761400"/>
                    <a:pt x="38658" y="764069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CCB5A60-06DD-2EE0-D46F-2F12BB2AB497}"/>
                </a:ext>
              </a:extLst>
            </p:cNvPr>
            <p:cNvSpPr/>
            <p:nvPr/>
          </p:nvSpPr>
          <p:spPr>
            <a:xfrm>
              <a:off x="4902862" y="4867676"/>
              <a:ext cx="794871" cy="276117"/>
            </a:xfrm>
            <a:custGeom>
              <a:avLst/>
              <a:gdLst>
                <a:gd name="connsiteX0" fmla="*/ 1112048 w 1181197"/>
                <a:gd name="connsiteY0" fmla="*/ 281727 h 410317"/>
                <a:gd name="connsiteX1" fmla="*/ 1110929 w 1181197"/>
                <a:gd name="connsiteY1" fmla="*/ 251592 h 410317"/>
                <a:gd name="connsiteX2" fmla="*/ 1016045 w 1181197"/>
                <a:gd name="connsiteY2" fmla="*/ 211296 h 410317"/>
                <a:gd name="connsiteX3" fmla="*/ 958874 w 1181197"/>
                <a:gd name="connsiteY3" fmla="*/ 189857 h 410317"/>
                <a:gd name="connsiteX4" fmla="*/ 906180 w 1181197"/>
                <a:gd name="connsiteY4" fmla="*/ 175994 h 410317"/>
                <a:gd name="connsiteX5" fmla="*/ 878196 w 1181197"/>
                <a:gd name="connsiteY5" fmla="*/ 162218 h 410317"/>
                <a:gd name="connsiteX6" fmla="*/ 846511 w 1181197"/>
                <a:gd name="connsiteY6" fmla="*/ 159807 h 410317"/>
                <a:gd name="connsiteX7" fmla="*/ 825244 w 1181197"/>
                <a:gd name="connsiteY7" fmla="*/ 144137 h 410317"/>
                <a:gd name="connsiteX8" fmla="*/ 803977 w 1181197"/>
                <a:gd name="connsiteY8" fmla="*/ 140176 h 410317"/>
                <a:gd name="connsiteX9" fmla="*/ 736559 w 1181197"/>
                <a:gd name="connsiteY9" fmla="*/ 113312 h 410317"/>
                <a:gd name="connsiteX10" fmla="*/ 689031 w 1181197"/>
                <a:gd name="connsiteY10" fmla="*/ 96522 h 410317"/>
                <a:gd name="connsiteX11" fmla="*/ 628932 w 1181197"/>
                <a:gd name="connsiteY11" fmla="*/ 83865 h 410317"/>
                <a:gd name="connsiteX12" fmla="*/ 583987 w 1181197"/>
                <a:gd name="connsiteY12" fmla="*/ 67764 h 410317"/>
                <a:gd name="connsiteX13" fmla="*/ 526557 w 1181197"/>
                <a:gd name="connsiteY13" fmla="*/ 56055 h 410317"/>
                <a:gd name="connsiteX14" fmla="*/ 473518 w 1181197"/>
                <a:gd name="connsiteY14" fmla="*/ 38834 h 410317"/>
                <a:gd name="connsiteX15" fmla="*/ 413936 w 1181197"/>
                <a:gd name="connsiteY15" fmla="*/ 22217 h 410317"/>
                <a:gd name="connsiteX16" fmla="*/ 366580 w 1181197"/>
                <a:gd name="connsiteY16" fmla="*/ 15673 h 410317"/>
                <a:gd name="connsiteX17" fmla="*/ 313714 w 1181197"/>
                <a:gd name="connsiteY17" fmla="*/ 7321 h 410317"/>
                <a:gd name="connsiteX18" fmla="*/ 282114 w 1181197"/>
                <a:gd name="connsiteY18" fmla="*/ 261 h 410317"/>
                <a:gd name="connsiteX19" fmla="*/ 260847 w 1181197"/>
                <a:gd name="connsiteY19" fmla="*/ 8785 h 410317"/>
                <a:gd name="connsiteX20" fmla="*/ 198596 w 1181197"/>
                <a:gd name="connsiteY20" fmla="*/ 23336 h 410317"/>
                <a:gd name="connsiteX21" fmla="*/ 156147 w 1181197"/>
                <a:gd name="connsiteY21" fmla="*/ 63976 h 410317"/>
                <a:gd name="connsiteX22" fmla="*/ 113613 w 1181197"/>
                <a:gd name="connsiteY22" fmla="*/ 73964 h 410317"/>
                <a:gd name="connsiteX23" fmla="*/ 74437 w 1181197"/>
                <a:gd name="connsiteY23" fmla="*/ 142070 h 410317"/>
                <a:gd name="connsiteX24" fmla="*/ 32678 w 1181197"/>
                <a:gd name="connsiteY24" fmla="*/ 169278 h 410317"/>
                <a:gd name="connsiteX25" fmla="*/ 7278 w 1181197"/>
                <a:gd name="connsiteY25" fmla="*/ 194850 h 410317"/>
                <a:gd name="connsiteX26" fmla="*/ 9258 w 1181197"/>
                <a:gd name="connsiteY26" fmla="*/ 283277 h 410317"/>
                <a:gd name="connsiteX27" fmla="*/ 32247 w 1181197"/>
                <a:gd name="connsiteY27" fmla="*/ 264248 h 410317"/>
                <a:gd name="connsiteX28" fmla="*/ 66516 w 1181197"/>
                <a:gd name="connsiteY28" fmla="*/ 258221 h 410317"/>
                <a:gd name="connsiteX29" fmla="*/ 106037 w 1181197"/>
                <a:gd name="connsiteY29" fmla="*/ 241948 h 410317"/>
                <a:gd name="connsiteX30" fmla="*/ 124634 w 1181197"/>
                <a:gd name="connsiteY30" fmla="*/ 216892 h 410317"/>
                <a:gd name="connsiteX31" fmla="*/ 143232 w 1181197"/>
                <a:gd name="connsiteY31" fmla="*/ 190804 h 410317"/>
                <a:gd name="connsiteX32" fmla="*/ 200317 w 1181197"/>
                <a:gd name="connsiteY32" fmla="*/ 211038 h 410317"/>
                <a:gd name="connsiteX33" fmla="*/ 242077 w 1181197"/>
                <a:gd name="connsiteY33" fmla="*/ 233252 h 410317"/>
                <a:gd name="connsiteX34" fmla="*/ 258006 w 1181197"/>
                <a:gd name="connsiteY34" fmla="*/ 282244 h 410317"/>
                <a:gd name="connsiteX35" fmla="*/ 368905 w 1181197"/>
                <a:gd name="connsiteY35" fmla="*/ 275183 h 410317"/>
                <a:gd name="connsiteX36" fmla="*/ 414969 w 1181197"/>
                <a:gd name="connsiteY36" fmla="*/ 258910 h 410317"/>
                <a:gd name="connsiteX37" fmla="*/ 469730 w 1181197"/>
                <a:gd name="connsiteY37" fmla="*/ 243154 h 410317"/>
                <a:gd name="connsiteX38" fmla="*/ 518033 w 1181197"/>
                <a:gd name="connsiteY38" fmla="*/ 258566 h 410317"/>
                <a:gd name="connsiteX39" fmla="*/ 542658 w 1181197"/>
                <a:gd name="connsiteY39" fmla="*/ 255983 h 410317"/>
                <a:gd name="connsiteX40" fmla="*/ 576065 w 1181197"/>
                <a:gd name="connsiteY40" fmla="*/ 290165 h 410317"/>
                <a:gd name="connsiteX41" fmla="*/ 674566 w 1181197"/>
                <a:gd name="connsiteY41" fmla="*/ 359046 h 410317"/>
                <a:gd name="connsiteX42" fmla="*/ 788564 w 1181197"/>
                <a:gd name="connsiteY42" fmla="*/ 358874 h 410317"/>
                <a:gd name="connsiteX43" fmla="*/ 885343 w 1181197"/>
                <a:gd name="connsiteY43" fmla="*/ 368862 h 410317"/>
                <a:gd name="connsiteX44" fmla="*/ 935540 w 1181197"/>
                <a:gd name="connsiteY44" fmla="*/ 407522 h 410317"/>
                <a:gd name="connsiteX45" fmla="*/ 985135 w 1181197"/>
                <a:gd name="connsiteY45" fmla="*/ 402872 h 410317"/>
                <a:gd name="connsiteX46" fmla="*/ 1111101 w 1181197"/>
                <a:gd name="connsiteY46" fmla="*/ 384016 h 410317"/>
                <a:gd name="connsiteX47" fmla="*/ 1161213 w 1181197"/>
                <a:gd name="connsiteY47" fmla="*/ 375664 h 410317"/>
                <a:gd name="connsiteX48" fmla="*/ 1161385 w 1181197"/>
                <a:gd name="connsiteY48" fmla="*/ 333474 h 410317"/>
                <a:gd name="connsiteX49" fmla="*/ 1112048 w 1181197"/>
                <a:gd name="connsiteY49" fmla="*/ 281727 h 41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81197" h="410317">
                  <a:moveTo>
                    <a:pt x="1112048" y="281727"/>
                  </a:moveTo>
                  <a:cubicBezTo>
                    <a:pt x="1108346" y="271653"/>
                    <a:pt x="1108863" y="261579"/>
                    <a:pt x="1110929" y="251592"/>
                  </a:cubicBezTo>
                  <a:cubicBezTo>
                    <a:pt x="1079588" y="237815"/>
                    <a:pt x="1048936" y="222661"/>
                    <a:pt x="1016045" y="211296"/>
                  </a:cubicBezTo>
                  <a:cubicBezTo>
                    <a:pt x="996586" y="204580"/>
                    <a:pt x="978333" y="196486"/>
                    <a:pt x="958874" y="189857"/>
                  </a:cubicBezTo>
                  <a:cubicBezTo>
                    <a:pt x="941653" y="183916"/>
                    <a:pt x="922883" y="182538"/>
                    <a:pt x="906180" y="175994"/>
                  </a:cubicBezTo>
                  <a:cubicBezTo>
                    <a:pt x="896364" y="172206"/>
                    <a:pt x="888443" y="165145"/>
                    <a:pt x="878196" y="162218"/>
                  </a:cubicBezTo>
                  <a:cubicBezTo>
                    <a:pt x="867520" y="159118"/>
                    <a:pt x="857618" y="163854"/>
                    <a:pt x="846511" y="159807"/>
                  </a:cubicBezTo>
                  <a:cubicBezTo>
                    <a:pt x="838245" y="156794"/>
                    <a:pt x="832821" y="147581"/>
                    <a:pt x="825244" y="144137"/>
                  </a:cubicBezTo>
                  <a:cubicBezTo>
                    <a:pt x="818700" y="141123"/>
                    <a:pt x="810779" y="141984"/>
                    <a:pt x="803977" y="140176"/>
                  </a:cubicBezTo>
                  <a:cubicBezTo>
                    <a:pt x="779868" y="133804"/>
                    <a:pt x="760151" y="120114"/>
                    <a:pt x="736559" y="113312"/>
                  </a:cubicBezTo>
                  <a:cubicBezTo>
                    <a:pt x="720113" y="108577"/>
                    <a:pt x="705304" y="101861"/>
                    <a:pt x="689031" y="96522"/>
                  </a:cubicBezTo>
                  <a:cubicBezTo>
                    <a:pt x="668711" y="89893"/>
                    <a:pt x="649166" y="88773"/>
                    <a:pt x="628932" y="83865"/>
                  </a:cubicBezTo>
                  <a:cubicBezTo>
                    <a:pt x="613950" y="80249"/>
                    <a:pt x="599313" y="71036"/>
                    <a:pt x="583987" y="67764"/>
                  </a:cubicBezTo>
                  <a:cubicBezTo>
                    <a:pt x="563150" y="63373"/>
                    <a:pt x="546877" y="62254"/>
                    <a:pt x="526557" y="56055"/>
                  </a:cubicBezTo>
                  <a:cubicBezTo>
                    <a:pt x="509423" y="50802"/>
                    <a:pt x="491083" y="42537"/>
                    <a:pt x="473518" y="38834"/>
                  </a:cubicBezTo>
                  <a:cubicBezTo>
                    <a:pt x="451390" y="34185"/>
                    <a:pt x="435892" y="29277"/>
                    <a:pt x="413936" y="22217"/>
                  </a:cubicBezTo>
                  <a:cubicBezTo>
                    <a:pt x="397835" y="17050"/>
                    <a:pt x="382595" y="19203"/>
                    <a:pt x="366580" y="15673"/>
                  </a:cubicBezTo>
                  <a:cubicBezTo>
                    <a:pt x="348068" y="11626"/>
                    <a:pt x="332570" y="9387"/>
                    <a:pt x="313714" y="7321"/>
                  </a:cubicBezTo>
                  <a:cubicBezTo>
                    <a:pt x="300712" y="5857"/>
                    <a:pt x="297010" y="-1461"/>
                    <a:pt x="282114" y="261"/>
                  </a:cubicBezTo>
                  <a:cubicBezTo>
                    <a:pt x="275054" y="1122"/>
                    <a:pt x="268252" y="7579"/>
                    <a:pt x="260847" y="8785"/>
                  </a:cubicBezTo>
                  <a:cubicBezTo>
                    <a:pt x="237772" y="12487"/>
                    <a:pt x="219777" y="7493"/>
                    <a:pt x="198596" y="23336"/>
                  </a:cubicBezTo>
                  <a:cubicBezTo>
                    <a:pt x="184045" y="34185"/>
                    <a:pt x="173023" y="56485"/>
                    <a:pt x="156147" y="63976"/>
                  </a:cubicBezTo>
                  <a:cubicBezTo>
                    <a:pt x="142027" y="70261"/>
                    <a:pt x="127906" y="73103"/>
                    <a:pt x="113613" y="73964"/>
                  </a:cubicBezTo>
                  <a:cubicBezTo>
                    <a:pt x="105606" y="99191"/>
                    <a:pt x="98804" y="122956"/>
                    <a:pt x="74437" y="142070"/>
                  </a:cubicBezTo>
                  <a:cubicBezTo>
                    <a:pt x="62211" y="151714"/>
                    <a:pt x="46798" y="162821"/>
                    <a:pt x="32678" y="169278"/>
                  </a:cubicBezTo>
                  <a:cubicBezTo>
                    <a:pt x="14941" y="177372"/>
                    <a:pt x="10463" y="174186"/>
                    <a:pt x="7278" y="194850"/>
                  </a:cubicBezTo>
                  <a:cubicBezTo>
                    <a:pt x="2887" y="223264"/>
                    <a:pt x="-7618" y="257102"/>
                    <a:pt x="9258" y="283277"/>
                  </a:cubicBezTo>
                  <a:cubicBezTo>
                    <a:pt x="19935" y="280780"/>
                    <a:pt x="23120" y="269501"/>
                    <a:pt x="32247" y="264248"/>
                  </a:cubicBezTo>
                  <a:cubicBezTo>
                    <a:pt x="41718" y="258738"/>
                    <a:pt x="55753" y="256499"/>
                    <a:pt x="66516" y="258221"/>
                  </a:cubicBezTo>
                  <a:cubicBezTo>
                    <a:pt x="88300" y="261665"/>
                    <a:pt x="92432" y="261838"/>
                    <a:pt x="106037" y="241948"/>
                  </a:cubicBezTo>
                  <a:cubicBezTo>
                    <a:pt x="112408" y="232563"/>
                    <a:pt x="116971" y="225675"/>
                    <a:pt x="124634" y="216892"/>
                  </a:cubicBezTo>
                  <a:cubicBezTo>
                    <a:pt x="128164" y="212846"/>
                    <a:pt x="139874" y="192956"/>
                    <a:pt x="143232" y="190804"/>
                  </a:cubicBezTo>
                  <a:cubicBezTo>
                    <a:pt x="158645" y="180988"/>
                    <a:pt x="185078" y="204924"/>
                    <a:pt x="200317" y="211038"/>
                  </a:cubicBezTo>
                  <a:cubicBezTo>
                    <a:pt x="218141" y="218184"/>
                    <a:pt x="235964" y="212243"/>
                    <a:pt x="242077" y="233252"/>
                  </a:cubicBezTo>
                  <a:cubicBezTo>
                    <a:pt x="246985" y="250214"/>
                    <a:pt x="242077" y="268381"/>
                    <a:pt x="258006" y="282244"/>
                  </a:cubicBezTo>
                  <a:cubicBezTo>
                    <a:pt x="290208" y="310399"/>
                    <a:pt x="336703" y="281813"/>
                    <a:pt x="368905" y="275183"/>
                  </a:cubicBezTo>
                  <a:cubicBezTo>
                    <a:pt x="388880" y="271050"/>
                    <a:pt x="398696" y="272514"/>
                    <a:pt x="414969" y="258910"/>
                  </a:cubicBezTo>
                  <a:cubicBezTo>
                    <a:pt x="430295" y="246081"/>
                    <a:pt x="446913" y="233768"/>
                    <a:pt x="469730" y="243154"/>
                  </a:cubicBezTo>
                  <a:cubicBezTo>
                    <a:pt x="497454" y="254605"/>
                    <a:pt x="486089" y="272773"/>
                    <a:pt x="518033" y="258566"/>
                  </a:cubicBezTo>
                  <a:cubicBezTo>
                    <a:pt x="532842" y="252022"/>
                    <a:pt x="526299" y="249008"/>
                    <a:pt x="542658" y="255983"/>
                  </a:cubicBezTo>
                  <a:cubicBezTo>
                    <a:pt x="560137" y="263474"/>
                    <a:pt x="564958" y="275872"/>
                    <a:pt x="576065" y="290165"/>
                  </a:cubicBezTo>
                  <a:cubicBezTo>
                    <a:pt x="600605" y="321592"/>
                    <a:pt x="633237" y="358271"/>
                    <a:pt x="674566" y="359046"/>
                  </a:cubicBezTo>
                  <a:cubicBezTo>
                    <a:pt x="712537" y="359735"/>
                    <a:pt x="750594" y="358874"/>
                    <a:pt x="788564" y="358874"/>
                  </a:cubicBezTo>
                  <a:cubicBezTo>
                    <a:pt x="819130" y="358874"/>
                    <a:pt x="859082" y="351125"/>
                    <a:pt x="885343" y="368862"/>
                  </a:cubicBezTo>
                  <a:cubicBezTo>
                    <a:pt x="901530" y="379797"/>
                    <a:pt x="916856" y="400547"/>
                    <a:pt x="935540" y="407522"/>
                  </a:cubicBezTo>
                  <a:cubicBezTo>
                    <a:pt x="951986" y="413635"/>
                    <a:pt x="970067" y="408641"/>
                    <a:pt x="985135" y="402872"/>
                  </a:cubicBezTo>
                  <a:cubicBezTo>
                    <a:pt x="1027841" y="386599"/>
                    <a:pt x="1066845" y="387116"/>
                    <a:pt x="1111101" y="384016"/>
                  </a:cubicBezTo>
                  <a:cubicBezTo>
                    <a:pt x="1128666" y="382811"/>
                    <a:pt x="1143217" y="376783"/>
                    <a:pt x="1161213" y="375664"/>
                  </a:cubicBezTo>
                  <a:cubicBezTo>
                    <a:pt x="1195223" y="373425"/>
                    <a:pt x="1179294" y="353708"/>
                    <a:pt x="1161385" y="333474"/>
                  </a:cubicBezTo>
                  <a:cubicBezTo>
                    <a:pt x="1146662" y="317115"/>
                    <a:pt x="1119970" y="302994"/>
                    <a:pt x="1112048" y="281727"/>
                  </a:cubicBezTo>
                  <a:close/>
                </a:path>
              </a:pathLst>
            </a:custGeom>
            <a:solidFill>
              <a:srgbClr val="FFFFFF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2A3EAF8-4A3B-1C8D-20C0-F2DCD071D79F}"/>
                </a:ext>
              </a:extLst>
            </p:cNvPr>
            <p:cNvSpPr/>
            <p:nvPr/>
          </p:nvSpPr>
          <p:spPr>
            <a:xfrm>
              <a:off x="1993628" y="5168273"/>
              <a:ext cx="2356462" cy="1675016"/>
            </a:xfrm>
            <a:custGeom>
              <a:avLst/>
              <a:gdLst>
                <a:gd name="connsiteX0" fmla="*/ 125783 w 3501760"/>
                <a:gd name="connsiteY0" fmla="*/ 2489030 h 2489116"/>
                <a:gd name="connsiteX1" fmla="*/ 336302 w 3501760"/>
                <a:gd name="connsiteY1" fmla="*/ 2434011 h 2489116"/>
                <a:gd name="connsiteX2" fmla="*/ 426278 w 3501760"/>
                <a:gd name="connsiteY2" fmla="*/ 2388894 h 2489116"/>
                <a:gd name="connsiteX3" fmla="*/ 451592 w 3501760"/>
                <a:gd name="connsiteY3" fmla="*/ 2345499 h 2489116"/>
                <a:gd name="connsiteX4" fmla="*/ 481900 w 3501760"/>
                <a:gd name="connsiteY4" fmla="*/ 2299090 h 2489116"/>
                <a:gd name="connsiteX5" fmla="*/ 527017 w 3501760"/>
                <a:gd name="connsiteY5" fmla="*/ 2295474 h 2489116"/>
                <a:gd name="connsiteX6" fmla="*/ 575579 w 3501760"/>
                <a:gd name="connsiteY6" fmla="*/ 2288327 h 2489116"/>
                <a:gd name="connsiteX7" fmla="*/ 632320 w 3501760"/>
                <a:gd name="connsiteY7" fmla="*/ 2215916 h 2489116"/>
                <a:gd name="connsiteX8" fmla="*/ 726773 w 3501760"/>
                <a:gd name="connsiteY8" fmla="*/ 2173295 h 2489116"/>
                <a:gd name="connsiteX9" fmla="*/ 824585 w 3501760"/>
                <a:gd name="connsiteY9" fmla="*/ 2156247 h 2489116"/>
                <a:gd name="connsiteX10" fmla="*/ 871941 w 3501760"/>
                <a:gd name="connsiteY10" fmla="*/ 2153320 h 2489116"/>
                <a:gd name="connsiteX11" fmla="*/ 919555 w 3501760"/>
                <a:gd name="connsiteY11" fmla="*/ 2144537 h 2489116"/>
                <a:gd name="connsiteX12" fmla="*/ 1008154 w 3501760"/>
                <a:gd name="connsiteY12" fmla="*/ 2094512 h 2489116"/>
                <a:gd name="connsiteX13" fmla="*/ 1043025 w 3501760"/>
                <a:gd name="connsiteY13" fmla="*/ 1997045 h 2489116"/>
                <a:gd name="connsiteX14" fmla="*/ 1115867 w 3501760"/>
                <a:gd name="connsiteY14" fmla="*/ 1932813 h 2489116"/>
                <a:gd name="connsiteX15" fmla="*/ 1206274 w 3501760"/>
                <a:gd name="connsiteY15" fmla="*/ 1912838 h 2489116"/>
                <a:gd name="connsiteX16" fmla="*/ 1316914 w 3501760"/>
                <a:gd name="connsiteY16" fmla="*/ 1895015 h 2489116"/>
                <a:gd name="connsiteX17" fmla="*/ 1354971 w 3501760"/>
                <a:gd name="connsiteY17" fmla="*/ 1886146 h 2489116"/>
                <a:gd name="connsiteX18" fmla="*/ 1410335 w 3501760"/>
                <a:gd name="connsiteY18" fmla="*/ 1886749 h 2489116"/>
                <a:gd name="connsiteX19" fmla="*/ 1462943 w 3501760"/>
                <a:gd name="connsiteY19" fmla="*/ 1876503 h 2489116"/>
                <a:gd name="connsiteX20" fmla="*/ 1512451 w 3501760"/>
                <a:gd name="connsiteY20" fmla="*/ 1877192 h 2489116"/>
                <a:gd name="connsiteX21" fmla="*/ 1613448 w 3501760"/>
                <a:gd name="connsiteY21" fmla="*/ 1857560 h 2489116"/>
                <a:gd name="connsiteX22" fmla="*/ 1713585 w 3501760"/>
                <a:gd name="connsiteY22" fmla="*/ 1826219 h 2489116"/>
                <a:gd name="connsiteX23" fmla="*/ 1813463 w 3501760"/>
                <a:gd name="connsiteY23" fmla="*/ 1799097 h 2489116"/>
                <a:gd name="connsiteX24" fmla="*/ 1852209 w 3501760"/>
                <a:gd name="connsiteY24" fmla="*/ 1781877 h 2489116"/>
                <a:gd name="connsiteX25" fmla="*/ 1910844 w 3501760"/>
                <a:gd name="connsiteY25" fmla="*/ 1770340 h 2489116"/>
                <a:gd name="connsiteX26" fmla="*/ 1962505 w 3501760"/>
                <a:gd name="connsiteY26" fmla="*/ 1762160 h 2489116"/>
                <a:gd name="connsiteX27" fmla="*/ 2002973 w 3501760"/>
                <a:gd name="connsiteY27" fmla="*/ 1751827 h 2489116"/>
                <a:gd name="connsiteX28" fmla="*/ 2053428 w 3501760"/>
                <a:gd name="connsiteY28" fmla="*/ 1752689 h 2489116"/>
                <a:gd name="connsiteX29" fmla="*/ 2095962 w 3501760"/>
                <a:gd name="connsiteY29" fmla="*/ 1742529 h 2489116"/>
                <a:gd name="connsiteX30" fmla="*/ 2287797 w 3501760"/>
                <a:gd name="connsiteY30" fmla="*/ 1750192 h 2489116"/>
                <a:gd name="connsiteX31" fmla="*/ 2326026 w 3501760"/>
                <a:gd name="connsiteY31" fmla="*/ 1751827 h 2489116"/>
                <a:gd name="connsiteX32" fmla="*/ 2369077 w 3501760"/>
                <a:gd name="connsiteY32" fmla="*/ 1770684 h 2489116"/>
                <a:gd name="connsiteX33" fmla="*/ 2412128 w 3501760"/>
                <a:gd name="connsiteY33" fmla="*/ 1778347 h 2489116"/>
                <a:gd name="connsiteX34" fmla="*/ 2469472 w 3501760"/>
                <a:gd name="connsiteY34" fmla="*/ 1802714 h 2489116"/>
                <a:gd name="connsiteX35" fmla="*/ 2552990 w 3501760"/>
                <a:gd name="connsiteY35" fmla="*/ 1828802 h 2489116"/>
                <a:gd name="connsiteX36" fmla="*/ 2607406 w 3501760"/>
                <a:gd name="connsiteY36" fmla="*/ 1838446 h 2489116"/>
                <a:gd name="connsiteX37" fmla="*/ 2664664 w 3501760"/>
                <a:gd name="connsiteY37" fmla="*/ 1847056 h 2489116"/>
                <a:gd name="connsiteX38" fmla="*/ 2773411 w 3501760"/>
                <a:gd name="connsiteY38" fmla="*/ 1838360 h 2489116"/>
                <a:gd name="connsiteX39" fmla="*/ 2870706 w 3501760"/>
                <a:gd name="connsiteY39" fmla="*/ 1836207 h 2489116"/>
                <a:gd name="connsiteX40" fmla="*/ 2923916 w 3501760"/>
                <a:gd name="connsiteY40" fmla="*/ 1828889 h 2489116"/>
                <a:gd name="connsiteX41" fmla="*/ 2974286 w 3501760"/>
                <a:gd name="connsiteY41" fmla="*/ 1818729 h 2489116"/>
                <a:gd name="connsiteX42" fmla="*/ 3014237 w 3501760"/>
                <a:gd name="connsiteY42" fmla="*/ 1817351 h 2489116"/>
                <a:gd name="connsiteX43" fmla="*/ 3082085 w 3501760"/>
                <a:gd name="connsiteY43" fmla="*/ 1792467 h 2489116"/>
                <a:gd name="connsiteX44" fmla="*/ 3265740 w 3501760"/>
                <a:gd name="connsiteY44" fmla="*/ 1656685 h 2489116"/>
                <a:gd name="connsiteX45" fmla="*/ 3223206 w 3501760"/>
                <a:gd name="connsiteY45" fmla="*/ 1558701 h 2489116"/>
                <a:gd name="connsiteX46" fmla="*/ 3157682 w 3501760"/>
                <a:gd name="connsiteY46" fmla="*/ 1522539 h 2489116"/>
                <a:gd name="connsiteX47" fmla="*/ 3141667 w 3501760"/>
                <a:gd name="connsiteY47" fmla="*/ 1521161 h 2489116"/>
                <a:gd name="connsiteX48" fmla="*/ 3110068 w 3501760"/>
                <a:gd name="connsiteY48" fmla="*/ 1500841 h 2489116"/>
                <a:gd name="connsiteX49" fmla="*/ 3062454 w 3501760"/>
                <a:gd name="connsiteY49" fmla="*/ 1486462 h 2489116"/>
                <a:gd name="connsiteX50" fmla="*/ 3004594 w 3501760"/>
                <a:gd name="connsiteY50" fmla="*/ 1494383 h 2489116"/>
                <a:gd name="connsiteX51" fmla="*/ 2913412 w 3501760"/>
                <a:gd name="connsiteY51" fmla="*/ 1494125 h 2489116"/>
                <a:gd name="connsiteX52" fmla="*/ 2799069 w 3501760"/>
                <a:gd name="connsiteY52" fmla="*/ 1478885 h 2489116"/>
                <a:gd name="connsiteX53" fmla="*/ 2775994 w 3501760"/>
                <a:gd name="connsiteY53" fmla="*/ 1465281 h 2489116"/>
                <a:gd name="connsiteX54" fmla="*/ 2742070 w 3501760"/>
                <a:gd name="connsiteY54" fmla="*/ 1456757 h 2489116"/>
                <a:gd name="connsiteX55" fmla="*/ 2683262 w 3501760"/>
                <a:gd name="connsiteY55" fmla="*/ 1454691 h 2489116"/>
                <a:gd name="connsiteX56" fmla="*/ 2700482 w 3501760"/>
                <a:gd name="connsiteY56" fmla="*/ 1409229 h 2489116"/>
                <a:gd name="connsiteX57" fmla="*/ 2746633 w 3501760"/>
                <a:gd name="connsiteY57" fmla="*/ 1398036 h 2489116"/>
                <a:gd name="connsiteX58" fmla="*/ 2791147 w 3501760"/>
                <a:gd name="connsiteY58" fmla="*/ 1403288 h 2489116"/>
                <a:gd name="connsiteX59" fmla="*/ 2842378 w 3501760"/>
                <a:gd name="connsiteY59" fmla="*/ 1410262 h 2489116"/>
                <a:gd name="connsiteX60" fmla="*/ 2932354 w 3501760"/>
                <a:gd name="connsiteY60" fmla="*/ 1427224 h 2489116"/>
                <a:gd name="connsiteX61" fmla="*/ 3033438 w 3501760"/>
                <a:gd name="connsiteY61" fmla="*/ 1429377 h 2489116"/>
                <a:gd name="connsiteX62" fmla="*/ 3078125 w 3501760"/>
                <a:gd name="connsiteY62" fmla="*/ 1432132 h 2489116"/>
                <a:gd name="connsiteX63" fmla="*/ 3133402 w 3501760"/>
                <a:gd name="connsiteY63" fmla="*/ 1427396 h 2489116"/>
                <a:gd name="connsiteX64" fmla="*/ 3237326 w 3501760"/>
                <a:gd name="connsiteY64" fmla="*/ 1408368 h 2489116"/>
                <a:gd name="connsiteX65" fmla="*/ 3323170 w 3501760"/>
                <a:gd name="connsiteY65" fmla="*/ 1372205 h 2489116"/>
                <a:gd name="connsiteX66" fmla="*/ 3369062 w 3501760"/>
                <a:gd name="connsiteY66" fmla="*/ 1353263 h 2489116"/>
                <a:gd name="connsiteX67" fmla="*/ 3379739 w 3501760"/>
                <a:gd name="connsiteY67" fmla="*/ 1308490 h 2489116"/>
                <a:gd name="connsiteX68" fmla="*/ 3350808 w 3501760"/>
                <a:gd name="connsiteY68" fmla="*/ 1245033 h 2489116"/>
                <a:gd name="connsiteX69" fmla="*/ 3439924 w 3501760"/>
                <a:gd name="connsiteY69" fmla="*/ 1216447 h 2489116"/>
                <a:gd name="connsiteX70" fmla="*/ 3500970 w 3501760"/>
                <a:gd name="connsiteY70" fmla="*/ 1168489 h 2489116"/>
                <a:gd name="connsiteX71" fmla="*/ 3474709 w 3501760"/>
                <a:gd name="connsiteY71" fmla="*/ 1093924 h 2489116"/>
                <a:gd name="connsiteX72" fmla="*/ 3435963 w 3501760"/>
                <a:gd name="connsiteY72" fmla="*/ 1100554 h 2489116"/>
                <a:gd name="connsiteX73" fmla="*/ 3392482 w 3501760"/>
                <a:gd name="connsiteY73" fmla="*/ 1073260 h 2489116"/>
                <a:gd name="connsiteX74" fmla="*/ 3367082 w 3501760"/>
                <a:gd name="connsiteY74" fmla="*/ 1037183 h 2489116"/>
                <a:gd name="connsiteX75" fmla="*/ 3320931 w 3501760"/>
                <a:gd name="connsiteY75" fmla="*/ 1005584 h 2489116"/>
                <a:gd name="connsiteX76" fmla="*/ 3217867 w 3501760"/>
                <a:gd name="connsiteY76" fmla="*/ 987158 h 2489116"/>
                <a:gd name="connsiteX77" fmla="*/ 3177744 w 3501760"/>
                <a:gd name="connsiteY77" fmla="*/ 987245 h 2489116"/>
                <a:gd name="connsiteX78" fmla="*/ 3122467 w 3501760"/>
                <a:gd name="connsiteY78" fmla="*/ 977343 h 2489116"/>
                <a:gd name="connsiteX79" fmla="*/ 3032921 w 3501760"/>
                <a:gd name="connsiteY79" fmla="*/ 922410 h 2489116"/>
                <a:gd name="connsiteX80" fmla="*/ 3122467 w 3501760"/>
                <a:gd name="connsiteY80" fmla="*/ 898990 h 2489116"/>
                <a:gd name="connsiteX81" fmla="*/ 3167929 w 3501760"/>
                <a:gd name="connsiteY81" fmla="*/ 903209 h 2489116"/>
                <a:gd name="connsiteX82" fmla="*/ 3221139 w 3501760"/>
                <a:gd name="connsiteY82" fmla="*/ 909839 h 2489116"/>
                <a:gd name="connsiteX83" fmla="*/ 3271251 w 3501760"/>
                <a:gd name="connsiteY83" fmla="*/ 901143 h 2489116"/>
                <a:gd name="connsiteX84" fmla="*/ 3318779 w 3501760"/>
                <a:gd name="connsiteY84" fmla="*/ 889433 h 2489116"/>
                <a:gd name="connsiteX85" fmla="*/ 3244387 w 3501760"/>
                <a:gd name="connsiteY85" fmla="*/ 860503 h 2489116"/>
                <a:gd name="connsiteX86" fmla="*/ 3164570 w 3501760"/>
                <a:gd name="connsiteY86" fmla="*/ 838977 h 2489116"/>
                <a:gd name="connsiteX87" fmla="*/ 3087682 w 3501760"/>
                <a:gd name="connsiteY87" fmla="*/ 818916 h 2489116"/>
                <a:gd name="connsiteX88" fmla="*/ 3058063 w 3501760"/>
                <a:gd name="connsiteY88" fmla="*/ 805484 h 2489116"/>
                <a:gd name="connsiteX89" fmla="*/ 3034988 w 3501760"/>
                <a:gd name="connsiteY89" fmla="*/ 787919 h 2489116"/>
                <a:gd name="connsiteX90" fmla="*/ 3148556 w 3501760"/>
                <a:gd name="connsiteY90" fmla="*/ 764844 h 2489116"/>
                <a:gd name="connsiteX91" fmla="*/ 3205899 w 3501760"/>
                <a:gd name="connsiteY91" fmla="*/ 767169 h 2489116"/>
                <a:gd name="connsiteX92" fmla="*/ 3273403 w 3501760"/>
                <a:gd name="connsiteY92" fmla="*/ 776726 h 2489116"/>
                <a:gd name="connsiteX93" fmla="*/ 3395581 w 3501760"/>
                <a:gd name="connsiteY93" fmla="*/ 769752 h 2489116"/>
                <a:gd name="connsiteX94" fmla="*/ 3446037 w 3501760"/>
                <a:gd name="connsiteY94" fmla="*/ 738669 h 2489116"/>
                <a:gd name="connsiteX95" fmla="*/ 3473245 w 3501760"/>
                <a:gd name="connsiteY95" fmla="*/ 690883 h 2489116"/>
                <a:gd name="connsiteX96" fmla="*/ 3372765 w 3501760"/>
                <a:gd name="connsiteY96" fmla="*/ 633367 h 2489116"/>
                <a:gd name="connsiteX97" fmla="*/ 3369923 w 3501760"/>
                <a:gd name="connsiteY97" fmla="*/ 598668 h 2489116"/>
                <a:gd name="connsiteX98" fmla="*/ 3345040 w 3501760"/>
                <a:gd name="connsiteY98" fmla="*/ 589971 h 2489116"/>
                <a:gd name="connsiteX99" fmla="*/ 3272972 w 3501760"/>
                <a:gd name="connsiteY99" fmla="*/ 566035 h 2489116"/>
                <a:gd name="connsiteX100" fmla="*/ 3208913 w 3501760"/>
                <a:gd name="connsiteY100" fmla="*/ 546490 h 2489116"/>
                <a:gd name="connsiteX101" fmla="*/ 3134607 w 3501760"/>
                <a:gd name="connsiteY101" fmla="*/ 547437 h 2489116"/>
                <a:gd name="connsiteX102" fmla="*/ 3072356 w 3501760"/>
                <a:gd name="connsiteY102" fmla="*/ 537449 h 2489116"/>
                <a:gd name="connsiteX103" fmla="*/ 3005369 w 3501760"/>
                <a:gd name="connsiteY103" fmla="*/ 529958 h 2489116"/>
                <a:gd name="connsiteX104" fmla="*/ 2948197 w 3501760"/>
                <a:gd name="connsiteY104" fmla="*/ 520401 h 2489116"/>
                <a:gd name="connsiteX105" fmla="*/ 2884051 w 3501760"/>
                <a:gd name="connsiteY105" fmla="*/ 516613 h 2489116"/>
                <a:gd name="connsiteX106" fmla="*/ 2804235 w 3501760"/>
                <a:gd name="connsiteY106" fmla="*/ 489060 h 2489116"/>
                <a:gd name="connsiteX107" fmla="*/ 2728121 w 3501760"/>
                <a:gd name="connsiteY107" fmla="*/ 480019 h 2489116"/>
                <a:gd name="connsiteX108" fmla="*/ 2656226 w 3501760"/>
                <a:gd name="connsiteY108" fmla="*/ 469859 h 2489116"/>
                <a:gd name="connsiteX109" fmla="*/ 2589842 w 3501760"/>
                <a:gd name="connsiteY109" fmla="*/ 441704 h 2489116"/>
                <a:gd name="connsiteX110" fmla="*/ 2500382 w 3501760"/>
                <a:gd name="connsiteY110" fmla="*/ 422331 h 2489116"/>
                <a:gd name="connsiteX111" fmla="*/ 2471624 w 3501760"/>
                <a:gd name="connsiteY111" fmla="*/ 420954 h 2489116"/>
                <a:gd name="connsiteX112" fmla="*/ 2421168 w 3501760"/>
                <a:gd name="connsiteY112" fmla="*/ 395812 h 2489116"/>
                <a:gd name="connsiteX113" fmla="*/ 2296579 w 3501760"/>
                <a:gd name="connsiteY113" fmla="*/ 367312 h 2489116"/>
                <a:gd name="connsiteX114" fmla="*/ 2172421 w 3501760"/>
                <a:gd name="connsiteY114" fmla="*/ 338640 h 2489116"/>
                <a:gd name="connsiteX115" fmla="*/ 2108017 w 3501760"/>
                <a:gd name="connsiteY115" fmla="*/ 336488 h 2489116"/>
                <a:gd name="connsiteX116" fmla="*/ 2039221 w 3501760"/>
                <a:gd name="connsiteY116" fmla="*/ 326500 h 2489116"/>
                <a:gd name="connsiteX117" fmla="*/ 1957769 w 3501760"/>
                <a:gd name="connsiteY117" fmla="*/ 327017 h 2489116"/>
                <a:gd name="connsiteX118" fmla="*/ 1861852 w 3501760"/>
                <a:gd name="connsiteY118" fmla="*/ 317115 h 2489116"/>
                <a:gd name="connsiteX119" fmla="*/ 1521578 w 3501760"/>
                <a:gd name="connsiteY119" fmla="*/ 271998 h 2489116"/>
                <a:gd name="connsiteX120" fmla="*/ 1378046 w 3501760"/>
                <a:gd name="connsiteY120" fmla="*/ 228947 h 2489116"/>
                <a:gd name="connsiteX121" fmla="*/ 1321650 w 3501760"/>
                <a:gd name="connsiteY121" fmla="*/ 204752 h 2489116"/>
                <a:gd name="connsiteX122" fmla="*/ 1238217 w 3501760"/>
                <a:gd name="connsiteY122" fmla="*/ 181333 h 2489116"/>
                <a:gd name="connsiteX123" fmla="*/ 1096752 w 3501760"/>
                <a:gd name="connsiteY123" fmla="*/ 131135 h 2489116"/>
                <a:gd name="connsiteX124" fmla="*/ 912236 w 3501760"/>
                <a:gd name="connsiteY124" fmla="*/ 95059 h 2489116"/>
                <a:gd name="connsiteX125" fmla="*/ 574545 w 3501760"/>
                <a:gd name="connsiteY125" fmla="*/ 59154 h 2489116"/>
                <a:gd name="connsiteX126" fmla="*/ 273103 w 3501760"/>
                <a:gd name="connsiteY126" fmla="*/ 35649 h 2489116"/>
                <a:gd name="connsiteX127" fmla="*/ 211713 w 3501760"/>
                <a:gd name="connsiteY127" fmla="*/ 18859 h 2489116"/>
                <a:gd name="connsiteX128" fmla="*/ 161774 w 3501760"/>
                <a:gd name="connsiteY128" fmla="*/ 11885 h 2489116"/>
                <a:gd name="connsiteX129" fmla="*/ 106066 w 3501760"/>
                <a:gd name="connsiteY129" fmla="*/ 2844 h 2489116"/>
                <a:gd name="connsiteX130" fmla="*/ 77394 w 3501760"/>
                <a:gd name="connsiteY130" fmla="*/ 92217 h 2489116"/>
                <a:gd name="connsiteX131" fmla="*/ 70420 w 3501760"/>
                <a:gd name="connsiteY131" fmla="*/ 202083 h 2489116"/>
                <a:gd name="connsiteX132" fmla="*/ 68267 w 3501760"/>
                <a:gd name="connsiteY132" fmla="*/ 278111 h 2489116"/>
                <a:gd name="connsiteX133" fmla="*/ 51219 w 3501760"/>
                <a:gd name="connsiteY133" fmla="*/ 489577 h 2489116"/>
                <a:gd name="connsiteX134" fmla="*/ 49583 w 3501760"/>
                <a:gd name="connsiteY134" fmla="*/ 552345 h 2489116"/>
                <a:gd name="connsiteX135" fmla="*/ 39854 w 3501760"/>
                <a:gd name="connsiteY135" fmla="*/ 669701 h 2489116"/>
                <a:gd name="connsiteX136" fmla="*/ 29952 w 3501760"/>
                <a:gd name="connsiteY136" fmla="*/ 781892 h 2489116"/>
                <a:gd name="connsiteX137" fmla="*/ 29952 w 3501760"/>
                <a:gd name="connsiteY137" fmla="*/ 907256 h 2489116"/>
                <a:gd name="connsiteX138" fmla="*/ 29952 w 3501760"/>
                <a:gd name="connsiteY138" fmla="*/ 1100124 h 2489116"/>
                <a:gd name="connsiteX139" fmla="*/ 28058 w 3501760"/>
                <a:gd name="connsiteY139" fmla="*/ 1215070 h 2489116"/>
                <a:gd name="connsiteX140" fmla="*/ 11096 w 3501760"/>
                <a:gd name="connsiteY140" fmla="*/ 1332254 h 2489116"/>
                <a:gd name="connsiteX141" fmla="*/ 1280 w 3501760"/>
                <a:gd name="connsiteY141" fmla="*/ 1445994 h 2489116"/>
                <a:gd name="connsiteX142" fmla="*/ 1280 w 3501760"/>
                <a:gd name="connsiteY142" fmla="*/ 1561629 h 2489116"/>
                <a:gd name="connsiteX143" fmla="*/ 764 w 3501760"/>
                <a:gd name="connsiteY143" fmla="*/ 1748814 h 2489116"/>
                <a:gd name="connsiteX144" fmla="*/ 6016 w 3501760"/>
                <a:gd name="connsiteY144" fmla="*/ 1864793 h 2489116"/>
                <a:gd name="connsiteX145" fmla="*/ 1280 w 3501760"/>
                <a:gd name="connsiteY145" fmla="*/ 1961399 h 2489116"/>
                <a:gd name="connsiteX146" fmla="*/ 19534 w 3501760"/>
                <a:gd name="connsiteY146" fmla="*/ 2138769 h 2489116"/>
                <a:gd name="connsiteX147" fmla="*/ 50272 w 3501760"/>
                <a:gd name="connsiteY147" fmla="*/ 2331120 h 2489116"/>
                <a:gd name="connsiteX148" fmla="*/ 87468 w 3501760"/>
                <a:gd name="connsiteY148" fmla="*/ 2422474 h 2489116"/>
                <a:gd name="connsiteX149" fmla="*/ 135341 w 3501760"/>
                <a:gd name="connsiteY149" fmla="*/ 2489116 h 248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3501760" h="2489116">
                  <a:moveTo>
                    <a:pt x="125783" y="2489030"/>
                  </a:moveTo>
                  <a:cubicBezTo>
                    <a:pt x="200606" y="2487825"/>
                    <a:pt x="269143" y="2468194"/>
                    <a:pt x="336302" y="2434011"/>
                  </a:cubicBezTo>
                  <a:cubicBezTo>
                    <a:pt x="364888" y="2419460"/>
                    <a:pt x="404839" y="2413605"/>
                    <a:pt x="426278" y="2388894"/>
                  </a:cubicBezTo>
                  <a:cubicBezTo>
                    <a:pt x="435147" y="2378734"/>
                    <a:pt x="448406" y="2357897"/>
                    <a:pt x="451592" y="2345499"/>
                  </a:cubicBezTo>
                  <a:cubicBezTo>
                    <a:pt x="456844" y="2325093"/>
                    <a:pt x="455725" y="2308819"/>
                    <a:pt x="481900" y="2299090"/>
                  </a:cubicBezTo>
                  <a:cubicBezTo>
                    <a:pt x="496021" y="2293924"/>
                    <a:pt x="512466" y="2298746"/>
                    <a:pt x="527017" y="2295474"/>
                  </a:cubicBezTo>
                  <a:cubicBezTo>
                    <a:pt x="544754" y="2291599"/>
                    <a:pt x="557153" y="2289102"/>
                    <a:pt x="575579" y="2288327"/>
                  </a:cubicBezTo>
                  <a:cubicBezTo>
                    <a:pt x="626895" y="2286089"/>
                    <a:pt x="613033" y="2250270"/>
                    <a:pt x="632320" y="2215916"/>
                  </a:cubicBezTo>
                  <a:cubicBezTo>
                    <a:pt x="649970" y="2184489"/>
                    <a:pt x="694916" y="2181906"/>
                    <a:pt x="726773" y="2173295"/>
                  </a:cubicBezTo>
                  <a:cubicBezTo>
                    <a:pt x="759320" y="2164513"/>
                    <a:pt x="791436" y="2162188"/>
                    <a:pt x="824585" y="2156247"/>
                  </a:cubicBezTo>
                  <a:cubicBezTo>
                    <a:pt x="840341" y="2153406"/>
                    <a:pt x="856098" y="2156247"/>
                    <a:pt x="871941" y="2153320"/>
                  </a:cubicBezTo>
                  <a:cubicBezTo>
                    <a:pt x="890194" y="2149876"/>
                    <a:pt x="900613" y="2144537"/>
                    <a:pt x="919555" y="2144537"/>
                  </a:cubicBezTo>
                  <a:cubicBezTo>
                    <a:pt x="959764" y="2144623"/>
                    <a:pt x="989297" y="2129556"/>
                    <a:pt x="1008154" y="2094512"/>
                  </a:cubicBezTo>
                  <a:cubicBezTo>
                    <a:pt x="1024255" y="2064635"/>
                    <a:pt x="1033898" y="2030194"/>
                    <a:pt x="1043025" y="1997045"/>
                  </a:cubicBezTo>
                  <a:cubicBezTo>
                    <a:pt x="1054304" y="1956319"/>
                    <a:pt x="1076777" y="1946245"/>
                    <a:pt x="1115867" y="1932813"/>
                  </a:cubicBezTo>
                  <a:cubicBezTo>
                    <a:pt x="1145314" y="1922653"/>
                    <a:pt x="1176138" y="1920415"/>
                    <a:pt x="1206274" y="1912838"/>
                  </a:cubicBezTo>
                  <a:cubicBezTo>
                    <a:pt x="1242695" y="1903625"/>
                    <a:pt x="1280579" y="1903280"/>
                    <a:pt x="1316914" y="1895015"/>
                  </a:cubicBezTo>
                  <a:cubicBezTo>
                    <a:pt x="1332154" y="1891571"/>
                    <a:pt x="1338784" y="1886577"/>
                    <a:pt x="1354971" y="1886146"/>
                  </a:cubicBezTo>
                  <a:cubicBezTo>
                    <a:pt x="1372966" y="1885630"/>
                    <a:pt x="1392512" y="1888901"/>
                    <a:pt x="1410335" y="1886749"/>
                  </a:cubicBezTo>
                  <a:cubicBezTo>
                    <a:pt x="1428846" y="1884510"/>
                    <a:pt x="1443914" y="1877019"/>
                    <a:pt x="1462943" y="1876503"/>
                  </a:cubicBezTo>
                  <a:cubicBezTo>
                    <a:pt x="1479044" y="1875986"/>
                    <a:pt x="1496608" y="1879344"/>
                    <a:pt x="1512451" y="1877192"/>
                  </a:cubicBezTo>
                  <a:cubicBezTo>
                    <a:pt x="1545859" y="1872628"/>
                    <a:pt x="1581246" y="1866170"/>
                    <a:pt x="1613448" y="1857560"/>
                  </a:cubicBezTo>
                  <a:cubicBezTo>
                    <a:pt x="1646942" y="1848692"/>
                    <a:pt x="1681383" y="1840082"/>
                    <a:pt x="1713585" y="1826219"/>
                  </a:cubicBezTo>
                  <a:cubicBezTo>
                    <a:pt x="1744323" y="1812960"/>
                    <a:pt x="1781088" y="1808396"/>
                    <a:pt x="1813463" y="1799097"/>
                  </a:cubicBezTo>
                  <a:cubicBezTo>
                    <a:pt x="1827239" y="1795137"/>
                    <a:pt x="1838518" y="1786010"/>
                    <a:pt x="1852209" y="1781877"/>
                  </a:cubicBezTo>
                  <a:cubicBezTo>
                    <a:pt x="1870548" y="1776366"/>
                    <a:pt x="1891643" y="1775936"/>
                    <a:pt x="1910844" y="1770340"/>
                  </a:cubicBezTo>
                  <a:cubicBezTo>
                    <a:pt x="1929614" y="1764829"/>
                    <a:pt x="1943993" y="1763796"/>
                    <a:pt x="1962505" y="1762160"/>
                  </a:cubicBezTo>
                  <a:cubicBezTo>
                    <a:pt x="1977314" y="1760868"/>
                    <a:pt x="1988421" y="1754152"/>
                    <a:pt x="2002973" y="1751827"/>
                  </a:cubicBezTo>
                  <a:cubicBezTo>
                    <a:pt x="2019332" y="1749245"/>
                    <a:pt x="2037069" y="1754841"/>
                    <a:pt x="2053428" y="1752689"/>
                  </a:cubicBezTo>
                  <a:cubicBezTo>
                    <a:pt x="2068410" y="1750708"/>
                    <a:pt x="2080808" y="1744165"/>
                    <a:pt x="2095962" y="1742529"/>
                  </a:cubicBezTo>
                  <a:cubicBezTo>
                    <a:pt x="2154512" y="1736243"/>
                    <a:pt x="2232520" y="1735726"/>
                    <a:pt x="2287797" y="1750192"/>
                  </a:cubicBezTo>
                  <a:cubicBezTo>
                    <a:pt x="2300971" y="1753636"/>
                    <a:pt x="2313025" y="1749761"/>
                    <a:pt x="2326026" y="1751827"/>
                  </a:cubicBezTo>
                  <a:cubicBezTo>
                    <a:pt x="2342127" y="1754411"/>
                    <a:pt x="2353579" y="1766981"/>
                    <a:pt x="2369077" y="1770684"/>
                  </a:cubicBezTo>
                  <a:cubicBezTo>
                    <a:pt x="2385436" y="1774558"/>
                    <a:pt x="2396199" y="1771114"/>
                    <a:pt x="2412128" y="1778347"/>
                  </a:cubicBezTo>
                  <a:cubicBezTo>
                    <a:pt x="2431156" y="1787043"/>
                    <a:pt x="2449582" y="1795998"/>
                    <a:pt x="2469472" y="1802714"/>
                  </a:cubicBezTo>
                  <a:cubicBezTo>
                    <a:pt x="2497196" y="1812099"/>
                    <a:pt x="2525696" y="1818901"/>
                    <a:pt x="2552990" y="1828802"/>
                  </a:cubicBezTo>
                  <a:cubicBezTo>
                    <a:pt x="2572105" y="1835691"/>
                    <a:pt x="2586742" y="1838962"/>
                    <a:pt x="2607406" y="1838446"/>
                  </a:cubicBezTo>
                  <a:cubicBezTo>
                    <a:pt x="2629448" y="1838015"/>
                    <a:pt x="2643311" y="1842923"/>
                    <a:pt x="2664664" y="1847056"/>
                  </a:cubicBezTo>
                  <a:cubicBezTo>
                    <a:pt x="2699363" y="1853772"/>
                    <a:pt x="2737592" y="1838187"/>
                    <a:pt x="2773411" y="1838360"/>
                  </a:cubicBezTo>
                  <a:cubicBezTo>
                    <a:pt x="2805354" y="1838446"/>
                    <a:pt x="2839623" y="1841976"/>
                    <a:pt x="2870706" y="1836207"/>
                  </a:cubicBezTo>
                  <a:cubicBezTo>
                    <a:pt x="2889906" y="1832677"/>
                    <a:pt x="2904113" y="1829491"/>
                    <a:pt x="2923916" y="1828889"/>
                  </a:cubicBezTo>
                  <a:cubicBezTo>
                    <a:pt x="2942428" y="1828372"/>
                    <a:pt x="2956118" y="1820623"/>
                    <a:pt x="2974286" y="1818729"/>
                  </a:cubicBezTo>
                  <a:cubicBezTo>
                    <a:pt x="2988062" y="1817265"/>
                    <a:pt x="3000547" y="1820709"/>
                    <a:pt x="3014237" y="1817351"/>
                  </a:cubicBezTo>
                  <a:cubicBezTo>
                    <a:pt x="3037312" y="1811668"/>
                    <a:pt x="3059182" y="1798581"/>
                    <a:pt x="3082085" y="1792467"/>
                  </a:cubicBezTo>
                  <a:cubicBezTo>
                    <a:pt x="3159146" y="1771889"/>
                    <a:pt x="3239135" y="1739257"/>
                    <a:pt x="3265740" y="1656685"/>
                  </a:cubicBezTo>
                  <a:cubicBezTo>
                    <a:pt x="3280377" y="1611137"/>
                    <a:pt x="3254547" y="1590990"/>
                    <a:pt x="3223206" y="1558701"/>
                  </a:cubicBezTo>
                  <a:cubicBezTo>
                    <a:pt x="3203575" y="1538467"/>
                    <a:pt x="3184030" y="1530288"/>
                    <a:pt x="3157682" y="1522539"/>
                  </a:cubicBezTo>
                  <a:cubicBezTo>
                    <a:pt x="3151828" y="1520817"/>
                    <a:pt x="3148297" y="1524089"/>
                    <a:pt x="3141667" y="1521161"/>
                  </a:cubicBezTo>
                  <a:cubicBezTo>
                    <a:pt x="3131422" y="1516684"/>
                    <a:pt x="3121864" y="1505749"/>
                    <a:pt x="3110068" y="1500841"/>
                  </a:cubicBezTo>
                  <a:cubicBezTo>
                    <a:pt x="3095947" y="1494986"/>
                    <a:pt x="3077005" y="1489303"/>
                    <a:pt x="3062454" y="1486462"/>
                  </a:cubicBezTo>
                  <a:cubicBezTo>
                    <a:pt x="3043684" y="1482846"/>
                    <a:pt x="3024741" y="1493695"/>
                    <a:pt x="3004594" y="1494383"/>
                  </a:cubicBezTo>
                  <a:cubicBezTo>
                    <a:pt x="2974286" y="1495417"/>
                    <a:pt x="2943720" y="1494125"/>
                    <a:pt x="2913412" y="1494125"/>
                  </a:cubicBezTo>
                  <a:cubicBezTo>
                    <a:pt x="2873116" y="1494125"/>
                    <a:pt x="2836006" y="1494642"/>
                    <a:pt x="2799069" y="1478885"/>
                  </a:cubicBezTo>
                  <a:cubicBezTo>
                    <a:pt x="2790717" y="1475355"/>
                    <a:pt x="2784776" y="1468811"/>
                    <a:pt x="2775994" y="1465281"/>
                  </a:cubicBezTo>
                  <a:cubicBezTo>
                    <a:pt x="2766006" y="1461234"/>
                    <a:pt x="2752660" y="1458479"/>
                    <a:pt x="2742070" y="1456757"/>
                  </a:cubicBezTo>
                  <a:cubicBezTo>
                    <a:pt x="2723558" y="1453743"/>
                    <a:pt x="2700913" y="1460718"/>
                    <a:pt x="2683262" y="1454691"/>
                  </a:cubicBezTo>
                  <a:cubicBezTo>
                    <a:pt x="2687395" y="1444617"/>
                    <a:pt x="2692561" y="1415514"/>
                    <a:pt x="2700482" y="1409229"/>
                  </a:cubicBezTo>
                  <a:cubicBezTo>
                    <a:pt x="2706854" y="1404149"/>
                    <a:pt x="2736731" y="1399672"/>
                    <a:pt x="2746633" y="1398036"/>
                  </a:cubicBezTo>
                  <a:cubicBezTo>
                    <a:pt x="2761959" y="1395453"/>
                    <a:pt x="2776769" y="1399844"/>
                    <a:pt x="2791147" y="1403288"/>
                  </a:cubicBezTo>
                  <a:cubicBezTo>
                    <a:pt x="2808540" y="1407421"/>
                    <a:pt x="2825158" y="1406560"/>
                    <a:pt x="2842378" y="1410262"/>
                  </a:cubicBezTo>
                  <a:cubicBezTo>
                    <a:pt x="2874150" y="1416978"/>
                    <a:pt x="2898861" y="1427396"/>
                    <a:pt x="2932354" y="1427224"/>
                  </a:cubicBezTo>
                  <a:cubicBezTo>
                    <a:pt x="2965073" y="1427052"/>
                    <a:pt x="3001494" y="1423177"/>
                    <a:pt x="3033438" y="1429377"/>
                  </a:cubicBezTo>
                  <a:cubicBezTo>
                    <a:pt x="3051950" y="1432993"/>
                    <a:pt x="3059440" y="1436265"/>
                    <a:pt x="3078125" y="1432132"/>
                  </a:cubicBezTo>
                  <a:cubicBezTo>
                    <a:pt x="3097756" y="1427827"/>
                    <a:pt x="3112996" y="1427483"/>
                    <a:pt x="3133402" y="1427396"/>
                  </a:cubicBezTo>
                  <a:cubicBezTo>
                    <a:pt x="3167326" y="1427224"/>
                    <a:pt x="3204866" y="1417925"/>
                    <a:pt x="3237326" y="1408368"/>
                  </a:cubicBezTo>
                  <a:cubicBezTo>
                    <a:pt x="3266601" y="1399758"/>
                    <a:pt x="3293981" y="1383829"/>
                    <a:pt x="3323170" y="1372205"/>
                  </a:cubicBezTo>
                  <a:cubicBezTo>
                    <a:pt x="3338840" y="1366006"/>
                    <a:pt x="3354167" y="1361529"/>
                    <a:pt x="3369062" y="1353263"/>
                  </a:cubicBezTo>
                  <a:cubicBezTo>
                    <a:pt x="3392482" y="1340261"/>
                    <a:pt x="3387746" y="1334837"/>
                    <a:pt x="3379739" y="1308490"/>
                  </a:cubicBezTo>
                  <a:cubicBezTo>
                    <a:pt x="3375864" y="1295661"/>
                    <a:pt x="3347967" y="1257518"/>
                    <a:pt x="3350808" y="1245033"/>
                  </a:cubicBezTo>
                  <a:cubicBezTo>
                    <a:pt x="3354855" y="1227296"/>
                    <a:pt x="3423823" y="1217050"/>
                    <a:pt x="3439924" y="1216447"/>
                  </a:cubicBezTo>
                  <a:cubicBezTo>
                    <a:pt x="3475828" y="1215156"/>
                    <a:pt x="3493049" y="1210334"/>
                    <a:pt x="3500970" y="1168489"/>
                  </a:cubicBezTo>
                  <a:cubicBezTo>
                    <a:pt x="3504758" y="1148341"/>
                    <a:pt x="3494771" y="1105721"/>
                    <a:pt x="3474709" y="1093924"/>
                  </a:cubicBezTo>
                  <a:cubicBezTo>
                    <a:pt x="3458952" y="1084626"/>
                    <a:pt x="3449223" y="1099952"/>
                    <a:pt x="3435963" y="1100554"/>
                  </a:cubicBezTo>
                  <a:cubicBezTo>
                    <a:pt x="3421154" y="1101243"/>
                    <a:pt x="3402556" y="1083851"/>
                    <a:pt x="3392482" y="1073260"/>
                  </a:cubicBezTo>
                  <a:cubicBezTo>
                    <a:pt x="3382580" y="1062842"/>
                    <a:pt x="3377328" y="1046913"/>
                    <a:pt x="3367082" y="1037183"/>
                  </a:cubicBezTo>
                  <a:cubicBezTo>
                    <a:pt x="3355200" y="1025818"/>
                    <a:pt x="3334966" y="1013505"/>
                    <a:pt x="3320931" y="1005584"/>
                  </a:cubicBezTo>
                  <a:cubicBezTo>
                    <a:pt x="3289849" y="988105"/>
                    <a:pt x="3253686" y="987158"/>
                    <a:pt x="3217867" y="987158"/>
                  </a:cubicBezTo>
                  <a:cubicBezTo>
                    <a:pt x="3204522" y="987158"/>
                    <a:pt x="3191090" y="987072"/>
                    <a:pt x="3177744" y="987245"/>
                  </a:cubicBezTo>
                  <a:cubicBezTo>
                    <a:pt x="3156908" y="987503"/>
                    <a:pt x="3142528" y="980873"/>
                    <a:pt x="3122467" y="977343"/>
                  </a:cubicBezTo>
                  <a:cubicBezTo>
                    <a:pt x="3091298" y="971832"/>
                    <a:pt x="3030855" y="969077"/>
                    <a:pt x="3032921" y="922410"/>
                  </a:cubicBezTo>
                  <a:cubicBezTo>
                    <a:pt x="3034988" y="875571"/>
                    <a:pt x="3095861" y="892619"/>
                    <a:pt x="3122467" y="898990"/>
                  </a:cubicBezTo>
                  <a:cubicBezTo>
                    <a:pt x="3137793" y="902693"/>
                    <a:pt x="3152775" y="899851"/>
                    <a:pt x="3167929" y="903209"/>
                  </a:cubicBezTo>
                  <a:cubicBezTo>
                    <a:pt x="3186010" y="907170"/>
                    <a:pt x="3201164" y="915091"/>
                    <a:pt x="3221139" y="909839"/>
                  </a:cubicBezTo>
                  <a:cubicBezTo>
                    <a:pt x="3239996" y="904845"/>
                    <a:pt x="3250414" y="900712"/>
                    <a:pt x="3271251" y="901143"/>
                  </a:cubicBezTo>
                  <a:cubicBezTo>
                    <a:pt x="3287696" y="901487"/>
                    <a:pt x="3306552" y="903295"/>
                    <a:pt x="3318779" y="889433"/>
                  </a:cubicBezTo>
                  <a:cubicBezTo>
                    <a:pt x="3301128" y="868855"/>
                    <a:pt x="3268495" y="866702"/>
                    <a:pt x="3244387" y="860503"/>
                  </a:cubicBezTo>
                  <a:cubicBezTo>
                    <a:pt x="3218040" y="853701"/>
                    <a:pt x="3191348" y="845263"/>
                    <a:pt x="3164570" y="838977"/>
                  </a:cubicBezTo>
                  <a:cubicBezTo>
                    <a:pt x="3141323" y="833553"/>
                    <a:pt x="3108432" y="829764"/>
                    <a:pt x="3087682" y="818916"/>
                  </a:cubicBezTo>
                  <a:cubicBezTo>
                    <a:pt x="3076919" y="813319"/>
                    <a:pt x="3068223" y="809617"/>
                    <a:pt x="3058063" y="805484"/>
                  </a:cubicBezTo>
                  <a:cubicBezTo>
                    <a:pt x="3049280" y="801868"/>
                    <a:pt x="3030252" y="806000"/>
                    <a:pt x="3034988" y="787919"/>
                  </a:cubicBezTo>
                  <a:cubicBezTo>
                    <a:pt x="3073217" y="783442"/>
                    <a:pt x="3111360" y="775521"/>
                    <a:pt x="3148556" y="764844"/>
                  </a:cubicBezTo>
                  <a:cubicBezTo>
                    <a:pt x="3172922" y="757870"/>
                    <a:pt x="3182049" y="759161"/>
                    <a:pt x="3205899" y="767169"/>
                  </a:cubicBezTo>
                  <a:cubicBezTo>
                    <a:pt x="3228458" y="774659"/>
                    <a:pt x="3249811" y="776984"/>
                    <a:pt x="3273403" y="776726"/>
                  </a:cubicBezTo>
                  <a:cubicBezTo>
                    <a:pt x="3313440" y="776381"/>
                    <a:pt x="3357524" y="783700"/>
                    <a:pt x="3395581" y="769752"/>
                  </a:cubicBezTo>
                  <a:cubicBezTo>
                    <a:pt x="3414093" y="762950"/>
                    <a:pt x="3433036" y="754167"/>
                    <a:pt x="3446037" y="738669"/>
                  </a:cubicBezTo>
                  <a:cubicBezTo>
                    <a:pt x="3453011" y="730317"/>
                    <a:pt x="3474364" y="701559"/>
                    <a:pt x="3473245" y="690883"/>
                  </a:cubicBezTo>
                  <a:cubicBezTo>
                    <a:pt x="3469371" y="654548"/>
                    <a:pt x="3382063" y="677709"/>
                    <a:pt x="3372765" y="633367"/>
                  </a:cubicBezTo>
                  <a:cubicBezTo>
                    <a:pt x="3369837" y="619504"/>
                    <a:pt x="3386024" y="613305"/>
                    <a:pt x="3369923" y="598668"/>
                  </a:cubicBezTo>
                  <a:cubicBezTo>
                    <a:pt x="3364326" y="593588"/>
                    <a:pt x="3352100" y="592296"/>
                    <a:pt x="3345040" y="589971"/>
                  </a:cubicBezTo>
                  <a:cubicBezTo>
                    <a:pt x="3321017" y="582308"/>
                    <a:pt x="3296823" y="574559"/>
                    <a:pt x="3272972" y="566035"/>
                  </a:cubicBezTo>
                  <a:cubicBezTo>
                    <a:pt x="3252480" y="558716"/>
                    <a:pt x="3230438" y="549417"/>
                    <a:pt x="3208913" y="546490"/>
                  </a:cubicBezTo>
                  <a:cubicBezTo>
                    <a:pt x="3184804" y="543218"/>
                    <a:pt x="3158974" y="549073"/>
                    <a:pt x="3134607" y="547437"/>
                  </a:cubicBezTo>
                  <a:cubicBezTo>
                    <a:pt x="3112565" y="545973"/>
                    <a:pt x="3094484" y="538052"/>
                    <a:pt x="3072356" y="537449"/>
                  </a:cubicBezTo>
                  <a:cubicBezTo>
                    <a:pt x="3048075" y="536760"/>
                    <a:pt x="3028874" y="534350"/>
                    <a:pt x="3005369" y="529958"/>
                  </a:cubicBezTo>
                  <a:cubicBezTo>
                    <a:pt x="2984618" y="526084"/>
                    <a:pt x="2968087" y="525739"/>
                    <a:pt x="2948197" y="520401"/>
                  </a:cubicBezTo>
                  <a:cubicBezTo>
                    <a:pt x="2927188" y="514718"/>
                    <a:pt x="2905490" y="521348"/>
                    <a:pt x="2884051" y="516613"/>
                  </a:cubicBezTo>
                  <a:cubicBezTo>
                    <a:pt x="2857273" y="510586"/>
                    <a:pt x="2831529" y="494743"/>
                    <a:pt x="2804235" y="489060"/>
                  </a:cubicBezTo>
                  <a:cubicBezTo>
                    <a:pt x="2780557" y="484152"/>
                    <a:pt x="2752660" y="481655"/>
                    <a:pt x="2728121" y="480019"/>
                  </a:cubicBezTo>
                  <a:cubicBezTo>
                    <a:pt x="2705132" y="478383"/>
                    <a:pt x="2678010" y="476920"/>
                    <a:pt x="2656226" y="469859"/>
                  </a:cubicBezTo>
                  <a:cubicBezTo>
                    <a:pt x="2633151" y="462369"/>
                    <a:pt x="2615930" y="446095"/>
                    <a:pt x="2589842" y="441704"/>
                  </a:cubicBezTo>
                  <a:cubicBezTo>
                    <a:pt x="2559964" y="436710"/>
                    <a:pt x="2530345" y="425431"/>
                    <a:pt x="2500382" y="422331"/>
                  </a:cubicBezTo>
                  <a:cubicBezTo>
                    <a:pt x="2490653" y="421298"/>
                    <a:pt x="2481268" y="424139"/>
                    <a:pt x="2471624" y="420954"/>
                  </a:cubicBezTo>
                  <a:cubicBezTo>
                    <a:pt x="2454059" y="415271"/>
                    <a:pt x="2440283" y="400634"/>
                    <a:pt x="2421168" y="395812"/>
                  </a:cubicBezTo>
                  <a:cubicBezTo>
                    <a:pt x="2380701" y="385652"/>
                    <a:pt x="2337994" y="375320"/>
                    <a:pt x="2296579" y="367312"/>
                  </a:cubicBezTo>
                  <a:cubicBezTo>
                    <a:pt x="2255078" y="359305"/>
                    <a:pt x="2214008" y="346045"/>
                    <a:pt x="2172421" y="338640"/>
                  </a:cubicBezTo>
                  <a:cubicBezTo>
                    <a:pt x="2151584" y="334938"/>
                    <a:pt x="2129456" y="336316"/>
                    <a:pt x="2108017" y="336488"/>
                  </a:cubicBezTo>
                  <a:cubicBezTo>
                    <a:pt x="2082961" y="336746"/>
                    <a:pt x="2063158" y="330461"/>
                    <a:pt x="2039221" y="326500"/>
                  </a:cubicBezTo>
                  <a:cubicBezTo>
                    <a:pt x="2014080" y="322281"/>
                    <a:pt x="1983514" y="326845"/>
                    <a:pt x="1957769" y="327017"/>
                  </a:cubicBezTo>
                  <a:cubicBezTo>
                    <a:pt x="1924276" y="327189"/>
                    <a:pt x="1894398" y="318493"/>
                    <a:pt x="1861852" y="317115"/>
                  </a:cubicBezTo>
                  <a:cubicBezTo>
                    <a:pt x="1747078" y="312121"/>
                    <a:pt x="1633941" y="297484"/>
                    <a:pt x="1521578" y="271998"/>
                  </a:cubicBezTo>
                  <a:cubicBezTo>
                    <a:pt x="1474050" y="261235"/>
                    <a:pt x="1423680" y="246339"/>
                    <a:pt x="1378046" y="228947"/>
                  </a:cubicBezTo>
                  <a:cubicBezTo>
                    <a:pt x="1359276" y="221800"/>
                    <a:pt x="1340678" y="210866"/>
                    <a:pt x="1321650" y="204752"/>
                  </a:cubicBezTo>
                  <a:cubicBezTo>
                    <a:pt x="1294011" y="195970"/>
                    <a:pt x="1265425" y="192698"/>
                    <a:pt x="1238217" y="181333"/>
                  </a:cubicBezTo>
                  <a:cubicBezTo>
                    <a:pt x="1191636" y="161874"/>
                    <a:pt x="1145658" y="143276"/>
                    <a:pt x="1096752" y="131135"/>
                  </a:cubicBezTo>
                  <a:cubicBezTo>
                    <a:pt x="1034931" y="115809"/>
                    <a:pt x="974832" y="106510"/>
                    <a:pt x="912236" y="95059"/>
                  </a:cubicBezTo>
                  <a:cubicBezTo>
                    <a:pt x="801165" y="74653"/>
                    <a:pt x="687597" y="59154"/>
                    <a:pt x="574545" y="59154"/>
                  </a:cubicBezTo>
                  <a:cubicBezTo>
                    <a:pt x="471912" y="59154"/>
                    <a:pt x="372120" y="63029"/>
                    <a:pt x="273103" y="35649"/>
                  </a:cubicBezTo>
                  <a:cubicBezTo>
                    <a:pt x="252094" y="29794"/>
                    <a:pt x="232463" y="23939"/>
                    <a:pt x="211713" y="18859"/>
                  </a:cubicBezTo>
                  <a:cubicBezTo>
                    <a:pt x="193890" y="14468"/>
                    <a:pt x="180544" y="13865"/>
                    <a:pt x="161774" y="11885"/>
                  </a:cubicBezTo>
                  <a:cubicBezTo>
                    <a:pt x="145415" y="10163"/>
                    <a:pt x="122253" y="-6541"/>
                    <a:pt x="106066" y="2844"/>
                  </a:cubicBezTo>
                  <a:cubicBezTo>
                    <a:pt x="89879" y="12229"/>
                    <a:pt x="79030" y="76030"/>
                    <a:pt x="77394" y="92217"/>
                  </a:cubicBezTo>
                  <a:cubicBezTo>
                    <a:pt x="73433" y="129758"/>
                    <a:pt x="76705" y="164198"/>
                    <a:pt x="70420" y="202083"/>
                  </a:cubicBezTo>
                  <a:cubicBezTo>
                    <a:pt x="66287" y="226967"/>
                    <a:pt x="68353" y="252797"/>
                    <a:pt x="68267" y="278111"/>
                  </a:cubicBezTo>
                  <a:cubicBezTo>
                    <a:pt x="68181" y="348542"/>
                    <a:pt x="61465" y="419748"/>
                    <a:pt x="51219" y="489577"/>
                  </a:cubicBezTo>
                  <a:cubicBezTo>
                    <a:pt x="48120" y="510930"/>
                    <a:pt x="50186" y="530992"/>
                    <a:pt x="49583" y="552345"/>
                  </a:cubicBezTo>
                  <a:cubicBezTo>
                    <a:pt x="48464" y="592038"/>
                    <a:pt x="39509" y="629836"/>
                    <a:pt x="39854" y="669701"/>
                  </a:cubicBezTo>
                  <a:cubicBezTo>
                    <a:pt x="40198" y="707931"/>
                    <a:pt x="29522" y="744007"/>
                    <a:pt x="29952" y="781892"/>
                  </a:cubicBezTo>
                  <a:cubicBezTo>
                    <a:pt x="30383" y="823651"/>
                    <a:pt x="29952" y="865411"/>
                    <a:pt x="29952" y="907256"/>
                  </a:cubicBezTo>
                  <a:cubicBezTo>
                    <a:pt x="29952" y="971574"/>
                    <a:pt x="29952" y="1035806"/>
                    <a:pt x="29952" y="1100124"/>
                  </a:cubicBezTo>
                  <a:cubicBezTo>
                    <a:pt x="29952" y="1138267"/>
                    <a:pt x="32793" y="1177701"/>
                    <a:pt x="28058" y="1215070"/>
                  </a:cubicBezTo>
                  <a:cubicBezTo>
                    <a:pt x="23064" y="1254418"/>
                    <a:pt x="10149" y="1291786"/>
                    <a:pt x="11096" y="1332254"/>
                  </a:cubicBezTo>
                  <a:cubicBezTo>
                    <a:pt x="11957" y="1371000"/>
                    <a:pt x="764" y="1407679"/>
                    <a:pt x="1280" y="1445994"/>
                  </a:cubicBezTo>
                  <a:cubicBezTo>
                    <a:pt x="1797" y="1484568"/>
                    <a:pt x="1280" y="1523055"/>
                    <a:pt x="1280" y="1561629"/>
                  </a:cubicBezTo>
                  <a:cubicBezTo>
                    <a:pt x="1280" y="1623880"/>
                    <a:pt x="-1217" y="1686649"/>
                    <a:pt x="764" y="1748814"/>
                  </a:cubicBezTo>
                  <a:cubicBezTo>
                    <a:pt x="2141" y="1791090"/>
                    <a:pt x="14798" y="1821484"/>
                    <a:pt x="6016" y="1864793"/>
                  </a:cubicBezTo>
                  <a:cubicBezTo>
                    <a:pt x="-528" y="1896909"/>
                    <a:pt x="1194" y="1928422"/>
                    <a:pt x="1280" y="1961399"/>
                  </a:cubicBezTo>
                  <a:cubicBezTo>
                    <a:pt x="1366" y="2021756"/>
                    <a:pt x="10838" y="2079703"/>
                    <a:pt x="19534" y="2138769"/>
                  </a:cubicBezTo>
                  <a:cubicBezTo>
                    <a:pt x="28919" y="2202742"/>
                    <a:pt x="38993" y="2266716"/>
                    <a:pt x="50272" y="2331120"/>
                  </a:cubicBezTo>
                  <a:cubicBezTo>
                    <a:pt x="56385" y="2365905"/>
                    <a:pt x="73175" y="2391133"/>
                    <a:pt x="87468" y="2422474"/>
                  </a:cubicBezTo>
                  <a:cubicBezTo>
                    <a:pt x="96853" y="2443138"/>
                    <a:pt x="116743" y="2474738"/>
                    <a:pt x="135341" y="2489116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图形 26">
              <a:extLst>
                <a:ext uri="{FF2B5EF4-FFF2-40B4-BE49-F238E27FC236}">
                  <a16:creationId xmlns:a16="http://schemas.microsoft.com/office/drawing/2014/main" id="{EE565B4D-8089-C664-BC23-21B9C1DD7E92}"/>
                </a:ext>
              </a:extLst>
            </p:cNvPr>
            <p:cNvGrpSpPr/>
            <p:nvPr/>
          </p:nvGrpSpPr>
          <p:grpSpPr>
            <a:xfrm>
              <a:off x="7898325" y="4712436"/>
              <a:ext cx="2280092" cy="1038990"/>
              <a:chOff x="8774365" y="1236480"/>
              <a:chExt cx="3388273" cy="1543965"/>
            </a:xfrm>
            <a:solidFill>
              <a:schemeClr val="bg1">
                <a:lumMod val="95000"/>
              </a:schemeClr>
            </a:solidFill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08CCBBF8-662D-8F08-5C12-3C98C8551B80}"/>
                  </a:ext>
                </a:extLst>
              </p:cNvPr>
              <p:cNvSpPr/>
              <p:nvPr/>
            </p:nvSpPr>
            <p:spPr>
              <a:xfrm>
                <a:off x="12036414" y="1389336"/>
                <a:ext cx="4562" cy="1980"/>
              </a:xfrm>
              <a:custGeom>
                <a:avLst/>
                <a:gdLst>
                  <a:gd name="connsiteX0" fmla="*/ 4305 w 4562"/>
                  <a:gd name="connsiteY0" fmla="*/ 1980 h 1980"/>
                  <a:gd name="connsiteX1" fmla="*/ 4563 w 4562"/>
                  <a:gd name="connsiteY1" fmla="*/ 0 h 1980"/>
                  <a:gd name="connsiteX2" fmla="*/ 0 w 4562"/>
                  <a:gd name="connsiteY2" fmla="*/ 0 h 1980"/>
                  <a:gd name="connsiteX3" fmla="*/ 4305 w 4562"/>
                  <a:gd name="connsiteY3" fmla="*/ 1980 h 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2" h="1980">
                    <a:moveTo>
                      <a:pt x="4305" y="1980"/>
                    </a:moveTo>
                    <a:cubicBezTo>
                      <a:pt x="4390" y="1292"/>
                      <a:pt x="4476" y="689"/>
                      <a:pt x="4563" y="0"/>
                    </a:cubicBezTo>
                    <a:lnTo>
                      <a:pt x="0" y="0"/>
                    </a:lnTo>
                    <a:cubicBezTo>
                      <a:pt x="1377" y="689"/>
                      <a:pt x="2841" y="1292"/>
                      <a:pt x="4305" y="1980"/>
                    </a:cubicBezTo>
                    <a:close/>
                  </a:path>
                </a:pathLst>
              </a:custGeom>
              <a:grpFill/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2CDAA24-DE17-B57B-FDAD-4FF48665444C}"/>
                  </a:ext>
                </a:extLst>
              </p:cNvPr>
              <p:cNvSpPr/>
              <p:nvPr/>
            </p:nvSpPr>
            <p:spPr>
              <a:xfrm>
                <a:off x="8774365" y="1236480"/>
                <a:ext cx="3388273" cy="1543965"/>
              </a:xfrm>
              <a:custGeom>
                <a:avLst/>
                <a:gdLst>
                  <a:gd name="connsiteX0" fmla="*/ 3347979 w 3388273"/>
                  <a:gd name="connsiteY0" fmla="*/ 402982 h 1543965"/>
                  <a:gd name="connsiteX1" fmla="*/ 3331705 w 3388273"/>
                  <a:gd name="connsiteY1" fmla="*/ 371296 h 1543965"/>
                  <a:gd name="connsiteX2" fmla="*/ 3293389 w 3388273"/>
                  <a:gd name="connsiteY2" fmla="*/ 295096 h 1543965"/>
                  <a:gd name="connsiteX3" fmla="*/ 3257055 w 3388273"/>
                  <a:gd name="connsiteY3" fmla="*/ 226301 h 1543965"/>
                  <a:gd name="connsiteX4" fmla="*/ 3262393 w 3388273"/>
                  <a:gd name="connsiteY4" fmla="*/ 177653 h 1543965"/>
                  <a:gd name="connsiteX5" fmla="*/ 3265493 w 3388273"/>
                  <a:gd name="connsiteY5" fmla="*/ 161725 h 1543965"/>
                  <a:gd name="connsiteX6" fmla="*/ 3204188 w 3388273"/>
                  <a:gd name="connsiteY6" fmla="*/ 172057 h 1543965"/>
                  <a:gd name="connsiteX7" fmla="*/ 3070731 w 3388273"/>
                  <a:gd name="connsiteY7" fmla="*/ 217518 h 1543965"/>
                  <a:gd name="connsiteX8" fmla="*/ 2993498 w 3388273"/>
                  <a:gd name="connsiteY8" fmla="*/ 231811 h 1543965"/>
                  <a:gd name="connsiteX9" fmla="*/ 2926941 w 3388273"/>
                  <a:gd name="connsiteY9" fmla="*/ 224751 h 1543965"/>
                  <a:gd name="connsiteX10" fmla="*/ 2785993 w 3388273"/>
                  <a:gd name="connsiteY10" fmla="*/ 181958 h 1543965"/>
                  <a:gd name="connsiteX11" fmla="*/ 2707727 w 3388273"/>
                  <a:gd name="connsiteY11" fmla="*/ 154148 h 1543965"/>
                  <a:gd name="connsiteX12" fmla="*/ 2620677 w 3388273"/>
                  <a:gd name="connsiteY12" fmla="*/ 143127 h 1543965"/>
                  <a:gd name="connsiteX13" fmla="*/ 2541981 w 3388273"/>
                  <a:gd name="connsiteY13" fmla="*/ 133311 h 1543965"/>
                  <a:gd name="connsiteX14" fmla="*/ 2479299 w 3388273"/>
                  <a:gd name="connsiteY14" fmla="*/ 134258 h 1543965"/>
                  <a:gd name="connsiteX15" fmla="*/ 2285914 w 3388273"/>
                  <a:gd name="connsiteY15" fmla="*/ 114885 h 1543965"/>
                  <a:gd name="connsiteX16" fmla="*/ 2133772 w 3388273"/>
                  <a:gd name="connsiteY16" fmla="*/ 95771 h 1543965"/>
                  <a:gd name="connsiteX17" fmla="*/ 1943831 w 3388273"/>
                  <a:gd name="connsiteY17" fmla="*/ 45315 h 1543965"/>
                  <a:gd name="connsiteX18" fmla="*/ 1770079 w 3388273"/>
                  <a:gd name="connsiteY18" fmla="*/ 10358 h 1543965"/>
                  <a:gd name="connsiteX19" fmla="*/ 1426533 w 3388273"/>
                  <a:gd name="connsiteY19" fmla="*/ 8636 h 1543965"/>
                  <a:gd name="connsiteX20" fmla="*/ 1339743 w 3388273"/>
                  <a:gd name="connsiteY20" fmla="*/ 16902 h 1543965"/>
                  <a:gd name="connsiteX21" fmla="*/ 1276630 w 3388273"/>
                  <a:gd name="connsiteY21" fmla="*/ 27750 h 1543965"/>
                  <a:gd name="connsiteX22" fmla="*/ 1151438 w 3388273"/>
                  <a:gd name="connsiteY22" fmla="*/ 46779 h 1543965"/>
                  <a:gd name="connsiteX23" fmla="*/ 1033478 w 3388273"/>
                  <a:gd name="connsiteY23" fmla="*/ 76312 h 1543965"/>
                  <a:gd name="connsiteX24" fmla="*/ 954609 w 3388273"/>
                  <a:gd name="connsiteY24" fmla="*/ 102745 h 1543965"/>
                  <a:gd name="connsiteX25" fmla="*/ 861103 w 3388273"/>
                  <a:gd name="connsiteY25" fmla="*/ 133828 h 1543965"/>
                  <a:gd name="connsiteX26" fmla="*/ 683820 w 3388273"/>
                  <a:gd name="connsiteY26" fmla="*/ 224665 h 1543965"/>
                  <a:gd name="connsiteX27" fmla="*/ 500337 w 3388273"/>
                  <a:gd name="connsiteY27" fmla="*/ 315588 h 1543965"/>
                  <a:gd name="connsiteX28" fmla="*/ 278022 w 3388273"/>
                  <a:gd name="connsiteY28" fmla="*/ 397299 h 1543965"/>
                  <a:gd name="connsiteX29" fmla="*/ 118046 w 3388273"/>
                  <a:gd name="connsiteY29" fmla="*/ 437853 h 1543965"/>
                  <a:gd name="connsiteX30" fmla="*/ 44945 w 3388273"/>
                  <a:gd name="connsiteY30" fmla="*/ 446377 h 1543965"/>
                  <a:gd name="connsiteX31" fmla="*/ 0 w 3388273"/>
                  <a:gd name="connsiteY31" fmla="*/ 438800 h 1543965"/>
                  <a:gd name="connsiteX32" fmla="*/ 45461 w 3388273"/>
                  <a:gd name="connsiteY32" fmla="*/ 466697 h 1543965"/>
                  <a:gd name="connsiteX33" fmla="*/ 131735 w 3388273"/>
                  <a:gd name="connsiteY33" fmla="*/ 502773 h 1543965"/>
                  <a:gd name="connsiteX34" fmla="*/ 230666 w 3388273"/>
                  <a:gd name="connsiteY34" fmla="*/ 543413 h 1543965"/>
                  <a:gd name="connsiteX35" fmla="*/ 360077 w 3388273"/>
                  <a:gd name="connsiteY35" fmla="*/ 594386 h 1543965"/>
                  <a:gd name="connsiteX36" fmla="*/ 466671 w 3388273"/>
                  <a:gd name="connsiteY36" fmla="*/ 622713 h 1543965"/>
                  <a:gd name="connsiteX37" fmla="*/ 509205 w 3388273"/>
                  <a:gd name="connsiteY37" fmla="*/ 623402 h 1543965"/>
                  <a:gd name="connsiteX38" fmla="*/ 567927 w 3388273"/>
                  <a:gd name="connsiteY38" fmla="*/ 649319 h 1543965"/>
                  <a:gd name="connsiteX39" fmla="*/ 640338 w 3388273"/>
                  <a:gd name="connsiteY39" fmla="*/ 673685 h 1543965"/>
                  <a:gd name="connsiteX40" fmla="*/ 682442 w 3388273"/>
                  <a:gd name="connsiteY40" fmla="*/ 683673 h 1543965"/>
                  <a:gd name="connsiteX41" fmla="*/ 753046 w 3388273"/>
                  <a:gd name="connsiteY41" fmla="*/ 705112 h 1543965"/>
                  <a:gd name="connsiteX42" fmla="*/ 1014192 w 3388273"/>
                  <a:gd name="connsiteY42" fmla="*/ 775716 h 1543965"/>
                  <a:gd name="connsiteX43" fmla="*/ 1303666 w 3388273"/>
                  <a:gd name="connsiteY43" fmla="*/ 855360 h 1543965"/>
                  <a:gd name="connsiteX44" fmla="*/ 1497136 w 3388273"/>
                  <a:gd name="connsiteY44" fmla="*/ 899013 h 1543965"/>
                  <a:gd name="connsiteX45" fmla="*/ 1606399 w 3388273"/>
                  <a:gd name="connsiteY45" fmla="*/ 932507 h 1543965"/>
                  <a:gd name="connsiteX46" fmla="*/ 1695773 w 3388273"/>
                  <a:gd name="connsiteY46" fmla="*/ 974955 h 1543965"/>
                  <a:gd name="connsiteX47" fmla="*/ 1783855 w 3388273"/>
                  <a:gd name="connsiteY47" fmla="*/ 1008018 h 1543965"/>
                  <a:gd name="connsiteX48" fmla="*/ 1851101 w 3388273"/>
                  <a:gd name="connsiteY48" fmla="*/ 1041426 h 1543965"/>
                  <a:gd name="connsiteX49" fmla="*/ 1910683 w 3388273"/>
                  <a:gd name="connsiteY49" fmla="*/ 1083185 h 1543965"/>
                  <a:gd name="connsiteX50" fmla="*/ 1992652 w 3388273"/>
                  <a:gd name="connsiteY50" fmla="*/ 1124944 h 1543965"/>
                  <a:gd name="connsiteX51" fmla="*/ 2465092 w 3388273"/>
                  <a:gd name="connsiteY51" fmla="*/ 1258660 h 1543965"/>
                  <a:gd name="connsiteX52" fmla="*/ 2646077 w 3388273"/>
                  <a:gd name="connsiteY52" fmla="*/ 1300419 h 1543965"/>
                  <a:gd name="connsiteX53" fmla="*/ 2864259 w 3388273"/>
                  <a:gd name="connsiteY53" fmla="*/ 1358969 h 1543965"/>
                  <a:gd name="connsiteX54" fmla="*/ 3171643 w 3388273"/>
                  <a:gd name="connsiteY54" fmla="*/ 1492857 h 1543965"/>
                  <a:gd name="connsiteX55" fmla="*/ 3267645 w 3388273"/>
                  <a:gd name="connsiteY55" fmla="*/ 1536510 h 1543965"/>
                  <a:gd name="connsiteX56" fmla="*/ 3313366 w 3388273"/>
                  <a:gd name="connsiteY56" fmla="*/ 1541590 h 1543965"/>
                  <a:gd name="connsiteX57" fmla="*/ 3363304 w 3388273"/>
                  <a:gd name="connsiteY57" fmla="*/ 1485280 h 1543965"/>
                  <a:gd name="connsiteX58" fmla="*/ 3388274 w 3388273"/>
                  <a:gd name="connsiteY58" fmla="*/ 1434652 h 1543965"/>
                  <a:gd name="connsiteX59" fmla="*/ 3384141 w 3388273"/>
                  <a:gd name="connsiteY59" fmla="*/ 1322892 h 1543965"/>
                  <a:gd name="connsiteX60" fmla="*/ 3376478 w 3388273"/>
                  <a:gd name="connsiteY60" fmla="*/ 1252977 h 1543965"/>
                  <a:gd name="connsiteX61" fmla="*/ 3367438 w 3388273"/>
                  <a:gd name="connsiteY61" fmla="*/ 1116679 h 1543965"/>
                  <a:gd name="connsiteX62" fmla="*/ 3357881 w 3388273"/>
                  <a:gd name="connsiteY62" fmla="*/ 992864 h 1543965"/>
                  <a:gd name="connsiteX63" fmla="*/ 3340918 w 3388273"/>
                  <a:gd name="connsiteY63" fmla="*/ 812739 h 1543965"/>
                  <a:gd name="connsiteX64" fmla="*/ 3328778 w 3388273"/>
                  <a:gd name="connsiteY64" fmla="*/ 542811 h 1543965"/>
                  <a:gd name="connsiteX65" fmla="*/ 3347979 w 3388273"/>
                  <a:gd name="connsiteY65" fmla="*/ 402982 h 154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388273" h="1543965">
                    <a:moveTo>
                      <a:pt x="3347979" y="402982"/>
                    </a:moveTo>
                    <a:cubicBezTo>
                      <a:pt x="3342382" y="392477"/>
                      <a:pt x="3336871" y="381973"/>
                      <a:pt x="3331705" y="371296"/>
                    </a:cubicBezTo>
                    <a:cubicBezTo>
                      <a:pt x="3319306" y="345724"/>
                      <a:pt x="3306908" y="320066"/>
                      <a:pt x="3293389" y="295096"/>
                    </a:cubicBezTo>
                    <a:cubicBezTo>
                      <a:pt x="3281422" y="273140"/>
                      <a:pt x="3262134" y="251270"/>
                      <a:pt x="3257055" y="226301"/>
                    </a:cubicBezTo>
                    <a:cubicBezTo>
                      <a:pt x="3253610" y="209425"/>
                      <a:pt x="3258519" y="193927"/>
                      <a:pt x="3262393" y="177653"/>
                    </a:cubicBezTo>
                    <a:cubicBezTo>
                      <a:pt x="3263599" y="172401"/>
                      <a:pt x="3264632" y="167063"/>
                      <a:pt x="3265493" y="161725"/>
                    </a:cubicBezTo>
                    <a:cubicBezTo>
                      <a:pt x="3244570" y="161294"/>
                      <a:pt x="3223389" y="163877"/>
                      <a:pt x="3204188" y="172057"/>
                    </a:cubicBezTo>
                    <a:cubicBezTo>
                      <a:pt x="3162774" y="189708"/>
                      <a:pt x="3115418" y="203484"/>
                      <a:pt x="3070731" y="217518"/>
                    </a:cubicBezTo>
                    <a:cubicBezTo>
                      <a:pt x="3044470" y="225784"/>
                      <a:pt x="3019759" y="226387"/>
                      <a:pt x="2993498" y="231811"/>
                    </a:cubicBezTo>
                    <a:cubicBezTo>
                      <a:pt x="2970423" y="236547"/>
                      <a:pt x="2952513" y="230692"/>
                      <a:pt x="2926941" y="224751"/>
                    </a:cubicBezTo>
                    <a:cubicBezTo>
                      <a:pt x="2880016" y="213816"/>
                      <a:pt x="2830765" y="200729"/>
                      <a:pt x="2785993" y="181958"/>
                    </a:cubicBezTo>
                    <a:cubicBezTo>
                      <a:pt x="2756546" y="169646"/>
                      <a:pt x="2740101" y="159830"/>
                      <a:pt x="2707727" y="154148"/>
                    </a:cubicBezTo>
                    <a:cubicBezTo>
                      <a:pt x="2678795" y="149068"/>
                      <a:pt x="2650124" y="142610"/>
                      <a:pt x="2620677" y="143127"/>
                    </a:cubicBezTo>
                    <a:cubicBezTo>
                      <a:pt x="2591661" y="143643"/>
                      <a:pt x="2570221" y="136325"/>
                      <a:pt x="2541981" y="133311"/>
                    </a:cubicBezTo>
                    <a:cubicBezTo>
                      <a:pt x="2521746" y="131158"/>
                      <a:pt x="2499101" y="138563"/>
                      <a:pt x="2479299" y="134258"/>
                    </a:cubicBezTo>
                    <a:cubicBezTo>
                      <a:pt x="2417391" y="120912"/>
                      <a:pt x="2350748" y="116866"/>
                      <a:pt x="2285914" y="114885"/>
                    </a:cubicBezTo>
                    <a:cubicBezTo>
                      <a:pt x="2235630" y="113335"/>
                      <a:pt x="2183108" y="103950"/>
                      <a:pt x="2133772" y="95771"/>
                    </a:cubicBezTo>
                    <a:cubicBezTo>
                      <a:pt x="2070488" y="85180"/>
                      <a:pt x="2005394" y="63052"/>
                      <a:pt x="1943831" y="45315"/>
                    </a:cubicBezTo>
                    <a:cubicBezTo>
                      <a:pt x="1886918" y="28956"/>
                      <a:pt x="1828800" y="16557"/>
                      <a:pt x="1770079" y="10358"/>
                    </a:cubicBezTo>
                    <a:cubicBezTo>
                      <a:pt x="1655908" y="-1783"/>
                      <a:pt x="1541306" y="-4366"/>
                      <a:pt x="1426533" y="8636"/>
                    </a:cubicBezTo>
                    <a:cubicBezTo>
                      <a:pt x="1395623" y="12166"/>
                      <a:pt x="1368931" y="9841"/>
                      <a:pt x="1339743" y="16902"/>
                    </a:cubicBezTo>
                    <a:cubicBezTo>
                      <a:pt x="1320197" y="21637"/>
                      <a:pt x="1296175" y="25340"/>
                      <a:pt x="1276630" y="27750"/>
                    </a:cubicBezTo>
                    <a:cubicBezTo>
                      <a:pt x="1234612" y="32916"/>
                      <a:pt x="1191217" y="37135"/>
                      <a:pt x="1151438" y="46779"/>
                    </a:cubicBezTo>
                    <a:cubicBezTo>
                      <a:pt x="1112176" y="56336"/>
                      <a:pt x="1072310" y="62449"/>
                      <a:pt x="1033478" y="76312"/>
                    </a:cubicBezTo>
                    <a:cubicBezTo>
                      <a:pt x="1007993" y="85352"/>
                      <a:pt x="980784" y="96201"/>
                      <a:pt x="954609" y="102745"/>
                    </a:cubicBezTo>
                    <a:cubicBezTo>
                      <a:pt x="920685" y="111269"/>
                      <a:pt x="893736" y="122721"/>
                      <a:pt x="861103" y="133828"/>
                    </a:cubicBezTo>
                    <a:cubicBezTo>
                      <a:pt x="796440" y="155784"/>
                      <a:pt x="745124" y="197198"/>
                      <a:pt x="683820" y="224665"/>
                    </a:cubicBezTo>
                    <a:cubicBezTo>
                      <a:pt x="621827" y="252476"/>
                      <a:pt x="563794" y="290533"/>
                      <a:pt x="500337" y="315588"/>
                    </a:cubicBezTo>
                    <a:cubicBezTo>
                      <a:pt x="426634" y="344605"/>
                      <a:pt x="351812" y="368627"/>
                      <a:pt x="278022" y="397299"/>
                    </a:cubicBezTo>
                    <a:cubicBezTo>
                      <a:pt x="226620" y="417274"/>
                      <a:pt x="172375" y="428898"/>
                      <a:pt x="118046" y="437853"/>
                    </a:cubicBezTo>
                    <a:cubicBezTo>
                      <a:pt x="94711" y="441727"/>
                      <a:pt x="68623" y="448788"/>
                      <a:pt x="44945" y="446377"/>
                    </a:cubicBezTo>
                    <a:cubicBezTo>
                      <a:pt x="29877" y="444827"/>
                      <a:pt x="14895" y="441986"/>
                      <a:pt x="0" y="438800"/>
                    </a:cubicBezTo>
                    <a:cubicBezTo>
                      <a:pt x="14895" y="448529"/>
                      <a:pt x="29619" y="458431"/>
                      <a:pt x="45461" y="466697"/>
                    </a:cubicBezTo>
                    <a:cubicBezTo>
                      <a:pt x="73531" y="481334"/>
                      <a:pt x="103925" y="488739"/>
                      <a:pt x="131735" y="502773"/>
                    </a:cubicBezTo>
                    <a:cubicBezTo>
                      <a:pt x="163249" y="518702"/>
                      <a:pt x="196139" y="531101"/>
                      <a:pt x="230666" y="543413"/>
                    </a:cubicBezTo>
                    <a:cubicBezTo>
                      <a:pt x="273459" y="558653"/>
                      <a:pt x="316166" y="581815"/>
                      <a:pt x="360077" y="594386"/>
                    </a:cubicBezTo>
                    <a:cubicBezTo>
                      <a:pt x="395120" y="604459"/>
                      <a:pt x="429647" y="621766"/>
                      <a:pt x="466671" y="622713"/>
                    </a:cubicBezTo>
                    <a:cubicBezTo>
                      <a:pt x="480964" y="623057"/>
                      <a:pt x="495084" y="620733"/>
                      <a:pt x="509205" y="623402"/>
                    </a:cubicBezTo>
                    <a:cubicBezTo>
                      <a:pt x="530558" y="627535"/>
                      <a:pt x="548037" y="641311"/>
                      <a:pt x="567927" y="649319"/>
                    </a:cubicBezTo>
                    <a:cubicBezTo>
                      <a:pt x="591519" y="658876"/>
                      <a:pt x="616575" y="664558"/>
                      <a:pt x="640338" y="673685"/>
                    </a:cubicBezTo>
                    <a:cubicBezTo>
                      <a:pt x="654803" y="679282"/>
                      <a:pt x="667805" y="680143"/>
                      <a:pt x="682442" y="683673"/>
                    </a:cubicBezTo>
                    <a:cubicBezTo>
                      <a:pt x="706637" y="689442"/>
                      <a:pt x="728421" y="700721"/>
                      <a:pt x="753046" y="705112"/>
                    </a:cubicBezTo>
                    <a:cubicBezTo>
                      <a:pt x="839836" y="720525"/>
                      <a:pt x="933084" y="739984"/>
                      <a:pt x="1014192" y="775716"/>
                    </a:cubicBezTo>
                    <a:cubicBezTo>
                      <a:pt x="1104685" y="815495"/>
                      <a:pt x="1207060" y="835643"/>
                      <a:pt x="1303666" y="855360"/>
                    </a:cubicBezTo>
                    <a:cubicBezTo>
                      <a:pt x="1366950" y="868275"/>
                      <a:pt x="1436262" y="876971"/>
                      <a:pt x="1497136" y="899013"/>
                    </a:cubicBezTo>
                    <a:cubicBezTo>
                      <a:pt x="1533127" y="912101"/>
                      <a:pt x="1571270" y="917009"/>
                      <a:pt x="1606399" y="932507"/>
                    </a:cubicBezTo>
                    <a:cubicBezTo>
                      <a:pt x="1636535" y="945767"/>
                      <a:pt x="1665810" y="962126"/>
                      <a:pt x="1695773" y="974955"/>
                    </a:cubicBezTo>
                    <a:cubicBezTo>
                      <a:pt x="1725650" y="987698"/>
                      <a:pt x="1754150" y="993036"/>
                      <a:pt x="1783855" y="1008018"/>
                    </a:cubicBezTo>
                    <a:cubicBezTo>
                      <a:pt x="1806155" y="1019297"/>
                      <a:pt x="1829058" y="1029630"/>
                      <a:pt x="1851101" y="1041426"/>
                    </a:cubicBezTo>
                    <a:cubicBezTo>
                      <a:pt x="1873315" y="1053308"/>
                      <a:pt x="1890190" y="1069323"/>
                      <a:pt x="1910683" y="1083185"/>
                    </a:cubicBezTo>
                    <a:cubicBezTo>
                      <a:pt x="1935738" y="1100147"/>
                      <a:pt x="1965702" y="1111254"/>
                      <a:pt x="1992652" y="1124944"/>
                    </a:cubicBezTo>
                    <a:cubicBezTo>
                      <a:pt x="2138852" y="1199508"/>
                      <a:pt x="2307440" y="1221206"/>
                      <a:pt x="2465092" y="1258660"/>
                    </a:cubicBezTo>
                    <a:cubicBezTo>
                      <a:pt x="2523555" y="1272609"/>
                      <a:pt x="2586236" y="1295081"/>
                      <a:pt x="2646077" y="1300419"/>
                    </a:cubicBezTo>
                    <a:cubicBezTo>
                      <a:pt x="2720297" y="1307135"/>
                      <a:pt x="2796067" y="1329952"/>
                      <a:pt x="2864259" y="1358969"/>
                    </a:cubicBezTo>
                    <a:cubicBezTo>
                      <a:pt x="2967151" y="1402880"/>
                      <a:pt x="3074606" y="1437321"/>
                      <a:pt x="3171643" y="1492857"/>
                    </a:cubicBezTo>
                    <a:cubicBezTo>
                      <a:pt x="3202639" y="1510594"/>
                      <a:pt x="3233463" y="1527384"/>
                      <a:pt x="3267645" y="1536510"/>
                    </a:cubicBezTo>
                    <a:cubicBezTo>
                      <a:pt x="3282713" y="1540557"/>
                      <a:pt x="3297006" y="1547704"/>
                      <a:pt x="3313366" y="1541590"/>
                    </a:cubicBezTo>
                    <a:cubicBezTo>
                      <a:pt x="3337216" y="1532636"/>
                      <a:pt x="3352627" y="1506375"/>
                      <a:pt x="3363304" y="1485280"/>
                    </a:cubicBezTo>
                    <a:cubicBezTo>
                      <a:pt x="3372087" y="1468059"/>
                      <a:pt x="3380439" y="1451356"/>
                      <a:pt x="3388274" y="1434652"/>
                    </a:cubicBezTo>
                    <a:cubicBezTo>
                      <a:pt x="3384829" y="1397284"/>
                      <a:pt x="3388791" y="1360174"/>
                      <a:pt x="3384141" y="1322892"/>
                    </a:cubicBezTo>
                    <a:cubicBezTo>
                      <a:pt x="3381214" y="1299042"/>
                      <a:pt x="3376995" y="1276914"/>
                      <a:pt x="3376478" y="1252977"/>
                    </a:cubicBezTo>
                    <a:cubicBezTo>
                      <a:pt x="3375531" y="1206827"/>
                      <a:pt x="3369418" y="1162657"/>
                      <a:pt x="3367438" y="1116679"/>
                    </a:cubicBezTo>
                    <a:cubicBezTo>
                      <a:pt x="3365629" y="1074747"/>
                      <a:pt x="3357191" y="1035312"/>
                      <a:pt x="3357881" y="992864"/>
                    </a:cubicBezTo>
                    <a:cubicBezTo>
                      <a:pt x="3358828" y="933110"/>
                      <a:pt x="3347806" y="872064"/>
                      <a:pt x="3340918" y="812739"/>
                    </a:cubicBezTo>
                    <a:cubicBezTo>
                      <a:pt x="3330414" y="722935"/>
                      <a:pt x="3326453" y="633390"/>
                      <a:pt x="3328778" y="542811"/>
                    </a:cubicBezTo>
                    <a:cubicBezTo>
                      <a:pt x="3329983" y="494594"/>
                      <a:pt x="3347203" y="451285"/>
                      <a:pt x="3347979" y="4029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图形 26">
              <a:extLst>
                <a:ext uri="{FF2B5EF4-FFF2-40B4-BE49-F238E27FC236}">
                  <a16:creationId xmlns:a16="http://schemas.microsoft.com/office/drawing/2014/main" id="{65C12EE4-BBBF-12EB-8A03-E74AD0919530}"/>
                </a:ext>
              </a:extLst>
            </p:cNvPr>
            <p:cNvGrpSpPr/>
            <p:nvPr/>
          </p:nvGrpSpPr>
          <p:grpSpPr>
            <a:xfrm>
              <a:off x="4385075" y="4712402"/>
              <a:ext cx="5806211" cy="2030064"/>
              <a:chOff x="3553589" y="1236429"/>
              <a:chExt cx="8628172" cy="3016725"/>
            </a:xfrm>
            <a:solidFill>
              <a:srgbClr val="4D2F49"/>
            </a:solidFill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A6F9DB89-62C3-2602-EDF0-DD9DF7FAB193}"/>
                  </a:ext>
                </a:extLst>
              </p:cNvPr>
              <p:cNvSpPr/>
              <p:nvPr/>
            </p:nvSpPr>
            <p:spPr>
              <a:xfrm>
                <a:off x="11987336" y="1404318"/>
                <a:ext cx="2755" cy="861"/>
              </a:xfrm>
              <a:custGeom>
                <a:avLst/>
                <a:gdLst>
                  <a:gd name="connsiteX0" fmla="*/ 0 w 2755"/>
                  <a:gd name="connsiteY0" fmla="*/ 861 h 861"/>
                  <a:gd name="connsiteX1" fmla="*/ 2756 w 2755"/>
                  <a:gd name="connsiteY1" fmla="*/ 0 h 861"/>
                  <a:gd name="connsiteX2" fmla="*/ 0 w 2755"/>
                  <a:gd name="connsiteY2" fmla="*/ 861 h 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55" h="861">
                    <a:moveTo>
                      <a:pt x="0" y="861"/>
                    </a:moveTo>
                    <a:cubicBezTo>
                      <a:pt x="947" y="603"/>
                      <a:pt x="1808" y="258"/>
                      <a:pt x="2756" y="0"/>
                    </a:cubicBezTo>
                    <a:cubicBezTo>
                      <a:pt x="1894" y="258"/>
                      <a:pt x="947" y="517"/>
                      <a:pt x="0" y="86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06F82E2-6D65-FA1F-F304-ABE7C8CE11E4}"/>
                  </a:ext>
                </a:extLst>
              </p:cNvPr>
              <p:cNvSpPr/>
              <p:nvPr/>
            </p:nvSpPr>
            <p:spPr>
              <a:xfrm>
                <a:off x="12008602" y="1399668"/>
                <a:ext cx="2497" cy="344"/>
              </a:xfrm>
              <a:custGeom>
                <a:avLst/>
                <a:gdLst>
                  <a:gd name="connsiteX0" fmla="*/ 0 w 2497"/>
                  <a:gd name="connsiteY0" fmla="*/ 344 h 344"/>
                  <a:gd name="connsiteX1" fmla="*/ 2497 w 2497"/>
                  <a:gd name="connsiteY1" fmla="*/ 0 h 344"/>
                  <a:gd name="connsiteX2" fmla="*/ 0 w 2497"/>
                  <a:gd name="connsiteY2" fmla="*/ 344 h 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7" h="344">
                    <a:moveTo>
                      <a:pt x="0" y="344"/>
                    </a:moveTo>
                    <a:cubicBezTo>
                      <a:pt x="776" y="258"/>
                      <a:pt x="1636" y="172"/>
                      <a:pt x="2497" y="0"/>
                    </a:cubicBezTo>
                    <a:cubicBezTo>
                      <a:pt x="1636" y="172"/>
                      <a:pt x="776" y="258"/>
                      <a:pt x="0" y="3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47AF123B-4A96-BC4B-0104-0695E40F0D64}"/>
                  </a:ext>
                </a:extLst>
              </p:cNvPr>
              <p:cNvSpPr/>
              <p:nvPr/>
            </p:nvSpPr>
            <p:spPr>
              <a:xfrm>
                <a:off x="11996807" y="1401821"/>
                <a:ext cx="2842" cy="688"/>
              </a:xfrm>
              <a:custGeom>
                <a:avLst/>
                <a:gdLst>
                  <a:gd name="connsiteX0" fmla="*/ 0 w 2842"/>
                  <a:gd name="connsiteY0" fmla="*/ 689 h 688"/>
                  <a:gd name="connsiteX1" fmla="*/ 2842 w 2842"/>
                  <a:gd name="connsiteY1" fmla="*/ 0 h 688"/>
                  <a:gd name="connsiteX2" fmla="*/ 0 w 2842"/>
                  <a:gd name="connsiteY2" fmla="*/ 689 h 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42" h="688">
                    <a:moveTo>
                      <a:pt x="0" y="689"/>
                    </a:moveTo>
                    <a:cubicBezTo>
                      <a:pt x="947" y="431"/>
                      <a:pt x="1895" y="172"/>
                      <a:pt x="2842" y="0"/>
                    </a:cubicBezTo>
                    <a:cubicBezTo>
                      <a:pt x="1895" y="172"/>
                      <a:pt x="947" y="431"/>
                      <a:pt x="0" y="689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FBC5E093-FED8-C554-560A-C1F5387B07FC}"/>
                  </a:ext>
                </a:extLst>
              </p:cNvPr>
              <p:cNvSpPr/>
              <p:nvPr/>
            </p:nvSpPr>
            <p:spPr>
              <a:xfrm>
                <a:off x="11182199" y="1359200"/>
                <a:ext cx="47873" cy="6888"/>
              </a:xfrm>
              <a:custGeom>
                <a:avLst/>
                <a:gdLst>
                  <a:gd name="connsiteX0" fmla="*/ 0 w 47873"/>
                  <a:gd name="connsiteY0" fmla="*/ 0 h 6888"/>
                  <a:gd name="connsiteX1" fmla="*/ 47873 w 47873"/>
                  <a:gd name="connsiteY1" fmla="*/ 6888 h 6888"/>
                  <a:gd name="connsiteX2" fmla="*/ 0 w 47873"/>
                  <a:gd name="connsiteY2" fmla="*/ 0 h 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873" h="6888">
                    <a:moveTo>
                      <a:pt x="0" y="0"/>
                    </a:moveTo>
                    <a:cubicBezTo>
                      <a:pt x="16101" y="1808"/>
                      <a:pt x="32116" y="4133"/>
                      <a:pt x="47873" y="6888"/>
                    </a:cubicBezTo>
                    <a:cubicBezTo>
                      <a:pt x="32116" y="4133"/>
                      <a:pt x="16101" y="1894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5C0DFD7-6D1A-D267-4A44-7CEE0AE29A51}"/>
                  </a:ext>
                </a:extLst>
              </p:cNvPr>
              <p:cNvSpPr/>
              <p:nvPr/>
            </p:nvSpPr>
            <p:spPr>
              <a:xfrm>
                <a:off x="11394957" y="1379476"/>
                <a:ext cx="21955" cy="819"/>
              </a:xfrm>
              <a:custGeom>
                <a:avLst/>
                <a:gdLst>
                  <a:gd name="connsiteX0" fmla="*/ 0 w 21955"/>
                  <a:gd name="connsiteY0" fmla="*/ 44 h 819"/>
                  <a:gd name="connsiteX1" fmla="*/ 21955 w 21955"/>
                  <a:gd name="connsiteY1" fmla="*/ 819 h 819"/>
                  <a:gd name="connsiteX2" fmla="*/ 0 w 21955"/>
                  <a:gd name="connsiteY2" fmla="*/ 44 h 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55" h="819">
                    <a:moveTo>
                      <a:pt x="0" y="44"/>
                    </a:moveTo>
                    <a:cubicBezTo>
                      <a:pt x="7405" y="-128"/>
                      <a:pt x="14723" y="217"/>
                      <a:pt x="21955" y="819"/>
                    </a:cubicBezTo>
                    <a:cubicBezTo>
                      <a:pt x="14637" y="217"/>
                      <a:pt x="7318" y="-128"/>
                      <a:pt x="0" y="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31E0FFB4-2F05-3427-B4CE-2B2412AF78DE}"/>
                  </a:ext>
                </a:extLst>
              </p:cNvPr>
              <p:cNvSpPr/>
              <p:nvPr/>
            </p:nvSpPr>
            <p:spPr>
              <a:xfrm>
                <a:off x="11308596" y="1369274"/>
                <a:ext cx="22903" cy="2496"/>
              </a:xfrm>
              <a:custGeom>
                <a:avLst/>
                <a:gdLst>
                  <a:gd name="connsiteX0" fmla="*/ 7663 w 22903"/>
                  <a:gd name="connsiteY0" fmla="*/ 431 h 2496"/>
                  <a:gd name="connsiteX1" fmla="*/ 22903 w 22903"/>
                  <a:gd name="connsiteY1" fmla="*/ 2497 h 2496"/>
                  <a:gd name="connsiteX2" fmla="*/ 7663 w 22903"/>
                  <a:gd name="connsiteY2" fmla="*/ 431 h 2496"/>
                  <a:gd name="connsiteX3" fmla="*/ 0 w 22903"/>
                  <a:gd name="connsiteY3" fmla="*/ 0 h 2496"/>
                  <a:gd name="connsiteX4" fmla="*/ 7663 w 22903"/>
                  <a:gd name="connsiteY4" fmla="*/ 431 h 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03" h="2496">
                    <a:moveTo>
                      <a:pt x="7663" y="431"/>
                    </a:moveTo>
                    <a:cubicBezTo>
                      <a:pt x="12915" y="1033"/>
                      <a:pt x="17995" y="1722"/>
                      <a:pt x="22903" y="2497"/>
                    </a:cubicBezTo>
                    <a:cubicBezTo>
                      <a:pt x="17909" y="1722"/>
                      <a:pt x="12915" y="1033"/>
                      <a:pt x="7663" y="431"/>
                    </a:cubicBezTo>
                    <a:cubicBezTo>
                      <a:pt x="5166" y="172"/>
                      <a:pt x="2582" y="0"/>
                      <a:pt x="0" y="0"/>
                    </a:cubicBezTo>
                    <a:cubicBezTo>
                      <a:pt x="2496" y="86"/>
                      <a:pt x="5080" y="172"/>
                      <a:pt x="7663" y="43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6712514-6DA8-F567-E6A2-813EB24555A0}"/>
                  </a:ext>
                </a:extLst>
              </p:cNvPr>
              <p:cNvSpPr/>
              <p:nvPr/>
            </p:nvSpPr>
            <p:spPr>
              <a:xfrm>
                <a:off x="12103143" y="1760865"/>
                <a:ext cx="1204" cy="18167"/>
              </a:xfrm>
              <a:custGeom>
                <a:avLst/>
                <a:gdLst>
                  <a:gd name="connsiteX0" fmla="*/ 0 w 1204"/>
                  <a:gd name="connsiteY0" fmla="*/ 18167 h 18167"/>
                  <a:gd name="connsiteX1" fmla="*/ 1204 w 1204"/>
                  <a:gd name="connsiteY1" fmla="*/ 0 h 18167"/>
                  <a:gd name="connsiteX2" fmla="*/ 0 w 1204"/>
                  <a:gd name="connsiteY2" fmla="*/ 18167 h 1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4" h="18167">
                    <a:moveTo>
                      <a:pt x="0" y="18167"/>
                    </a:moveTo>
                    <a:cubicBezTo>
                      <a:pt x="171" y="12054"/>
                      <a:pt x="602" y="6027"/>
                      <a:pt x="1204" y="0"/>
                    </a:cubicBezTo>
                    <a:cubicBezTo>
                      <a:pt x="602" y="6027"/>
                      <a:pt x="171" y="12054"/>
                      <a:pt x="0" y="18167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0048139B-CB4C-80E8-C087-DA45F24D8FB9}"/>
                  </a:ext>
                </a:extLst>
              </p:cNvPr>
              <p:cNvSpPr/>
              <p:nvPr/>
            </p:nvSpPr>
            <p:spPr>
              <a:xfrm>
                <a:off x="12139564" y="2321817"/>
                <a:ext cx="9815" cy="133113"/>
              </a:xfrm>
              <a:custGeom>
                <a:avLst/>
                <a:gdLst>
                  <a:gd name="connsiteX0" fmla="*/ 9816 w 9815"/>
                  <a:gd name="connsiteY0" fmla="*/ 133113 h 133113"/>
                  <a:gd name="connsiteX1" fmla="*/ 2325 w 9815"/>
                  <a:gd name="connsiteY1" fmla="*/ 31083 h 133113"/>
                  <a:gd name="connsiteX2" fmla="*/ 0 w 9815"/>
                  <a:gd name="connsiteY2" fmla="*/ 0 h 133113"/>
                  <a:gd name="connsiteX3" fmla="*/ 2325 w 9815"/>
                  <a:gd name="connsiteY3" fmla="*/ 31083 h 133113"/>
                  <a:gd name="connsiteX4" fmla="*/ 9816 w 9815"/>
                  <a:gd name="connsiteY4" fmla="*/ 133113 h 13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5" h="133113">
                    <a:moveTo>
                      <a:pt x="9816" y="133113"/>
                    </a:moveTo>
                    <a:cubicBezTo>
                      <a:pt x="7577" y="99103"/>
                      <a:pt x="3788" y="65609"/>
                      <a:pt x="2325" y="31083"/>
                    </a:cubicBezTo>
                    <a:cubicBezTo>
                      <a:pt x="1894" y="20578"/>
                      <a:pt x="1033" y="10246"/>
                      <a:pt x="0" y="0"/>
                    </a:cubicBezTo>
                    <a:cubicBezTo>
                      <a:pt x="1033" y="10246"/>
                      <a:pt x="1894" y="20578"/>
                      <a:pt x="2325" y="31083"/>
                    </a:cubicBezTo>
                    <a:cubicBezTo>
                      <a:pt x="3874" y="65609"/>
                      <a:pt x="7577" y="99103"/>
                      <a:pt x="9816" y="133113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5D65BDB0-43A2-577A-9D63-01F8CB474E2D}"/>
                  </a:ext>
                </a:extLst>
              </p:cNvPr>
              <p:cNvSpPr/>
              <p:nvPr/>
            </p:nvSpPr>
            <p:spPr>
              <a:xfrm>
                <a:off x="12102510" y="1779032"/>
                <a:ext cx="633" cy="67762"/>
              </a:xfrm>
              <a:custGeom>
                <a:avLst/>
                <a:gdLst>
                  <a:gd name="connsiteX0" fmla="*/ 116 w 633"/>
                  <a:gd name="connsiteY0" fmla="*/ 67762 h 67762"/>
                  <a:gd name="connsiteX1" fmla="*/ 633 w 633"/>
                  <a:gd name="connsiteY1" fmla="*/ 0 h 67762"/>
                  <a:gd name="connsiteX2" fmla="*/ 116 w 633"/>
                  <a:gd name="connsiteY2" fmla="*/ 67762 h 6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3" h="67762">
                    <a:moveTo>
                      <a:pt x="116" y="67762"/>
                    </a:moveTo>
                    <a:cubicBezTo>
                      <a:pt x="-56" y="45203"/>
                      <a:pt x="116" y="22645"/>
                      <a:pt x="633" y="0"/>
                    </a:cubicBezTo>
                    <a:cubicBezTo>
                      <a:pt x="30" y="22645"/>
                      <a:pt x="-142" y="45203"/>
                      <a:pt x="116" y="67762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15C2D95-0307-7936-531E-842C249E3101}"/>
                  </a:ext>
                </a:extLst>
              </p:cNvPr>
              <p:cNvSpPr/>
              <p:nvPr/>
            </p:nvSpPr>
            <p:spPr>
              <a:xfrm>
                <a:off x="12150929" y="2489199"/>
                <a:ext cx="7663" cy="69914"/>
              </a:xfrm>
              <a:custGeom>
                <a:avLst/>
                <a:gdLst>
                  <a:gd name="connsiteX0" fmla="*/ 0 w 7663"/>
                  <a:gd name="connsiteY0" fmla="*/ 0 h 69914"/>
                  <a:gd name="connsiteX1" fmla="*/ 7663 w 7663"/>
                  <a:gd name="connsiteY1" fmla="*/ 69915 h 69914"/>
                  <a:gd name="connsiteX2" fmla="*/ 0 w 7663"/>
                  <a:gd name="connsiteY2" fmla="*/ 0 h 6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63" h="69914">
                    <a:moveTo>
                      <a:pt x="0" y="0"/>
                    </a:moveTo>
                    <a:cubicBezTo>
                      <a:pt x="517" y="24022"/>
                      <a:pt x="4736" y="46064"/>
                      <a:pt x="7663" y="69915"/>
                    </a:cubicBezTo>
                    <a:cubicBezTo>
                      <a:pt x="4736" y="46151"/>
                      <a:pt x="517" y="24022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E576D422-E4A5-ACCB-8D13-EF7554130110}"/>
                  </a:ext>
                </a:extLst>
              </p:cNvPr>
              <p:cNvSpPr/>
              <p:nvPr/>
            </p:nvSpPr>
            <p:spPr>
              <a:xfrm>
                <a:off x="11084560" y="1352226"/>
                <a:ext cx="73358" cy="4563"/>
              </a:xfrm>
              <a:custGeom>
                <a:avLst/>
                <a:gdLst>
                  <a:gd name="connsiteX0" fmla="*/ 0 w 73358"/>
                  <a:gd name="connsiteY0" fmla="*/ 0 h 4563"/>
                  <a:gd name="connsiteX1" fmla="*/ 73359 w 73358"/>
                  <a:gd name="connsiteY1" fmla="*/ 4563 h 4563"/>
                  <a:gd name="connsiteX2" fmla="*/ 0 w 73358"/>
                  <a:gd name="connsiteY2" fmla="*/ 0 h 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58" h="4563">
                    <a:moveTo>
                      <a:pt x="0" y="0"/>
                    </a:moveTo>
                    <a:cubicBezTo>
                      <a:pt x="24453" y="947"/>
                      <a:pt x="48991" y="2411"/>
                      <a:pt x="73359" y="4563"/>
                    </a:cubicBezTo>
                    <a:cubicBezTo>
                      <a:pt x="48991" y="2325"/>
                      <a:pt x="24366" y="947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FCFBFFB-42D3-9EB8-2AB2-6C5CAFD56A39}"/>
                  </a:ext>
                </a:extLst>
              </p:cNvPr>
              <p:cNvSpPr/>
              <p:nvPr/>
            </p:nvSpPr>
            <p:spPr>
              <a:xfrm>
                <a:off x="12027373" y="1398118"/>
                <a:ext cx="4132" cy="172"/>
              </a:xfrm>
              <a:custGeom>
                <a:avLst/>
                <a:gdLst>
                  <a:gd name="connsiteX0" fmla="*/ 4133 w 4132"/>
                  <a:gd name="connsiteY0" fmla="*/ 0 h 172"/>
                  <a:gd name="connsiteX1" fmla="*/ 0 w 4132"/>
                  <a:gd name="connsiteY1" fmla="*/ 172 h 172"/>
                  <a:gd name="connsiteX2" fmla="*/ 4133 w 4132"/>
                  <a:gd name="connsiteY2" fmla="*/ 0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32" h="172">
                    <a:moveTo>
                      <a:pt x="4133" y="0"/>
                    </a:moveTo>
                    <a:cubicBezTo>
                      <a:pt x="2755" y="0"/>
                      <a:pt x="1378" y="86"/>
                      <a:pt x="0" y="172"/>
                    </a:cubicBezTo>
                    <a:cubicBezTo>
                      <a:pt x="1378" y="86"/>
                      <a:pt x="2755" y="0"/>
                      <a:pt x="4133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05DC22F-1451-1A95-ACB1-EB9097E5461A}"/>
                  </a:ext>
                </a:extLst>
              </p:cNvPr>
              <p:cNvSpPr/>
              <p:nvPr/>
            </p:nvSpPr>
            <p:spPr>
              <a:xfrm>
                <a:off x="12017902" y="1398549"/>
                <a:ext cx="4046" cy="344"/>
              </a:xfrm>
              <a:custGeom>
                <a:avLst/>
                <a:gdLst>
                  <a:gd name="connsiteX0" fmla="*/ 0 w 4046"/>
                  <a:gd name="connsiteY0" fmla="*/ 344 h 344"/>
                  <a:gd name="connsiteX1" fmla="*/ 4047 w 4046"/>
                  <a:gd name="connsiteY1" fmla="*/ 0 h 344"/>
                  <a:gd name="connsiteX2" fmla="*/ 0 w 4046"/>
                  <a:gd name="connsiteY2" fmla="*/ 344 h 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6" h="344">
                    <a:moveTo>
                      <a:pt x="0" y="344"/>
                    </a:moveTo>
                    <a:cubicBezTo>
                      <a:pt x="1377" y="258"/>
                      <a:pt x="2669" y="86"/>
                      <a:pt x="4047" y="0"/>
                    </a:cubicBezTo>
                    <a:cubicBezTo>
                      <a:pt x="2669" y="172"/>
                      <a:pt x="1292" y="258"/>
                      <a:pt x="0" y="3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A94E7C04-46E2-1F69-80F0-F49D38EDDACD}"/>
                  </a:ext>
                </a:extLst>
              </p:cNvPr>
              <p:cNvSpPr/>
              <p:nvPr/>
            </p:nvSpPr>
            <p:spPr>
              <a:xfrm>
                <a:off x="10124784" y="1247268"/>
                <a:ext cx="42619" cy="3788"/>
              </a:xfrm>
              <a:custGeom>
                <a:avLst/>
                <a:gdLst>
                  <a:gd name="connsiteX0" fmla="*/ 0 w 42619"/>
                  <a:gd name="connsiteY0" fmla="*/ 3788 h 3788"/>
                  <a:gd name="connsiteX1" fmla="*/ 42620 w 42619"/>
                  <a:gd name="connsiteY1" fmla="*/ 0 h 3788"/>
                  <a:gd name="connsiteX2" fmla="*/ 0 w 42619"/>
                  <a:gd name="connsiteY2" fmla="*/ 3788 h 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619" h="3788">
                    <a:moveTo>
                      <a:pt x="0" y="3788"/>
                    </a:moveTo>
                    <a:cubicBezTo>
                      <a:pt x="14292" y="1292"/>
                      <a:pt x="28241" y="689"/>
                      <a:pt x="42620" y="0"/>
                    </a:cubicBezTo>
                    <a:cubicBezTo>
                      <a:pt x="28241" y="689"/>
                      <a:pt x="14378" y="1292"/>
                      <a:pt x="0" y="3788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4BE69B2-62F0-4B49-A453-F394BB813DE6}"/>
                  </a:ext>
                </a:extLst>
              </p:cNvPr>
              <p:cNvSpPr/>
              <p:nvPr/>
            </p:nvSpPr>
            <p:spPr>
              <a:xfrm>
                <a:off x="3553589" y="1407781"/>
                <a:ext cx="8628172" cy="2845373"/>
              </a:xfrm>
              <a:custGeom>
                <a:avLst/>
                <a:gdLst>
                  <a:gd name="connsiteX0" fmla="*/ 8626270 w 8628172"/>
                  <a:gd name="connsiteY0" fmla="*/ 1738633 h 2845373"/>
                  <a:gd name="connsiteX1" fmla="*/ 8609222 w 8628172"/>
                  <a:gd name="connsiteY1" fmla="*/ 1264729 h 2845373"/>
                  <a:gd name="connsiteX2" fmla="*/ 8609050 w 8628172"/>
                  <a:gd name="connsiteY2" fmla="*/ 1263007 h 2845373"/>
                  <a:gd name="connsiteX3" fmla="*/ 8609050 w 8628172"/>
                  <a:gd name="connsiteY3" fmla="*/ 1263179 h 2845373"/>
                  <a:gd name="connsiteX4" fmla="*/ 8584080 w 8628172"/>
                  <a:gd name="connsiteY4" fmla="*/ 1313807 h 2845373"/>
                  <a:gd name="connsiteX5" fmla="*/ 8534142 w 8628172"/>
                  <a:gd name="connsiteY5" fmla="*/ 1370117 h 2845373"/>
                  <a:gd name="connsiteX6" fmla="*/ 8488421 w 8628172"/>
                  <a:gd name="connsiteY6" fmla="*/ 1365037 h 2845373"/>
                  <a:gd name="connsiteX7" fmla="*/ 8392419 w 8628172"/>
                  <a:gd name="connsiteY7" fmla="*/ 1321384 h 2845373"/>
                  <a:gd name="connsiteX8" fmla="*/ 8085035 w 8628172"/>
                  <a:gd name="connsiteY8" fmla="*/ 1187496 h 2845373"/>
                  <a:gd name="connsiteX9" fmla="*/ 7866854 w 8628172"/>
                  <a:gd name="connsiteY9" fmla="*/ 1128947 h 2845373"/>
                  <a:gd name="connsiteX10" fmla="*/ 7685868 w 8628172"/>
                  <a:gd name="connsiteY10" fmla="*/ 1087187 h 2845373"/>
                  <a:gd name="connsiteX11" fmla="*/ 7213428 w 8628172"/>
                  <a:gd name="connsiteY11" fmla="*/ 953471 h 2845373"/>
                  <a:gd name="connsiteX12" fmla="*/ 7131459 w 8628172"/>
                  <a:gd name="connsiteY12" fmla="*/ 911712 h 2845373"/>
                  <a:gd name="connsiteX13" fmla="*/ 7071877 w 8628172"/>
                  <a:gd name="connsiteY13" fmla="*/ 869953 h 2845373"/>
                  <a:gd name="connsiteX14" fmla="*/ 7004631 w 8628172"/>
                  <a:gd name="connsiteY14" fmla="*/ 836545 h 2845373"/>
                  <a:gd name="connsiteX15" fmla="*/ 6916550 w 8628172"/>
                  <a:gd name="connsiteY15" fmla="*/ 803482 h 2845373"/>
                  <a:gd name="connsiteX16" fmla="*/ 6827176 w 8628172"/>
                  <a:gd name="connsiteY16" fmla="*/ 761034 h 2845373"/>
                  <a:gd name="connsiteX17" fmla="*/ 6717912 w 8628172"/>
                  <a:gd name="connsiteY17" fmla="*/ 727540 h 2845373"/>
                  <a:gd name="connsiteX18" fmla="*/ 6524442 w 8628172"/>
                  <a:gd name="connsiteY18" fmla="*/ 683887 h 2845373"/>
                  <a:gd name="connsiteX19" fmla="*/ 6234968 w 8628172"/>
                  <a:gd name="connsiteY19" fmla="*/ 604243 h 2845373"/>
                  <a:gd name="connsiteX20" fmla="*/ 5973822 w 8628172"/>
                  <a:gd name="connsiteY20" fmla="*/ 533639 h 2845373"/>
                  <a:gd name="connsiteX21" fmla="*/ 5903218 w 8628172"/>
                  <a:gd name="connsiteY21" fmla="*/ 512200 h 2845373"/>
                  <a:gd name="connsiteX22" fmla="*/ 5861114 w 8628172"/>
                  <a:gd name="connsiteY22" fmla="*/ 502212 h 2845373"/>
                  <a:gd name="connsiteX23" fmla="*/ 5788704 w 8628172"/>
                  <a:gd name="connsiteY23" fmla="*/ 477846 h 2845373"/>
                  <a:gd name="connsiteX24" fmla="*/ 5729982 w 8628172"/>
                  <a:gd name="connsiteY24" fmla="*/ 451929 h 2845373"/>
                  <a:gd name="connsiteX25" fmla="*/ 5687448 w 8628172"/>
                  <a:gd name="connsiteY25" fmla="*/ 451240 h 2845373"/>
                  <a:gd name="connsiteX26" fmla="*/ 5580854 w 8628172"/>
                  <a:gd name="connsiteY26" fmla="*/ 422913 h 2845373"/>
                  <a:gd name="connsiteX27" fmla="*/ 5451443 w 8628172"/>
                  <a:gd name="connsiteY27" fmla="*/ 371940 h 2845373"/>
                  <a:gd name="connsiteX28" fmla="*/ 5352512 w 8628172"/>
                  <a:gd name="connsiteY28" fmla="*/ 331300 h 2845373"/>
                  <a:gd name="connsiteX29" fmla="*/ 5266238 w 8628172"/>
                  <a:gd name="connsiteY29" fmla="*/ 295224 h 2845373"/>
                  <a:gd name="connsiteX30" fmla="*/ 5220777 w 8628172"/>
                  <a:gd name="connsiteY30" fmla="*/ 267327 h 2845373"/>
                  <a:gd name="connsiteX31" fmla="*/ 5220777 w 8628172"/>
                  <a:gd name="connsiteY31" fmla="*/ 267327 h 2845373"/>
                  <a:gd name="connsiteX32" fmla="*/ 5124601 w 8628172"/>
                  <a:gd name="connsiteY32" fmla="*/ 249159 h 2845373"/>
                  <a:gd name="connsiteX33" fmla="*/ 4968240 w 8628172"/>
                  <a:gd name="connsiteY33" fmla="*/ 220832 h 2845373"/>
                  <a:gd name="connsiteX34" fmla="*/ 4877059 w 8628172"/>
                  <a:gd name="connsiteY34" fmla="*/ 199479 h 2845373"/>
                  <a:gd name="connsiteX35" fmla="*/ 4791990 w 8628172"/>
                  <a:gd name="connsiteY35" fmla="*/ 182431 h 2845373"/>
                  <a:gd name="connsiteX36" fmla="*/ 4658274 w 8628172"/>
                  <a:gd name="connsiteY36" fmla="*/ 153673 h 2845373"/>
                  <a:gd name="connsiteX37" fmla="*/ 4503205 w 8628172"/>
                  <a:gd name="connsiteY37" fmla="*/ 110622 h 2845373"/>
                  <a:gd name="connsiteX38" fmla="*/ 4349255 w 8628172"/>
                  <a:gd name="connsiteY38" fmla="*/ 77128 h 2845373"/>
                  <a:gd name="connsiteX39" fmla="*/ 4282526 w 8628172"/>
                  <a:gd name="connsiteY39" fmla="*/ 60338 h 2845373"/>
                  <a:gd name="connsiteX40" fmla="*/ 4215884 w 8628172"/>
                  <a:gd name="connsiteY40" fmla="*/ 48973 h 2845373"/>
                  <a:gd name="connsiteX41" fmla="*/ 4150963 w 8628172"/>
                  <a:gd name="connsiteY41" fmla="*/ 28997 h 2845373"/>
                  <a:gd name="connsiteX42" fmla="*/ 4074160 w 8628172"/>
                  <a:gd name="connsiteY42" fmla="*/ 19957 h 2845373"/>
                  <a:gd name="connsiteX43" fmla="*/ 4002265 w 8628172"/>
                  <a:gd name="connsiteY43" fmla="*/ 9883 h 2845373"/>
                  <a:gd name="connsiteX44" fmla="*/ 3940788 w 8628172"/>
                  <a:gd name="connsiteY44" fmla="*/ 10055 h 2845373"/>
                  <a:gd name="connsiteX45" fmla="*/ 3861403 w 8628172"/>
                  <a:gd name="connsiteY45" fmla="*/ 326 h 2845373"/>
                  <a:gd name="connsiteX46" fmla="*/ 3797516 w 8628172"/>
                  <a:gd name="connsiteY46" fmla="*/ 584 h 2845373"/>
                  <a:gd name="connsiteX47" fmla="*/ 3677920 w 8628172"/>
                  <a:gd name="connsiteY47" fmla="*/ 584 h 2845373"/>
                  <a:gd name="connsiteX48" fmla="*/ 3402653 w 8628172"/>
                  <a:gd name="connsiteY48" fmla="*/ 46304 h 2845373"/>
                  <a:gd name="connsiteX49" fmla="*/ 3354780 w 8628172"/>
                  <a:gd name="connsiteY49" fmla="*/ 57928 h 2845373"/>
                  <a:gd name="connsiteX50" fmla="*/ 3328778 w 8628172"/>
                  <a:gd name="connsiteY50" fmla="*/ 68001 h 2845373"/>
                  <a:gd name="connsiteX51" fmla="*/ 3260068 w 8628172"/>
                  <a:gd name="connsiteY51" fmla="*/ 78936 h 2845373"/>
                  <a:gd name="connsiteX52" fmla="*/ 3122564 w 8628172"/>
                  <a:gd name="connsiteY52" fmla="*/ 122762 h 2845373"/>
                  <a:gd name="connsiteX53" fmla="*/ 2989107 w 8628172"/>
                  <a:gd name="connsiteY53" fmla="*/ 189491 h 2845373"/>
                  <a:gd name="connsiteX54" fmla="*/ 2924014 w 8628172"/>
                  <a:gd name="connsiteY54" fmla="*/ 217904 h 2845373"/>
                  <a:gd name="connsiteX55" fmla="*/ 2866670 w 8628172"/>
                  <a:gd name="connsiteY55" fmla="*/ 257167 h 2845373"/>
                  <a:gd name="connsiteX56" fmla="*/ 2790298 w 8628172"/>
                  <a:gd name="connsiteY56" fmla="*/ 279037 h 2845373"/>
                  <a:gd name="connsiteX57" fmla="*/ 2726066 w 8628172"/>
                  <a:gd name="connsiteY57" fmla="*/ 309345 h 2845373"/>
                  <a:gd name="connsiteX58" fmla="*/ 2663987 w 8628172"/>
                  <a:gd name="connsiteY58" fmla="*/ 335606 h 2845373"/>
                  <a:gd name="connsiteX59" fmla="*/ 2601219 w 8628172"/>
                  <a:gd name="connsiteY59" fmla="*/ 351879 h 2845373"/>
                  <a:gd name="connsiteX60" fmla="*/ 2526138 w 8628172"/>
                  <a:gd name="connsiteY60" fmla="*/ 368755 h 2845373"/>
                  <a:gd name="connsiteX61" fmla="*/ 2455104 w 8628172"/>
                  <a:gd name="connsiteY61" fmla="*/ 383392 h 2845373"/>
                  <a:gd name="connsiteX62" fmla="*/ 2342741 w 8628172"/>
                  <a:gd name="connsiteY62" fmla="*/ 383134 h 2845373"/>
                  <a:gd name="connsiteX63" fmla="*/ 2101656 w 8628172"/>
                  <a:gd name="connsiteY63" fmla="*/ 344904 h 2845373"/>
                  <a:gd name="connsiteX64" fmla="*/ 1970351 w 8628172"/>
                  <a:gd name="connsiteY64" fmla="*/ 326048 h 2845373"/>
                  <a:gd name="connsiteX65" fmla="*/ 1853167 w 8628172"/>
                  <a:gd name="connsiteY65" fmla="*/ 306417 h 2845373"/>
                  <a:gd name="connsiteX66" fmla="*/ 1776881 w 8628172"/>
                  <a:gd name="connsiteY66" fmla="*/ 306417 h 2845373"/>
                  <a:gd name="connsiteX67" fmla="*/ 1711788 w 8628172"/>
                  <a:gd name="connsiteY67" fmla="*/ 316491 h 2845373"/>
                  <a:gd name="connsiteX68" fmla="*/ 1651775 w 8628172"/>
                  <a:gd name="connsiteY68" fmla="*/ 326307 h 2845373"/>
                  <a:gd name="connsiteX69" fmla="*/ 1585907 w 8628172"/>
                  <a:gd name="connsiteY69" fmla="*/ 330612 h 2845373"/>
                  <a:gd name="connsiteX70" fmla="*/ 1497567 w 8628172"/>
                  <a:gd name="connsiteY70" fmla="*/ 337500 h 2845373"/>
                  <a:gd name="connsiteX71" fmla="*/ 1413101 w 8628172"/>
                  <a:gd name="connsiteY71" fmla="*/ 352395 h 2845373"/>
                  <a:gd name="connsiteX72" fmla="*/ 1265350 w 8628172"/>
                  <a:gd name="connsiteY72" fmla="*/ 374523 h 2845373"/>
                  <a:gd name="connsiteX73" fmla="*/ 1007045 w 8628172"/>
                  <a:gd name="connsiteY73" fmla="*/ 488608 h 2845373"/>
                  <a:gd name="connsiteX74" fmla="*/ 886847 w 8628172"/>
                  <a:gd name="connsiteY74" fmla="*/ 557748 h 2845373"/>
                  <a:gd name="connsiteX75" fmla="*/ 829504 w 8628172"/>
                  <a:gd name="connsiteY75" fmla="*/ 593394 h 2845373"/>
                  <a:gd name="connsiteX76" fmla="*/ 748913 w 8628172"/>
                  <a:gd name="connsiteY76" fmla="*/ 645399 h 2845373"/>
                  <a:gd name="connsiteX77" fmla="*/ 666944 w 8628172"/>
                  <a:gd name="connsiteY77" fmla="*/ 681820 h 2845373"/>
                  <a:gd name="connsiteX78" fmla="*/ 606931 w 8628172"/>
                  <a:gd name="connsiteY78" fmla="*/ 711009 h 2845373"/>
                  <a:gd name="connsiteX79" fmla="*/ 542785 w 8628172"/>
                  <a:gd name="connsiteY79" fmla="*/ 729607 h 2845373"/>
                  <a:gd name="connsiteX80" fmla="*/ 493793 w 8628172"/>
                  <a:gd name="connsiteY80" fmla="*/ 746655 h 2845373"/>
                  <a:gd name="connsiteX81" fmla="*/ 465724 w 8628172"/>
                  <a:gd name="connsiteY81" fmla="*/ 764220 h 2845373"/>
                  <a:gd name="connsiteX82" fmla="*/ 434900 w 8628172"/>
                  <a:gd name="connsiteY82" fmla="*/ 767406 h 2845373"/>
                  <a:gd name="connsiteX83" fmla="*/ 398565 w 8628172"/>
                  <a:gd name="connsiteY83" fmla="*/ 785401 h 2845373"/>
                  <a:gd name="connsiteX84" fmla="*/ 351209 w 8628172"/>
                  <a:gd name="connsiteY84" fmla="*/ 801932 h 2845373"/>
                  <a:gd name="connsiteX85" fmla="*/ 226103 w 8628172"/>
                  <a:gd name="connsiteY85" fmla="*/ 844897 h 2845373"/>
                  <a:gd name="connsiteX86" fmla="*/ 169448 w 8628172"/>
                  <a:gd name="connsiteY86" fmla="*/ 859104 h 2845373"/>
                  <a:gd name="connsiteX87" fmla="*/ 112104 w 8628172"/>
                  <a:gd name="connsiteY87" fmla="*/ 871244 h 2845373"/>
                  <a:gd name="connsiteX88" fmla="*/ 54502 w 8628172"/>
                  <a:gd name="connsiteY88" fmla="*/ 881060 h 2845373"/>
                  <a:gd name="connsiteX89" fmla="*/ 0 w 8628172"/>
                  <a:gd name="connsiteY89" fmla="*/ 887776 h 2845373"/>
                  <a:gd name="connsiteX90" fmla="*/ 178919 w 8628172"/>
                  <a:gd name="connsiteY90" fmla="*/ 917997 h 2845373"/>
                  <a:gd name="connsiteX91" fmla="*/ 260113 w 8628172"/>
                  <a:gd name="connsiteY91" fmla="*/ 927985 h 2845373"/>
                  <a:gd name="connsiteX92" fmla="*/ 351123 w 8628172"/>
                  <a:gd name="connsiteY92" fmla="*/ 947789 h 2845373"/>
                  <a:gd name="connsiteX93" fmla="*/ 437311 w 8628172"/>
                  <a:gd name="connsiteY93" fmla="*/ 965784 h 2845373"/>
                  <a:gd name="connsiteX94" fmla="*/ 518160 w 8628172"/>
                  <a:gd name="connsiteY94" fmla="*/ 967420 h 2845373"/>
                  <a:gd name="connsiteX95" fmla="*/ 575332 w 8628172"/>
                  <a:gd name="connsiteY95" fmla="*/ 976288 h 2845373"/>
                  <a:gd name="connsiteX96" fmla="*/ 616574 w 8628172"/>
                  <a:gd name="connsiteY96" fmla="*/ 976202 h 2845373"/>
                  <a:gd name="connsiteX97" fmla="*/ 702934 w 8628172"/>
                  <a:gd name="connsiteY97" fmla="*/ 985673 h 2845373"/>
                  <a:gd name="connsiteX98" fmla="*/ 1030034 w 8628172"/>
                  <a:gd name="connsiteY98" fmla="*/ 985673 h 2845373"/>
                  <a:gd name="connsiteX99" fmla="*/ 1198019 w 8628172"/>
                  <a:gd name="connsiteY99" fmla="*/ 990495 h 2845373"/>
                  <a:gd name="connsiteX100" fmla="*/ 1283863 w 8628172"/>
                  <a:gd name="connsiteY100" fmla="*/ 1000052 h 2845373"/>
                  <a:gd name="connsiteX101" fmla="*/ 1360407 w 8628172"/>
                  <a:gd name="connsiteY101" fmla="*/ 1009610 h 2845373"/>
                  <a:gd name="connsiteX102" fmla="*/ 1517973 w 8628172"/>
                  <a:gd name="connsiteY102" fmla="*/ 1050508 h 2845373"/>
                  <a:gd name="connsiteX103" fmla="*/ 1651000 w 8628172"/>
                  <a:gd name="connsiteY103" fmla="*/ 1071947 h 2845373"/>
                  <a:gd name="connsiteX104" fmla="*/ 1717040 w 8628172"/>
                  <a:gd name="connsiteY104" fmla="*/ 1098294 h 2845373"/>
                  <a:gd name="connsiteX105" fmla="*/ 1784027 w 8628172"/>
                  <a:gd name="connsiteY105" fmla="*/ 1126794 h 2845373"/>
                  <a:gd name="connsiteX106" fmla="*/ 2108544 w 8628172"/>
                  <a:gd name="connsiteY106" fmla="*/ 1243892 h 2845373"/>
                  <a:gd name="connsiteX107" fmla="*/ 2205925 w 8628172"/>
                  <a:gd name="connsiteY107" fmla="*/ 1271875 h 2845373"/>
                  <a:gd name="connsiteX108" fmla="*/ 2339555 w 8628172"/>
                  <a:gd name="connsiteY108" fmla="*/ 1317854 h 2845373"/>
                  <a:gd name="connsiteX109" fmla="*/ 2453640 w 8628172"/>
                  <a:gd name="connsiteY109" fmla="*/ 1350745 h 2845373"/>
                  <a:gd name="connsiteX110" fmla="*/ 2561440 w 8628172"/>
                  <a:gd name="connsiteY110" fmla="*/ 1397498 h 2845373"/>
                  <a:gd name="connsiteX111" fmla="*/ 2664331 w 8628172"/>
                  <a:gd name="connsiteY111" fmla="*/ 1435210 h 2845373"/>
                  <a:gd name="connsiteX112" fmla="*/ 2844714 w 8628172"/>
                  <a:gd name="connsiteY112" fmla="*/ 1518987 h 2845373"/>
                  <a:gd name="connsiteX113" fmla="*/ 2970853 w 8628172"/>
                  <a:gd name="connsiteY113" fmla="*/ 1574437 h 2845373"/>
                  <a:gd name="connsiteX114" fmla="*/ 3398520 w 8628172"/>
                  <a:gd name="connsiteY114" fmla="*/ 1801659 h 2845373"/>
                  <a:gd name="connsiteX115" fmla="*/ 3928562 w 8628172"/>
                  <a:gd name="connsiteY115" fmla="*/ 2066852 h 2845373"/>
                  <a:gd name="connsiteX116" fmla="*/ 4565284 w 8628172"/>
                  <a:gd name="connsiteY116" fmla="*/ 2328171 h 2845373"/>
                  <a:gd name="connsiteX117" fmla="*/ 5915445 w 8628172"/>
                  <a:gd name="connsiteY117" fmla="*/ 2633832 h 2845373"/>
                  <a:gd name="connsiteX118" fmla="*/ 7037092 w 8628172"/>
                  <a:gd name="connsiteY118" fmla="*/ 2772800 h 2845373"/>
                  <a:gd name="connsiteX119" fmla="*/ 8158653 w 8628172"/>
                  <a:gd name="connsiteY119" fmla="*/ 2844867 h 2845373"/>
                  <a:gd name="connsiteX120" fmla="*/ 8422812 w 8628172"/>
                  <a:gd name="connsiteY120" fmla="*/ 2841595 h 2845373"/>
                  <a:gd name="connsiteX121" fmla="*/ 8475592 w 8628172"/>
                  <a:gd name="connsiteY121" fmla="*/ 2841595 h 2845373"/>
                  <a:gd name="connsiteX122" fmla="*/ 8538963 w 8628172"/>
                  <a:gd name="connsiteY122" fmla="*/ 2840131 h 2845373"/>
                  <a:gd name="connsiteX123" fmla="*/ 8540427 w 8628172"/>
                  <a:gd name="connsiteY123" fmla="*/ 2774178 h 2845373"/>
                  <a:gd name="connsiteX124" fmla="*/ 8550243 w 8628172"/>
                  <a:gd name="connsiteY124" fmla="*/ 2723119 h 2845373"/>
                  <a:gd name="connsiteX125" fmla="*/ 8559800 w 8628172"/>
                  <a:gd name="connsiteY125" fmla="*/ 2623327 h 2845373"/>
                  <a:gd name="connsiteX126" fmla="*/ 8569616 w 8628172"/>
                  <a:gd name="connsiteY126" fmla="*/ 2583979 h 2845373"/>
                  <a:gd name="connsiteX127" fmla="*/ 8576332 w 8628172"/>
                  <a:gd name="connsiteY127" fmla="*/ 2526808 h 2845373"/>
                  <a:gd name="connsiteX128" fmla="*/ 8583564 w 8628172"/>
                  <a:gd name="connsiteY128" fmla="*/ 2464470 h 2845373"/>
                  <a:gd name="connsiteX129" fmla="*/ 8588300 w 8628172"/>
                  <a:gd name="connsiteY129" fmla="*/ 2323952 h 2845373"/>
                  <a:gd name="connsiteX130" fmla="*/ 8598287 w 8628172"/>
                  <a:gd name="connsiteY130" fmla="*/ 2287187 h 2845373"/>
                  <a:gd name="connsiteX131" fmla="*/ 8597340 w 8628172"/>
                  <a:gd name="connsiteY131" fmla="*/ 2257826 h 2845373"/>
                  <a:gd name="connsiteX132" fmla="*/ 8607414 w 8628172"/>
                  <a:gd name="connsiteY132" fmla="*/ 2173963 h 2845373"/>
                  <a:gd name="connsiteX133" fmla="*/ 8627046 w 8628172"/>
                  <a:gd name="connsiteY133" fmla="*/ 1977134 h 2845373"/>
                  <a:gd name="connsiteX134" fmla="*/ 8626270 w 8628172"/>
                  <a:gd name="connsiteY134" fmla="*/ 1738633 h 284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8628172" h="2845373">
                    <a:moveTo>
                      <a:pt x="8626270" y="1738633"/>
                    </a:moveTo>
                    <a:cubicBezTo>
                      <a:pt x="8626270" y="1580722"/>
                      <a:pt x="8624635" y="1421778"/>
                      <a:pt x="8609222" y="1264729"/>
                    </a:cubicBezTo>
                    <a:cubicBezTo>
                      <a:pt x="8609136" y="1264126"/>
                      <a:pt x="8609136" y="1263523"/>
                      <a:pt x="8609050" y="1263007"/>
                    </a:cubicBezTo>
                    <a:cubicBezTo>
                      <a:pt x="8609050" y="1263093"/>
                      <a:pt x="8609050" y="1263093"/>
                      <a:pt x="8609050" y="1263179"/>
                    </a:cubicBezTo>
                    <a:cubicBezTo>
                      <a:pt x="8601215" y="1279969"/>
                      <a:pt x="8592777" y="1296587"/>
                      <a:pt x="8584080" y="1313807"/>
                    </a:cubicBezTo>
                    <a:cubicBezTo>
                      <a:pt x="8573404" y="1334816"/>
                      <a:pt x="8557992" y="1361077"/>
                      <a:pt x="8534142" y="1370117"/>
                    </a:cubicBezTo>
                    <a:cubicBezTo>
                      <a:pt x="8517782" y="1376317"/>
                      <a:pt x="8503403" y="1369084"/>
                      <a:pt x="8488421" y="1365037"/>
                    </a:cubicBezTo>
                    <a:cubicBezTo>
                      <a:pt x="8454239" y="1355911"/>
                      <a:pt x="8423501" y="1339207"/>
                      <a:pt x="8392419" y="1321384"/>
                    </a:cubicBezTo>
                    <a:cubicBezTo>
                      <a:pt x="8295382" y="1265848"/>
                      <a:pt x="8187927" y="1231321"/>
                      <a:pt x="8085035" y="1187496"/>
                    </a:cubicBezTo>
                    <a:cubicBezTo>
                      <a:pt x="8016929" y="1158479"/>
                      <a:pt x="7941074" y="1135662"/>
                      <a:pt x="7866854" y="1128947"/>
                    </a:cubicBezTo>
                    <a:cubicBezTo>
                      <a:pt x="7807013" y="1123522"/>
                      <a:pt x="7744418" y="1101050"/>
                      <a:pt x="7685868" y="1087187"/>
                    </a:cubicBezTo>
                    <a:cubicBezTo>
                      <a:pt x="7528130" y="1049647"/>
                      <a:pt x="7359629" y="1028035"/>
                      <a:pt x="7213428" y="953471"/>
                    </a:cubicBezTo>
                    <a:cubicBezTo>
                      <a:pt x="7186478" y="939695"/>
                      <a:pt x="7156515" y="928674"/>
                      <a:pt x="7131459" y="911712"/>
                    </a:cubicBezTo>
                    <a:cubicBezTo>
                      <a:pt x="7110967" y="897850"/>
                      <a:pt x="7094091" y="881749"/>
                      <a:pt x="7071877" y="869953"/>
                    </a:cubicBezTo>
                    <a:cubicBezTo>
                      <a:pt x="7049835" y="858157"/>
                      <a:pt x="7026931" y="847825"/>
                      <a:pt x="7004631" y="836545"/>
                    </a:cubicBezTo>
                    <a:cubicBezTo>
                      <a:pt x="6974927" y="821563"/>
                      <a:pt x="6946513" y="816225"/>
                      <a:pt x="6916550" y="803482"/>
                    </a:cubicBezTo>
                    <a:cubicBezTo>
                      <a:pt x="6886586" y="790653"/>
                      <a:pt x="6857312" y="774294"/>
                      <a:pt x="6827176" y="761034"/>
                    </a:cubicBezTo>
                    <a:cubicBezTo>
                      <a:pt x="6792047" y="745622"/>
                      <a:pt x="6753903" y="740628"/>
                      <a:pt x="6717912" y="727540"/>
                    </a:cubicBezTo>
                    <a:cubicBezTo>
                      <a:pt x="6657039" y="705498"/>
                      <a:pt x="6587640" y="696802"/>
                      <a:pt x="6524442" y="683887"/>
                    </a:cubicBezTo>
                    <a:cubicBezTo>
                      <a:pt x="6427836" y="664170"/>
                      <a:pt x="6325461" y="644022"/>
                      <a:pt x="6234968" y="604243"/>
                    </a:cubicBezTo>
                    <a:cubicBezTo>
                      <a:pt x="6153860" y="568511"/>
                      <a:pt x="6060612" y="549052"/>
                      <a:pt x="5973822" y="533639"/>
                    </a:cubicBezTo>
                    <a:cubicBezTo>
                      <a:pt x="5949197" y="529248"/>
                      <a:pt x="5927327" y="518055"/>
                      <a:pt x="5903218" y="512200"/>
                    </a:cubicBezTo>
                    <a:cubicBezTo>
                      <a:pt x="5888667" y="508670"/>
                      <a:pt x="5875666" y="507809"/>
                      <a:pt x="5861114" y="502212"/>
                    </a:cubicBezTo>
                    <a:cubicBezTo>
                      <a:pt x="5837351" y="493086"/>
                      <a:pt x="5812295" y="487403"/>
                      <a:pt x="5788704" y="477846"/>
                    </a:cubicBezTo>
                    <a:cubicBezTo>
                      <a:pt x="5768814" y="469838"/>
                      <a:pt x="5751335" y="455976"/>
                      <a:pt x="5729982" y="451929"/>
                    </a:cubicBezTo>
                    <a:cubicBezTo>
                      <a:pt x="5715776" y="449174"/>
                      <a:pt x="5701655" y="451584"/>
                      <a:pt x="5687448" y="451240"/>
                    </a:cubicBezTo>
                    <a:cubicBezTo>
                      <a:pt x="5650424" y="450379"/>
                      <a:pt x="5615897" y="432986"/>
                      <a:pt x="5580854" y="422913"/>
                    </a:cubicBezTo>
                    <a:cubicBezTo>
                      <a:pt x="5536942" y="410342"/>
                      <a:pt x="5494149" y="387180"/>
                      <a:pt x="5451443" y="371940"/>
                    </a:cubicBezTo>
                    <a:cubicBezTo>
                      <a:pt x="5416916" y="359628"/>
                      <a:pt x="5384026" y="347229"/>
                      <a:pt x="5352512" y="331300"/>
                    </a:cubicBezTo>
                    <a:cubicBezTo>
                      <a:pt x="5324788" y="317266"/>
                      <a:pt x="5294307" y="309947"/>
                      <a:pt x="5266238" y="295224"/>
                    </a:cubicBezTo>
                    <a:cubicBezTo>
                      <a:pt x="5250396" y="286958"/>
                      <a:pt x="5235672" y="276970"/>
                      <a:pt x="5220777" y="267327"/>
                    </a:cubicBezTo>
                    <a:cubicBezTo>
                      <a:pt x="5220777" y="267327"/>
                      <a:pt x="5220777" y="267327"/>
                      <a:pt x="5220777" y="267327"/>
                    </a:cubicBezTo>
                    <a:cubicBezTo>
                      <a:pt x="5188746" y="260525"/>
                      <a:pt x="5156889" y="251915"/>
                      <a:pt x="5124601" y="249159"/>
                    </a:cubicBezTo>
                    <a:cubicBezTo>
                      <a:pt x="5073887" y="244768"/>
                      <a:pt x="5018782" y="233575"/>
                      <a:pt x="4968240" y="220832"/>
                    </a:cubicBezTo>
                    <a:cubicBezTo>
                      <a:pt x="4937588" y="213083"/>
                      <a:pt x="4907797" y="204989"/>
                      <a:pt x="4877059" y="199479"/>
                    </a:cubicBezTo>
                    <a:cubicBezTo>
                      <a:pt x="4848731" y="194399"/>
                      <a:pt x="4819629" y="191041"/>
                      <a:pt x="4791990" y="182431"/>
                    </a:cubicBezTo>
                    <a:cubicBezTo>
                      <a:pt x="4747390" y="168568"/>
                      <a:pt x="4702703" y="166330"/>
                      <a:pt x="4658274" y="153673"/>
                    </a:cubicBezTo>
                    <a:cubicBezTo>
                      <a:pt x="4605924" y="138777"/>
                      <a:pt x="4555641" y="122934"/>
                      <a:pt x="4503205" y="110622"/>
                    </a:cubicBezTo>
                    <a:cubicBezTo>
                      <a:pt x="4452922" y="98826"/>
                      <a:pt x="4398075" y="94004"/>
                      <a:pt x="4349255" y="77128"/>
                    </a:cubicBezTo>
                    <a:cubicBezTo>
                      <a:pt x="4326696" y="69379"/>
                      <a:pt x="4305602" y="66279"/>
                      <a:pt x="4282526" y="60338"/>
                    </a:cubicBezTo>
                    <a:cubicBezTo>
                      <a:pt x="4259968" y="54570"/>
                      <a:pt x="4237581" y="53536"/>
                      <a:pt x="4215884" y="48973"/>
                    </a:cubicBezTo>
                    <a:cubicBezTo>
                      <a:pt x="4193755" y="44324"/>
                      <a:pt x="4173694" y="32872"/>
                      <a:pt x="4150963" y="28997"/>
                    </a:cubicBezTo>
                    <a:cubicBezTo>
                      <a:pt x="4125046" y="24606"/>
                      <a:pt x="4101024" y="21593"/>
                      <a:pt x="4074160" y="19957"/>
                    </a:cubicBezTo>
                    <a:cubicBezTo>
                      <a:pt x="4049621" y="18407"/>
                      <a:pt x="4027665" y="10313"/>
                      <a:pt x="4002265" y="9883"/>
                    </a:cubicBezTo>
                    <a:cubicBezTo>
                      <a:pt x="3981859" y="9538"/>
                      <a:pt x="3961195" y="9883"/>
                      <a:pt x="3940788" y="10055"/>
                    </a:cubicBezTo>
                    <a:cubicBezTo>
                      <a:pt x="3912978" y="10313"/>
                      <a:pt x="3888783" y="1445"/>
                      <a:pt x="3861403" y="326"/>
                    </a:cubicBezTo>
                    <a:cubicBezTo>
                      <a:pt x="3840222" y="-535"/>
                      <a:pt x="3818696" y="584"/>
                      <a:pt x="3797516" y="584"/>
                    </a:cubicBezTo>
                    <a:cubicBezTo>
                      <a:pt x="3757650" y="584"/>
                      <a:pt x="3717785" y="584"/>
                      <a:pt x="3677920" y="584"/>
                    </a:cubicBezTo>
                    <a:cubicBezTo>
                      <a:pt x="3583208" y="670"/>
                      <a:pt x="3493060" y="26587"/>
                      <a:pt x="3402653" y="46304"/>
                    </a:cubicBezTo>
                    <a:cubicBezTo>
                      <a:pt x="3384314" y="50351"/>
                      <a:pt x="3372173" y="50178"/>
                      <a:pt x="3354780" y="57928"/>
                    </a:cubicBezTo>
                    <a:cubicBezTo>
                      <a:pt x="3342382" y="63438"/>
                      <a:pt x="3341263" y="65332"/>
                      <a:pt x="3328778" y="68001"/>
                    </a:cubicBezTo>
                    <a:cubicBezTo>
                      <a:pt x="3306564" y="72823"/>
                      <a:pt x="3282627" y="73770"/>
                      <a:pt x="3260068" y="78936"/>
                    </a:cubicBezTo>
                    <a:cubicBezTo>
                      <a:pt x="3213057" y="89699"/>
                      <a:pt x="3169145" y="111311"/>
                      <a:pt x="3122564" y="122762"/>
                    </a:cubicBezTo>
                    <a:cubicBezTo>
                      <a:pt x="3072883" y="134989"/>
                      <a:pt x="3033449" y="165899"/>
                      <a:pt x="2989107" y="189491"/>
                    </a:cubicBezTo>
                    <a:cubicBezTo>
                      <a:pt x="2968356" y="200512"/>
                      <a:pt x="2945453" y="208175"/>
                      <a:pt x="2924014" y="217904"/>
                    </a:cubicBezTo>
                    <a:cubicBezTo>
                      <a:pt x="2902230" y="227720"/>
                      <a:pt x="2886990" y="246318"/>
                      <a:pt x="2866670" y="257167"/>
                    </a:cubicBezTo>
                    <a:cubicBezTo>
                      <a:pt x="2845489" y="268446"/>
                      <a:pt x="2813804" y="273785"/>
                      <a:pt x="2790298" y="279037"/>
                    </a:cubicBezTo>
                    <a:cubicBezTo>
                      <a:pt x="2765931" y="284461"/>
                      <a:pt x="2749314" y="300820"/>
                      <a:pt x="2726066" y="309345"/>
                    </a:cubicBezTo>
                    <a:cubicBezTo>
                      <a:pt x="2704196" y="317266"/>
                      <a:pt x="2684823" y="328115"/>
                      <a:pt x="2663987" y="335606"/>
                    </a:cubicBezTo>
                    <a:cubicBezTo>
                      <a:pt x="2644011" y="342838"/>
                      <a:pt x="2621452" y="344302"/>
                      <a:pt x="2601219" y="351879"/>
                    </a:cubicBezTo>
                    <a:cubicBezTo>
                      <a:pt x="2574871" y="361780"/>
                      <a:pt x="2553346" y="362986"/>
                      <a:pt x="2526138" y="368755"/>
                    </a:cubicBezTo>
                    <a:cubicBezTo>
                      <a:pt x="2502115" y="373921"/>
                      <a:pt x="2479815" y="382531"/>
                      <a:pt x="2455104" y="383392"/>
                    </a:cubicBezTo>
                    <a:cubicBezTo>
                      <a:pt x="2417822" y="384683"/>
                      <a:pt x="2380023" y="383220"/>
                      <a:pt x="2342741" y="383134"/>
                    </a:cubicBezTo>
                    <a:cubicBezTo>
                      <a:pt x="2260084" y="383048"/>
                      <a:pt x="2181300" y="356873"/>
                      <a:pt x="2101656" y="344904"/>
                    </a:cubicBezTo>
                    <a:cubicBezTo>
                      <a:pt x="2058519" y="338361"/>
                      <a:pt x="2013919" y="326995"/>
                      <a:pt x="1970351" y="326048"/>
                    </a:cubicBezTo>
                    <a:cubicBezTo>
                      <a:pt x="1930486" y="325187"/>
                      <a:pt x="1892085" y="310119"/>
                      <a:pt x="1853167" y="306417"/>
                    </a:cubicBezTo>
                    <a:cubicBezTo>
                      <a:pt x="1828714" y="304092"/>
                      <a:pt x="1801506" y="305384"/>
                      <a:pt x="1776881" y="306417"/>
                    </a:cubicBezTo>
                    <a:cubicBezTo>
                      <a:pt x="1754064" y="307364"/>
                      <a:pt x="1734691" y="315888"/>
                      <a:pt x="1711788" y="316491"/>
                    </a:cubicBezTo>
                    <a:cubicBezTo>
                      <a:pt x="1688454" y="317094"/>
                      <a:pt x="1674076" y="322346"/>
                      <a:pt x="1651775" y="326307"/>
                    </a:cubicBezTo>
                    <a:cubicBezTo>
                      <a:pt x="1629905" y="330181"/>
                      <a:pt x="1608466" y="325273"/>
                      <a:pt x="1585907" y="330612"/>
                    </a:cubicBezTo>
                    <a:cubicBezTo>
                      <a:pt x="1556460" y="337586"/>
                      <a:pt x="1527014" y="331817"/>
                      <a:pt x="1497567" y="337500"/>
                    </a:cubicBezTo>
                    <a:cubicBezTo>
                      <a:pt x="1469239" y="343010"/>
                      <a:pt x="1440740" y="347229"/>
                      <a:pt x="1413101" y="352395"/>
                    </a:cubicBezTo>
                    <a:cubicBezTo>
                      <a:pt x="1364023" y="361608"/>
                      <a:pt x="1314687" y="367980"/>
                      <a:pt x="1265350" y="374523"/>
                    </a:cubicBezTo>
                    <a:cubicBezTo>
                      <a:pt x="1170811" y="387094"/>
                      <a:pt x="1090737" y="449260"/>
                      <a:pt x="1007045" y="488608"/>
                    </a:cubicBezTo>
                    <a:cubicBezTo>
                      <a:pt x="965200" y="508325"/>
                      <a:pt x="925249" y="532434"/>
                      <a:pt x="886847" y="557748"/>
                    </a:cubicBezTo>
                    <a:cubicBezTo>
                      <a:pt x="866958" y="570921"/>
                      <a:pt x="847671" y="578412"/>
                      <a:pt x="829504" y="593394"/>
                    </a:cubicBezTo>
                    <a:cubicBezTo>
                      <a:pt x="804965" y="613628"/>
                      <a:pt x="777068" y="630676"/>
                      <a:pt x="748913" y="645399"/>
                    </a:cubicBezTo>
                    <a:cubicBezTo>
                      <a:pt x="722479" y="659176"/>
                      <a:pt x="692688" y="666666"/>
                      <a:pt x="666944" y="681820"/>
                    </a:cubicBezTo>
                    <a:cubicBezTo>
                      <a:pt x="647140" y="693444"/>
                      <a:pt x="629403" y="703518"/>
                      <a:pt x="606931" y="711009"/>
                    </a:cubicBezTo>
                    <a:cubicBezTo>
                      <a:pt x="585750" y="718069"/>
                      <a:pt x="563966" y="722202"/>
                      <a:pt x="542785" y="729607"/>
                    </a:cubicBezTo>
                    <a:cubicBezTo>
                      <a:pt x="527287" y="735031"/>
                      <a:pt x="508517" y="740283"/>
                      <a:pt x="493793" y="746655"/>
                    </a:cubicBezTo>
                    <a:cubicBezTo>
                      <a:pt x="483289" y="751132"/>
                      <a:pt x="475970" y="759570"/>
                      <a:pt x="465724" y="764220"/>
                    </a:cubicBezTo>
                    <a:cubicBezTo>
                      <a:pt x="456081" y="768525"/>
                      <a:pt x="445232" y="764736"/>
                      <a:pt x="434900" y="767406"/>
                    </a:cubicBezTo>
                    <a:cubicBezTo>
                      <a:pt x="421296" y="770936"/>
                      <a:pt x="412427" y="782043"/>
                      <a:pt x="398565" y="785401"/>
                    </a:cubicBezTo>
                    <a:cubicBezTo>
                      <a:pt x="381517" y="789620"/>
                      <a:pt x="368515" y="795733"/>
                      <a:pt x="351209" y="801932"/>
                    </a:cubicBezTo>
                    <a:cubicBezTo>
                      <a:pt x="309622" y="816828"/>
                      <a:pt x="267776" y="829140"/>
                      <a:pt x="226103" y="844897"/>
                    </a:cubicBezTo>
                    <a:cubicBezTo>
                      <a:pt x="207074" y="852044"/>
                      <a:pt x="188821" y="853077"/>
                      <a:pt x="169448" y="859104"/>
                    </a:cubicBezTo>
                    <a:cubicBezTo>
                      <a:pt x="151108" y="864873"/>
                      <a:pt x="131047" y="870297"/>
                      <a:pt x="112104" y="871244"/>
                    </a:cubicBezTo>
                    <a:cubicBezTo>
                      <a:pt x="90148" y="872364"/>
                      <a:pt x="75081" y="877271"/>
                      <a:pt x="54502" y="881060"/>
                    </a:cubicBezTo>
                    <a:cubicBezTo>
                      <a:pt x="36507" y="884332"/>
                      <a:pt x="14465" y="872622"/>
                      <a:pt x="0" y="887776"/>
                    </a:cubicBezTo>
                    <a:cubicBezTo>
                      <a:pt x="58377" y="903963"/>
                      <a:pt x="119165" y="907235"/>
                      <a:pt x="178919" y="917997"/>
                    </a:cubicBezTo>
                    <a:cubicBezTo>
                      <a:pt x="206300" y="922905"/>
                      <a:pt x="232647" y="924799"/>
                      <a:pt x="260113" y="927985"/>
                    </a:cubicBezTo>
                    <a:cubicBezTo>
                      <a:pt x="290421" y="931515"/>
                      <a:pt x="320987" y="946583"/>
                      <a:pt x="351123" y="947789"/>
                    </a:cubicBezTo>
                    <a:cubicBezTo>
                      <a:pt x="381517" y="948994"/>
                      <a:pt x="407605" y="960273"/>
                      <a:pt x="437311" y="965784"/>
                    </a:cubicBezTo>
                    <a:cubicBezTo>
                      <a:pt x="463572" y="970692"/>
                      <a:pt x="491813" y="963803"/>
                      <a:pt x="518160" y="967420"/>
                    </a:cubicBezTo>
                    <a:cubicBezTo>
                      <a:pt x="537705" y="970175"/>
                      <a:pt x="554495" y="976460"/>
                      <a:pt x="575332" y="976288"/>
                    </a:cubicBezTo>
                    <a:cubicBezTo>
                      <a:pt x="589108" y="976116"/>
                      <a:pt x="602798" y="976374"/>
                      <a:pt x="616574" y="976202"/>
                    </a:cubicBezTo>
                    <a:cubicBezTo>
                      <a:pt x="646968" y="975858"/>
                      <a:pt x="672626" y="985932"/>
                      <a:pt x="702934" y="985673"/>
                    </a:cubicBezTo>
                    <a:cubicBezTo>
                      <a:pt x="811939" y="984726"/>
                      <a:pt x="921030" y="985673"/>
                      <a:pt x="1030034" y="985673"/>
                    </a:cubicBezTo>
                    <a:cubicBezTo>
                      <a:pt x="1084279" y="985673"/>
                      <a:pt x="1146014" y="978182"/>
                      <a:pt x="1198019" y="990495"/>
                    </a:cubicBezTo>
                    <a:cubicBezTo>
                      <a:pt x="1226088" y="997125"/>
                      <a:pt x="1255191" y="993164"/>
                      <a:pt x="1283863" y="1000052"/>
                    </a:cubicBezTo>
                    <a:cubicBezTo>
                      <a:pt x="1309263" y="1006166"/>
                      <a:pt x="1335351" y="1004616"/>
                      <a:pt x="1360407" y="1009610"/>
                    </a:cubicBezTo>
                    <a:cubicBezTo>
                      <a:pt x="1412326" y="1019942"/>
                      <a:pt x="1466915" y="1037679"/>
                      <a:pt x="1517973" y="1050508"/>
                    </a:cubicBezTo>
                    <a:cubicBezTo>
                      <a:pt x="1561024" y="1061357"/>
                      <a:pt x="1606916" y="1068503"/>
                      <a:pt x="1651000" y="1071947"/>
                    </a:cubicBezTo>
                    <a:cubicBezTo>
                      <a:pt x="1676830" y="1073928"/>
                      <a:pt x="1694482" y="1087446"/>
                      <a:pt x="1717040" y="1098294"/>
                    </a:cubicBezTo>
                    <a:cubicBezTo>
                      <a:pt x="1738996" y="1108885"/>
                      <a:pt x="1761468" y="1117667"/>
                      <a:pt x="1784027" y="1126794"/>
                    </a:cubicBezTo>
                    <a:cubicBezTo>
                      <a:pt x="1890277" y="1169759"/>
                      <a:pt x="2000573" y="1203769"/>
                      <a:pt x="2108544" y="1243892"/>
                    </a:cubicBezTo>
                    <a:cubicBezTo>
                      <a:pt x="2141005" y="1255946"/>
                      <a:pt x="2172432" y="1263179"/>
                      <a:pt x="2205925" y="1271875"/>
                    </a:cubicBezTo>
                    <a:cubicBezTo>
                      <a:pt x="2251818" y="1283930"/>
                      <a:pt x="2294266" y="1303991"/>
                      <a:pt x="2339555" y="1317854"/>
                    </a:cubicBezTo>
                    <a:cubicBezTo>
                      <a:pt x="2378129" y="1326980"/>
                      <a:pt x="2416186" y="1337915"/>
                      <a:pt x="2453640" y="1350745"/>
                    </a:cubicBezTo>
                    <a:cubicBezTo>
                      <a:pt x="2489803" y="1365726"/>
                      <a:pt x="2525707" y="1381311"/>
                      <a:pt x="2561440" y="1397498"/>
                    </a:cubicBezTo>
                    <a:cubicBezTo>
                      <a:pt x="2595364" y="1411102"/>
                      <a:pt x="2629976" y="1422726"/>
                      <a:pt x="2664331" y="1435210"/>
                    </a:cubicBezTo>
                    <a:cubicBezTo>
                      <a:pt x="2728305" y="1458544"/>
                      <a:pt x="2784701" y="1487646"/>
                      <a:pt x="2844714" y="1518987"/>
                    </a:cubicBezTo>
                    <a:cubicBezTo>
                      <a:pt x="2885612" y="1540340"/>
                      <a:pt x="2929266" y="1554719"/>
                      <a:pt x="2970853" y="1574437"/>
                    </a:cubicBezTo>
                    <a:cubicBezTo>
                      <a:pt x="3116193" y="1643404"/>
                      <a:pt x="3256969" y="1725201"/>
                      <a:pt x="3398520" y="1801659"/>
                    </a:cubicBezTo>
                    <a:cubicBezTo>
                      <a:pt x="3571412" y="1895079"/>
                      <a:pt x="3749901" y="1985314"/>
                      <a:pt x="3928562" y="2066852"/>
                    </a:cubicBezTo>
                    <a:cubicBezTo>
                      <a:pt x="4137531" y="2162253"/>
                      <a:pt x="4345639" y="2259720"/>
                      <a:pt x="4565284" y="2328171"/>
                    </a:cubicBezTo>
                    <a:cubicBezTo>
                      <a:pt x="5005609" y="2465331"/>
                      <a:pt x="5461603" y="2554619"/>
                      <a:pt x="5915445" y="2633832"/>
                    </a:cubicBezTo>
                    <a:cubicBezTo>
                      <a:pt x="6286457" y="2698581"/>
                      <a:pt x="6662119" y="2738532"/>
                      <a:pt x="7037092" y="2772800"/>
                    </a:cubicBezTo>
                    <a:cubicBezTo>
                      <a:pt x="7409998" y="2806810"/>
                      <a:pt x="7784197" y="2835396"/>
                      <a:pt x="8158653" y="2844867"/>
                    </a:cubicBezTo>
                    <a:cubicBezTo>
                      <a:pt x="8246993" y="2847106"/>
                      <a:pt x="8334644" y="2841165"/>
                      <a:pt x="8422812" y="2841595"/>
                    </a:cubicBezTo>
                    <a:cubicBezTo>
                      <a:pt x="8440377" y="2841682"/>
                      <a:pt x="8458028" y="2841595"/>
                      <a:pt x="8475592" y="2841595"/>
                    </a:cubicBezTo>
                    <a:cubicBezTo>
                      <a:pt x="8485322" y="2841595"/>
                      <a:pt x="8531903" y="2848053"/>
                      <a:pt x="8538963" y="2840131"/>
                    </a:cubicBezTo>
                    <a:cubicBezTo>
                      <a:pt x="8547229" y="2830919"/>
                      <a:pt x="8540599" y="2784338"/>
                      <a:pt x="8540427" y="2774178"/>
                    </a:cubicBezTo>
                    <a:cubicBezTo>
                      <a:pt x="8540082" y="2753083"/>
                      <a:pt x="8549123" y="2743439"/>
                      <a:pt x="8550243" y="2723119"/>
                    </a:cubicBezTo>
                    <a:cubicBezTo>
                      <a:pt x="8552051" y="2689540"/>
                      <a:pt x="8559800" y="2656735"/>
                      <a:pt x="8559800" y="2623327"/>
                    </a:cubicBezTo>
                    <a:cubicBezTo>
                      <a:pt x="8559800" y="2601802"/>
                      <a:pt x="8565397" y="2601199"/>
                      <a:pt x="8569616" y="2583979"/>
                    </a:cubicBezTo>
                    <a:cubicBezTo>
                      <a:pt x="8573748" y="2567017"/>
                      <a:pt x="8572888" y="2544717"/>
                      <a:pt x="8576332" y="2526808"/>
                    </a:cubicBezTo>
                    <a:cubicBezTo>
                      <a:pt x="8580206" y="2506487"/>
                      <a:pt x="8581153" y="2484962"/>
                      <a:pt x="8583564" y="2464470"/>
                    </a:cubicBezTo>
                    <a:cubicBezTo>
                      <a:pt x="8588989" y="2417372"/>
                      <a:pt x="8585803" y="2371136"/>
                      <a:pt x="8588300" y="2323952"/>
                    </a:cubicBezTo>
                    <a:cubicBezTo>
                      <a:pt x="8589247" y="2306387"/>
                      <a:pt x="8594413" y="2301738"/>
                      <a:pt x="8598287" y="2287187"/>
                    </a:cubicBezTo>
                    <a:cubicBezTo>
                      <a:pt x="8600526" y="2279007"/>
                      <a:pt x="8596995" y="2266264"/>
                      <a:pt x="8597340" y="2257826"/>
                    </a:cubicBezTo>
                    <a:cubicBezTo>
                      <a:pt x="8598373" y="2229929"/>
                      <a:pt x="8604745" y="2201774"/>
                      <a:pt x="8607414" y="2173963"/>
                    </a:cubicBezTo>
                    <a:cubicBezTo>
                      <a:pt x="8613527" y="2108439"/>
                      <a:pt x="8624376" y="2042916"/>
                      <a:pt x="8627046" y="1977134"/>
                    </a:cubicBezTo>
                    <a:cubicBezTo>
                      <a:pt x="8629973" y="1898265"/>
                      <a:pt x="8626270" y="1818018"/>
                      <a:pt x="8626270" y="173863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6C24B06-0CFC-AC2F-675A-14FE68AD2CFF}"/>
                  </a:ext>
                </a:extLst>
              </p:cNvPr>
              <p:cNvSpPr/>
              <p:nvPr/>
            </p:nvSpPr>
            <p:spPr>
              <a:xfrm>
                <a:off x="9107837" y="1572905"/>
                <a:ext cx="111328" cy="39951"/>
              </a:xfrm>
              <a:custGeom>
                <a:avLst/>
                <a:gdLst>
                  <a:gd name="connsiteX0" fmla="*/ 0 w 111328"/>
                  <a:gd name="connsiteY0" fmla="*/ 39951 h 39951"/>
                  <a:gd name="connsiteX1" fmla="*/ 111329 w 111328"/>
                  <a:gd name="connsiteY1" fmla="*/ 0 h 39951"/>
                  <a:gd name="connsiteX2" fmla="*/ 0 w 111328"/>
                  <a:gd name="connsiteY2" fmla="*/ 39951 h 39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328" h="39951">
                    <a:moveTo>
                      <a:pt x="0" y="39951"/>
                    </a:moveTo>
                    <a:cubicBezTo>
                      <a:pt x="37109" y="26519"/>
                      <a:pt x="74306" y="13604"/>
                      <a:pt x="111329" y="0"/>
                    </a:cubicBezTo>
                    <a:cubicBezTo>
                      <a:pt x="74306" y="13604"/>
                      <a:pt x="37023" y="26519"/>
                      <a:pt x="0" y="3995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88893303-378A-4EDE-04D0-BED0E907E383}"/>
                  </a:ext>
                </a:extLst>
              </p:cNvPr>
              <p:cNvSpPr/>
              <p:nvPr/>
            </p:nvSpPr>
            <p:spPr>
              <a:xfrm>
                <a:off x="9524139" y="1389767"/>
                <a:ext cx="64919" cy="36248"/>
              </a:xfrm>
              <a:custGeom>
                <a:avLst/>
                <a:gdLst>
                  <a:gd name="connsiteX0" fmla="*/ 0 w 64919"/>
                  <a:gd name="connsiteY0" fmla="*/ 36249 h 36248"/>
                  <a:gd name="connsiteX1" fmla="*/ 64920 w 64919"/>
                  <a:gd name="connsiteY1" fmla="*/ 0 h 36248"/>
                  <a:gd name="connsiteX2" fmla="*/ 0 w 64919"/>
                  <a:gd name="connsiteY2" fmla="*/ 36249 h 36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19" h="36248">
                    <a:moveTo>
                      <a:pt x="0" y="36249"/>
                    </a:moveTo>
                    <a:cubicBezTo>
                      <a:pt x="21439" y="23764"/>
                      <a:pt x="42620" y="11107"/>
                      <a:pt x="64920" y="0"/>
                    </a:cubicBezTo>
                    <a:cubicBezTo>
                      <a:pt x="42620" y="11107"/>
                      <a:pt x="21353" y="23850"/>
                      <a:pt x="0" y="36249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CA484213-16D5-79E7-B2A5-28CBE4F99DB4}"/>
                  </a:ext>
                </a:extLst>
              </p:cNvPr>
              <p:cNvSpPr/>
              <p:nvPr/>
            </p:nvSpPr>
            <p:spPr>
              <a:xfrm>
                <a:off x="9435024" y="1426015"/>
                <a:ext cx="89115" cy="45892"/>
              </a:xfrm>
              <a:custGeom>
                <a:avLst/>
                <a:gdLst>
                  <a:gd name="connsiteX0" fmla="*/ 89115 w 89115"/>
                  <a:gd name="connsiteY0" fmla="*/ 0 h 45892"/>
                  <a:gd name="connsiteX1" fmla="*/ 23075 w 89115"/>
                  <a:gd name="connsiteY1" fmla="*/ 35043 h 45892"/>
                  <a:gd name="connsiteX2" fmla="*/ 0 w 89115"/>
                  <a:gd name="connsiteY2" fmla="*/ 45892 h 45892"/>
                  <a:gd name="connsiteX3" fmla="*/ 23075 w 89115"/>
                  <a:gd name="connsiteY3" fmla="*/ 35043 h 45892"/>
                  <a:gd name="connsiteX4" fmla="*/ 89115 w 89115"/>
                  <a:gd name="connsiteY4" fmla="*/ 0 h 4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15" h="45892">
                    <a:moveTo>
                      <a:pt x="89115" y="0"/>
                    </a:moveTo>
                    <a:cubicBezTo>
                      <a:pt x="67676" y="12485"/>
                      <a:pt x="46150" y="24711"/>
                      <a:pt x="23075" y="35043"/>
                    </a:cubicBezTo>
                    <a:cubicBezTo>
                      <a:pt x="15325" y="38487"/>
                      <a:pt x="7662" y="42190"/>
                      <a:pt x="0" y="45892"/>
                    </a:cubicBezTo>
                    <a:cubicBezTo>
                      <a:pt x="7662" y="42104"/>
                      <a:pt x="15325" y="38487"/>
                      <a:pt x="23075" y="35043"/>
                    </a:cubicBezTo>
                    <a:cubicBezTo>
                      <a:pt x="46064" y="24797"/>
                      <a:pt x="67676" y="12485"/>
                      <a:pt x="89115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D5C62470-467A-D775-40B3-29AF8C16CAE0}"/>
                  </a:ext>
                </a:extLst>
              </p:cNvPr>
              <p:cNvSpPr/>
              <p:nvPr/>
            </p:nvSpPr>
            <p:spPr>
              <a:xfrm>
                <a:off x="12160056" y="2573234"/>
                <a:ext cx="86" cy="2410"/>
              </a:xfrm>
              <a:custGeom>
                <a:avLst/>
                <a:gdLst>
                  <a:gd name="connsiteX0" fmla="*/ 86 w 86"/>
                  <a:gd name="connsiteY0" fmla="*/ 2411 h 2410"/>
                  <a:gd name="connsiteX1" fmla="*/ 0 w 86"/>
                  <a:gd name="connsiteY1" fmla="*/ 0 h 2410"/>
                  <a:gd name="connsiteX2" fmla="*/ 86 w 86"/>
                  <a:gd name="connsiteY2" fmla="*/ 2411 h 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" h="2410">
                    <a:moveTo>
                      <a:pt x="86" y="2411"/>
                    </a:moveTo>
                    <a:cubicBezTo>
                      <a:pt x="0" y="1636"/>
                      <a:pt x="0" y="861"/>
                      <a:pt x="0" y="0"/>
                    </a:cubicBezTo>
                    <a:cubicBezTo>
                      <a:pt x="0" y="861"/>
                      <a:pt x="0" y="1636"/>
                      <a:pt x="86" y="241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8D55C5F0-C8B6-6952-D520-AB896F378722}"/>
                  </a:ext>
                </a:extLst>
              </p:cNvPr>
              <p:cNvSpPr/>
              <p:nvPr/>
            </p:nvSpPr>
            <p:spPr>
              <a:xfrm>
                <a:off x="8793738" y="1678896"/>
                <a:ext cx="4218" cy="774"/>
              </a:xfrm>
              <a:custGeom>
                <a:avLst/>
                <a:gdLst>
                  <a:gd name="connsiteX0" fmla="*/ 0 w 4218"/>
                  <a:gd name="connsiteY0" fmla="*/ 0 h 774"/>
                  <a:gd name="connsiteX1" fmla="*/ 4219 w 4218"/>
                  <a:gd name="connsiteY1" fmla="*/ 775 h 774"/>
                  <a:gd name="connsiteX2" fmla="*/ 0 w 4218"/>
                  <a:gd name="connsiteY2" fmla="*/ 0 h 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18" h="774">
                    <a:moveTo>
                      <a:pt x="0" y="0"/>
                    </a:moveTo>
                    <a:cubicBezTo>
                      <a:pt x="1377" y="258"/>
                      <a:pt x="2842" y="517"/>
                      <a:pt x="4219" y="775"/>
                    </a:cubicBezTo>
                    <a:cubicBezTo>
                      <a:pt x="2842" y="517"/>
                      <a:pt x="1464" y="258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35F89F8-B9B6-6F8E-11F9-63701C9AF7FA}"/>
                  </a:ext>
                </a:extLst>
              </p:cNvPr>
              <p:cNvSpPr/>
              <p:nvPr/>
            </p:nvSpPr>
            <p:spPr>
              <a:xfrm>
                <a:off x="11022136" y="1348868"/>
                <a:ext cx="38057" cy="2496"/>
              </a:xfrm>
              <a:custGeom>
                <a:avLst/>
                <a:gdLst>
                  <a:gd name="connsiteX0" fmla="*/ 0 w 38057"/>
                  <a:gd name="connsiteY0" fmla="*/ 0 h 2496"/>
                  <a:gd name="connsiteX1" fmla="*/ 38057 w 38057"/>
                  <a:gd name="connsiteY1" fmla="*/ 2497 h 2496"/>
                  <a:gd name="connsiteX2" fmla="*/ 0 w 38057"/>
                  <a:gd name="connsiteY2" fmla="*/ 0 h 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057" h="2496">
                    <a:moveTo>
                      <a:pt x="0" y="0"/>
                    </a:moveTo>
                    <a:cubicBezTo>
                      <a:pt x="12743" y="1205"/>
                      <a:pt x="25486" y="2066"/>
                      <a:pt x="38057" y="2497"/>
                    </a:cubicBezTo>
                    <a:cubicBezTo>
                      <a:pt x="25486" y="2066"/>
                      <a:pt x="12743" y="1205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D5A5836-9A39-73D0-1D47-29E906189731}"/>
                  </a:ext>
                </a:extLst>
              </p:cNvPr>
              <p:cNvSpPr/>
              <p:nvPr/>
            </p:nvSpPr>
            <p:spPr>
              <a:xfrm>
                <a:off x="10884115" y="1327687"/>
                <a:ext cx="80418" cy="13776"/>
              </a:xfrm>
              <a:custGeom>
                <a:avLst/>
                <a:gdLst>
                  <a:gd name="connsiteX0" fmla="*/ 80419 w 80418"/>
                  <a:gd name="connsiteY0" fmla="*/ 13776 h 13776"/>
                  <a:gd name="connsiteX1" fmla="*/ 23850 w 80418"/>
                  <a:gd name="connsiteY1" fmla="*/ 4477 h 13776"/>
                  <a:gd name="connsiteX2" fmla="*/ 0 w 80418"/>
                  <a:gd name="connsiteY2" fmla="*/ 0 h 13776"/>
                  <a:gd name="connsiteX3" fmla="*/ 23850 w 80418"/>
                  <a:gd name="connsiteY3" fmla="*/ 4477 h 13776"/>
                  <a:gd name="connsiteX4" fmla="*/ 80419 w 80418"/>
                  <a:gd name="connsiteY4" fmla="*/ 13776 h 1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18" h="13776">
                    <a:moveTo>
                      <a:pt x="80419" y="13776"/>
                    </a:moveTo>
                    <a:cubicBezTo>
                      <a:pt x="61304" y="10849"/>
                      <a:pt x="42362" y="7577"/>
                      <a:pt x="23850" y="4477"/>
                    </a:cubicBezTo>
                    <a:cubicBezTo>
                      <a:pt x="15929" y="3186"/>
                      <a:pt x="8008" y="1636"/>
                      <a:pt x="0" y="0"/>
                    </a:cubicBezTo>
                    <a:cubicBezTo>
                      <a:pt x="7922" y="1636"/>
                      <a:pt x="15929" y="3186"/>
                      <a:pt x="23850" y="4477"/>
                    </a:cubicBezTo>
                    <a:cubicBezTo>
                      <a:pt x="42362" y="7577"/>
                      <a:pt x="61304" y="10849"/>
                      <a:pt x="80419" y="13776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215B9BAD-9553-9359-BDCA-B7E2CC975723}"/>
                  </a:ext>
                </a:extLst>
              </p:cNvPr>
              <p:cNvSpPr/>
              <p:nvPr/>
            </p:nvSpPr>
            <p:spPr>
              <a:xfrm>
                <a:off x="10243776" y="1236429"/>
                <a:ext cx="128980" cy="4467"/>
              </a:xfrm>
              <a:custGeom>
                <a:avLst/>
                <a:gdLst>
                  <a:gd name="connsiteX0" fmla="*/ 0 w 128980"/>
                  <a:gd name="connsiteY0" fmla="*/ 4468 h 4467"/>
                  <a:gd name="connsiteX1" fmla="*/ 128980 w 128980"/>
                  <a:gd name="connsiteY1" fmla="*/ 76 h 4467"/>
                  <a:gd name="connsiteX2" fmla="*/ 0 w 128980"/>
                  <a:gd name="connsiteY2" fmla="*/ 4468 h 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980" h="4467">
                    <a:moveTo>
                      <a:pt x="0" y="4468"/>
                    </a:moveTo>
                    <a:cubicBezTo>
                      <a:pt x="43051" y="1024"/>
                      <a:pt x="86016" y="-354"/>
                      <a:pt x="128980" y="76"/>
                    </a:cubicBezTo>
                    <a:cubicBezTo>
                      <a:pt x="86016" y="-354"/>
                      <a:pt x="43051" y="1024"/>
                      <a:pt x="0" y="4468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164F6D00-9D97-B223-B75A-7A45E58B6EA0}"/>
                  </a:ext>
                </a:extLst>
              </p:cNvPr>
              <p:cNvSpPr/>
              <p:nvPr/>
            </p:nvSpPr>
            <p:spPr>
              <a:xfrm>
                <a:off x="10983735" y="1344219"/>
                <a:ext cx="38401" cy="4563"/>
              </a:xfrm>
              <a:custGeom>
                <a:avLst/>
                <a:gdLst>
                  <a:gd name="connsiteX0" fmla="*/ 0 w 38401"/>
                  <a:gd name="connsiteY0" fmla="*/ 0 h 4563"/>
                  <a:gd name="connsiteX1" fmla="*/ 38401 w 38401"/>
                  <a:gd name="connsiteY1" fmla="*/ 4563 h 4563"/>
                  <a:gd name="connsiteX2" fmla="*/ 0 w 38401"/>
                  <a:gd name="connsiteY2" fmla="*/ 0 h 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1" h="4563">
                    <a:moveTo>
                      <a:pt x="0" y="0"/>
                    </a:moveTo>
                    <a:cubicBezTo>
                      <a:pt x="12829" y="1808"/>
                      <a:pt x="25658" y="3358"/>
                      <a:pt x="38401" y="4563"/>
                    </a:cubicBezTo>
                    <a:cubicBezTo>
                      <a:pt x="25572" y="3358"/>
                      <a:pt x="12743" y="1808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215C580C-1489-D25D-FF45-2CAB967B4C74}"/>
                  </a:ext>
                </a:extLst>
              </p:cNvPr>
              <p:cNvSpPr/>
              <p:nvPr/>
            </p:nvSpPr>
            <p:spPr>
              <a:xfrm>
                <a:off x="10189274" y="1240897"/>
                <a:ext cx="54501" cy="5166"/>
              </a:xfrm>
              <a:custGeom>
                <a:avLst/>
                <a:gdLst>
                  <a:gd name="connsiteX0" fmla="*/ 54502 w 54501"/>
                  <a:gd name="connsiteY0" fmla="*/ 0 h 5166"/>
                  <a:gd name="connsiteX1" fmla="*/ 11451 w 54501"/>
                  <a:gd name="connsiteY1" fmla="*/ 4133 h 5166"/>
                  <a:gd name="connsiteX2" fmla="*/ 0 w 54501"/>
                  <a:gd name="connsiteY2" fmla="*/ 5166 h 5166"/>
                  <a:gd name="connsiteX3" fmla="*/ 11451 w 54501"/>
                  <a:gd name="connsiteY3" fmla="*/ 4133 h 5166"/>
                  <a:gd name="connsiteX4" fmla="*/ 54502 w 54501"/>
                  <a:gd name="connsiteY4" fmla="*/ 0 h 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01" h="5166">
                    <a:moveTo>
                      <a:pt x="54502" y="0"/>
                    </a:moveTo>
                    <a:cubicBezTo>
                      <a:pt x="40124" y="1119"/>
                      <a:pt x="25831" y="2497"/>
                      <a:pt x="11451" y="4133"/>
                    </a:cubicBezTo>
                    <a:cubicBezTo>
                      <a:pt x="7577" y="4563"/>
                      <a:pt x="3788" y="4908"/>
                      <a:pt x="0" y="5166"/>
                    </a:cubicBezTo>
                    <a:cubicBezTo>
                      <a:pt x="3788" y="4908"/>
                      <a:pt x="7577" y="4563"/>
                      <a:pt x="11451" y="4133"/>
                    </a:cubicBezTo>
                    <a:cubicBezTo>
                      <a:pt x="25831" y="2497"/>
                      <a:pt x="40209" y="1119"/>
                      <a:pt x="54502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967ABBC3-8F65-CF29-A497-83441E4321BB}"/>
                  </a:ext>
                </a:extLst>
              </p:cNvPr>
              <p:cNvSpPr/>
              <p:nvPr/>
            </p:nvSpPr>
            <p:spPr>
              <a:xfrm>
                <a:off x="9716490" y="1333542"/>
                <a:ext cx="32201" cy="8954"/>
              </a:xfrm>
              <a:custGeom>
                <a:avLst/>
                <a:gdLst>
                  <a:gd name="connsiteX0" fmla="*/ 32202 w 32201"/>
                  <a:gd name="connsiteY0" fmla="*/ 0 h 8954"/>
                  <a:gd name="connsiteX1" fmla="*/ 12399 w 32201"/>
                  <a:gd name="connsiteY1" fmla="*/ 5597 h 8954"/>
                  <a:gd name="connsiteX2" fmla="*/ 0 w 32201"/>
                  <a:gd name="connsiteY2" fmla="*/ 8955 h 8954"/>
                  <a:gd name="connsiteX3" fmla="*/ 12399 w 32201"/>
                  <a:gd name="connsiteY3" fmla="*/ 5597 h 8954"/>
                  <a:gd name="connsiteX4" fmla="*/ 32202 w 32201"/>
                  <a:gd name="connsiteY4" fmla="*/ 0 h 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01" h="8954">
                    <a:moveTo>
                      <a:pt x="32202" y="0"/>
                    </a:moveTo>
                    <a:cubicBezTo>
                      <a:pt x="25572" y="2066"/>
                      <a:pt x="18942" y="3961"/>
                      <a:pt x="12399" y="5597"/>
                    </a:cubicBezTo>
                    <a:cubicBezTo>
                      <a:pt x="8179" y="6630"/>
                      <a:pt x="4047" y="7749"/>
                      <a:pt x="0" y="8955"/>
                    </a:cubicBezTo>
                    <a:cubicBezTo>
                      <a:pt x="4047" y="7835"/>
                      <a:pt x="8179" y="6716"/>
                      <a:pt x="12399" y="5597"/>
                    </a:cubicBezTo>
                    <a:cubicBezTo>
                      <a:pt x="18942" y="3961"/>
                      <a:pt x="25572" y="2066"/>
                      <a:pt x="32202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EAC54AA-F061-0D28-1EAB-E79E0FEDBDB3}"/>
                  </a:ext>
                </a:extLst>
              </p:cNvPr>
              <p:cNvSpPr/>
              <p:nvPr/>
            </p:nvSpPr>
            <p:spPr>
              <a:xfrm>
                <a:off x="9611703" y="1366089"/>
                <a:ext cx="35646" cy="13173"/>
              </a:xfrm>
              <a:custGeom>
                <a:avLst/>
                <a:gdLst>
                  <a:gd name="connsiteX0" fmla="*/ 35646 w 35646"/>
                  <a:gd name="connsiteY0" fmla="*/ 0 h 13173"/>
                  <a:gd name="connsiteX1" fmla="*/ 23678 w 35646"/>
                  <a:gd name="connsiteY1" fmla="*/ 4133 h 13173"/>
                  <a:gd name="connsiteX2" fmla="*/ 0 w 35646"/>
                  <a:gd name="connsiteY2" fmla="*/ 13174 h 13173"/>
                  <a:gd name="connsiteX3" fmla="*/ 23678 w 35646"/>
                  <a:gd name="connsiteY3" fmla="*/ 4133 h 13173"/>
                  <a:gd name="connsiteX4" fmla="*/ 35646 w 35646"/>
                  <a:gd name="connsiteY4" fmla="*/ 0 h 1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46" h="13173">
                    <a:moveTo>
                      <a:pt x="35646" y="0"/>
                    </a:moveTo>
                    <a:cubicBezTo>
                      <a:pt x="31686" y="1378"/>
                      <a:pt x="27726" y="2755"/>
                      <a:pt x="23678" y="4133"/>
                    </a:cubicBezTo>
                    <a:cubicBezTo>
                      <a:pt x="15585" y="6888"/>
                      <a:pt x="7749" y="9902"/>
                      <a:pt x="0" y="13174"/>
                    </a:cubicBezTo>
                    <a:cubicBezTo>
                      <a:pt x="7749" y="9902"/>
                      <a:pt x="15585" y="6802"/>
                      <a:pt x="23678" y="4133"/>
                    </a:cubicBezTo>
                    <a:cubicBezTo>
                      <a:pt x="27812" y="2755"/>
                      <a:pt x="31772" y="1378"/>
                      <a:pt x="35646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E9D349B-3BD2-1FD1-CD74-C457C11E9F69}"/>
                </a:ext>
              </a:extLst>
            </p:cNvPr>
            <p:cNvSpPr/>
            <p:nvPr/>
          </p:nvSpPr>
          <p:spPr>
            <a:xfrm>
              <a:off x="6172529" y="4861129"/>
              <a:ext cx="1757025" cy="965246"/>
            </a:xfrm>
            <a:custGeom>
              <a:avLst/>
              <a:gdLst>
                <a:gd name="connsiteX0" fmla="*/ 2107977 w 2610983"/>
                <a:gd name="connsiteY0" fmla="*/ 1318475 h 1434380"/>
                <a:gd name="connsiteX1" fmla="*/ 2158089 w 2610983"/>
                <a:gd name="connsiteY1" fmla="*/ 1361871 h 1434380"/>
                <a:gd name="connsiteX2" fmla="*/ 2225162 w 2610983"/>
                <a:gd name="connsiteY2" fmla="*/ 1380210 h 1434380"/>
                <a:gd name="connsiteX3" fmla="*/ 2266921 w 2610983"/>
                <a:gd name="connsiteY3" fmla="*/ 1388562 h 1434380"/>
                <a:gd name="connsiteX4" fmla="*/ 2301018 w 2610983"/>
                <a:gd name="connsiteY4" fmla="*/ 1392609 h 1434380"/>
                <a:gd name="connsiteX5" fmla="*/ 2295335 w 2610983"/>
                <a:gd name="connsiteY5" fmla="*/ 1391231 h 1434380"/>
                <a:gd name="connsiteX6" fmla="*/ 2323404 w 2610983"/>
                <a:gd name="connsiteY6" fmla="*/ 1407160 h 1434380"/>
                <a:gd name="connsiteX7" fmla="*/ 2569741 w 2610983"/>
                <a:gd name="connsiteY7" fmla="*/ 1415684 h 1434380"/>
                <a:gd name="connsiteX8" fmla="*/ 2610983 w 2610983"/>
                <a:gd name="connsiteY8" fmla="*/ 1406385 h 1434380"/>
                <a:gd name="connsiteX9" fmla="*/ 2588683 w 2610983"/>
                <a:gd name="connsiteY9" fmla="*/ 1405266 h 1434380"/>
                <a:gd name="connsiteX10" fmla="*/ 2492508 w 2610983"/>
                <a:gd name="connsiteY10" fmla="*/ 1405266 h 1434380"/>
                <a:gd name="connsiteX11" fmla="*/ 2325040 w 2610983"/>
                <a:gd name="connsiteY11" fmla="*/ 1377024 h 1434380"/>
                <a:gd name="connsiteX12" fmla="*/ 2280870 w 2610983"/>
                <a:gd name="connsiteY12" fmla="*/ 1343014 h 1434380"/>
                <a:gd name="connsiteX13" fmla="*/ 2231275 w 2610983"/>
                <a:gd name="connsiteY13" fmla="*/ 1317098 h 1434380"/>
                <a:gd name="connsiteX14" fmla="*/ 2159811 w 2610983"/>
                <a:gd name="connsiteY14" fmla="*/ 1261304 h 1434380"/>
                <a:gd name="connsiteX15" fmla="*/ 2014385 w 2610983"/>
                <a:gd name="connsiteY15" fmla="*/ 1160393 h 1434380"/>
                <a:gd name="connsiteX16" fmla="*/ 1954372 w 2610983"/>
                <a:gd name="connsiteY16" fmla="*/ 1106493 h 1434380"/>
                <a:gd name="connsiteX17" fmla="*/ 1932502 w 2610983"/>
                <a:gd name="connsiteY17" fmla="*/ 1036923 h 1434380"/>
                <a:gd name="connsiteX18" fmla="*/ 1921826 w 2610983"/>
                <a:gd name="connsiteY18" fmla="*/ 1003257 h 1434380"/>
                <a:gd name="connsiteX19" fmla="*/ 1884802 w 2610983"/>
                <a:gd name="connsiteY19" fmla="*/ 983626 h 1434380"/>
                <a:gd name="connsiteX20" fmla="*/ 1825478 w 2610983"/>
                <a:gd name="connsiteY20" fmla="*/ 996455 h 1434380"/>
                <a:gd name="connsiteX21" fmla="*/ 1653361 w 2610983"/>
                <a:gd name="connsiteY21" fmla="*/ 939628 h 1434380"/>
                <a:gd name="connsiteX22" fmla="*/ 1534540 w 2610983"/>
                <a:gd name="connsiteY22" fmla="*/ 891841 h 1434380"/>
                <a:gd name="connsiteX23" fmla="*/ 1506299 w 2610983"/>
                <a:gd name="connsiteY23" fmla="*/ 869197 h 1434380"/>
                <a:gd name="connsiteX24" fmla="*/ 1419680 w 2610983"/>
                <a:gd name="connsiteY24" fmla="*/ 830365 h 1434380"/>
                <a:gd name="connsiteX25" fmla="*/ 1308781 w 2610983"/>
                <a:gd name="connsiteY25" fmla="*/ 800315 h 1434380"/>
                <a:gd name="connsiteX26" fmla="*/ 1224402 w 2610983"/>
                <a:gd name="connsiteY26" fmla="*/ 803243 h 1434380"/>
                <a:gd name="connsiteX27" fmla="*/ 1196935 w 2610983"/>
                <a:gd name="connsiteY27" fmla="*/ 768371 h 1434380"/>
                <a:gd name="connsiteX28" fmla="*/ 1160084 w 2610983"/>
                <a:gd name="connsiteY28" fmla="*/ 752701 h 1434380"/>
                <a:gd name="connsiteX29" fmla="*/ 1100760 w 2610983"/>
                <a:gd name="connsiteY29" fmla="*/ 716280 h 1434380"/>
                <a:gd name="connsiteX30" fmla="*/ 928126 w 2610983"/>
                <a:gd name="connsiteY30" fmla="*/ 633020 h 1434380"/>
                <a:gd name="connsiteX31" fmla="*/ 779687 w 2610983"/>
                <a:gd name="connsiteY31" fmla="*/ 539513 h 1434380"/>
                <a:gd name="connsiteX32" fmla="*/ 696168 w 2610983"/>
                <a:gd name="connsiteY32" fmla="*/ 486216 h 1434380"/>
                <a:gd name="connsiteX33" fmla="*/ 627287 w 2610983"/>
                <a:gd name="connsiteY33" fmla="*/ 472526 h 1434380"/>
                <a:gd name="connsiteX34" fmla="*/ 468601 w 2610983"/>
                <a:gd name="connsiteY34" fmla="*/ 460558 h 1434380"/>
                <a:gd name="connsiteX35" fmla="*/ 398170 w 2610983"/>
                <a:gd name="connsiteY35" fmla="*/ 433092 h 1434380"/>
                <a:gd name="connsiteX36" fmla="*/ 330839 w 2610983"/>
                <a:gd name="connsiteY36" fmla="*/ 385649 h 1434380"/>
                <a:gd name="connsiteX37" fmla="*/ 301736 w 2610983"/>
                <a:gd name="connsiteY37" fmla="*/ 338552 h 1434380"/>
                <a:gd name="connsiteX38" fmla="*/ 272806 w 2610983"/>
                <a:gd name="connsiteY38" fmla="*/ 309105 h 1434380"/>
                <a:gd name="connsiteX39" fmla="*/ 224331 w 2610983"/>
                <a:gd name="connsiteY39" fmla="*/ 238157 h 1434380"/>
                <a:gd name="connsiteX40" fmla="*/ 183863 w 2610983"/>
                <a:gd name="connsiteY40" fmla="*/ 200186 h 1434380"/>
                <a:gd name="connsiteX41" fmla="*/ 163027 w 2610983"/>
                <a:gd name="connsiteY41" fmla="*/ 164282 h 1434380"/>
                <a:gd name="connsiteX42" fmla="*/ 105425 w 2610983"/>
                <a:gd name="connsiteY42" fmla="*/ 86704 h 1434380"/>
                <a:gd name="connsiteX43" fmla="*/ 67195 w 2610983"/>
                <a:gd name="connsiteY43" fmla="*/ 51575 h 1434380"/>
                <a:gd name="connsiteX44" fmla="*/ 38954 w 2610983"/>
                <a:gd name="connsiteY44" fmla="*/ 17737 h 1434380"/>
                <a:gd name="connsiteX45" fmla="*/ 2188 w 2610983"/>
                <a:gd name="connsiteY45" fmla="*/ 0 h 1434380"/>
                <a:gd name="connsiteX46" fmla="*/ 1500 w 2610983"/>
                <a:gd name="connsiteY46" fmla="*/ 17306 h 1434380"/>
                <a:gd name="connsiteX47" fmla="*/ 5374 w 2610983"/>
                <a:gd name="connsiteY47" fmla="*/ 104786 h 1434380"/>
                <a:gd name="connsiteX48" fmla="*/ 34907 w 2610983"/>
                <a:gd name="connsiteY48" fmla="*/ 170051 h 1434380"/>
                <a:gd name="connsiteX49" fmla="*/ 85104 w 2610983"/>
                <a:gd name="connsiteY49" fmla="*/ 251761 h 1434380"/>
                <a:gd name="connsiteX50" fmla="*/ 143739 w 2610983"/>
                <a:gd name="connsiteY50" fmla="*/ 310224 h 1434380"/>
                <a:gd name="connsiteX51" fmla="*/ 201944 w 2610983"/>
                <a:gd name="connsiteY51" fmla="*/ 375403 h 1434380"/>
                <a:gd name="connsiteX52" fmla="*/ 267123 w 2610983"/>
                <a:gd name="connsiteY52" fmla="*/ 435675 h 1434380"/>
                <a:gd name="connsiteX53" fmla="*/ 289510 w 2610983"/>
                <a:gd name="connsiteY53" fmla="*/ 461161 h 1434380"/>
                <a:gd name="connsiteX54" fmla="*/ 331699 w 2610983"/>
                <a:gd name="connsiteY54" fmla="*/ 481481 h 1434380"/>
                <a:gd name="connsiteX55" fmla="*/ 396018 w 2610983"/>
                <a:gd name="connsiteY55" fmla="*/ 517471 h 1434380"/>
                <a:gd name="connsiteX56" fmla="*/ 493313 w 2610983"/>
                <a:gd name="connsiteY56" fmla="*/ 539083 h 1434380"/>
                <a:gd name="connsiteX57" fmla="*/ 524568 w 2610983"/>
                <a:gd name="connsiteY57" fmla="*/ 564052 h 1434380"/>
                <a:gd name="connsiteX58" fmla="*/ 555220 w 2610983"/>
                <a:gd name="connsiteY58" fmla="*/ 575762 h 1434380"/>
                <a:gd name="connsiteX59" fmla="*/ 670251 w 2610983"/>
                <a:gd name="connsiteY59" fmla="*/ 586180 h 1434380"/>
                <a:gd name="connsiteX60" fmla="*/ 726648 w 2610983"/>
                <a:gd name="connsiteY60" fmla="*/ 596599 h 1434380"/>
                <a:gd name="connsiteX61" fmla="*/ 775382 w 2610983"/>
                <a:gd name="connsiteY61" fmla="*/ 627940 h 1434380"/>
                <a:gd name="connsiteX62" fmla="*/ 899971 w 2610983"/>
                <a:gd name="connsiteY62" fmla="*/ 682787 h 1434380"/>
                <a:gd name="connsiteX63" fmla="*/ 933809 w 2610983"/>
                <a:gd name="connsiteY63" fmla="*/ 707411 h 1434380"/>
                <a:gd name="connsiteX64" fmla="*/ 957659 w 2610983"/>
                <a:gd name="connsiteY64" fmla="*/ 724976 h 1434380"/>
                <a:gd name="connsiteX65" fmla="*/ 995974 w 2610983"/>
                <a:gd name="connsiteY65" fmla="*/ 763722 h 1434380"/>
                <a:gd name="connsiteX66" fmla="*/ 1051251 w 2610983"/>
                <a:gd name="connsiteY66" fmla="*/ 791016 h 1434380"/>
                <a:gd name="connsiteX67" fmla="*/ 1127882 w 2610983"/>
                <a:gd name="connsiteY67" fmla="*/ 805137 h 1434380"/>
                <a:gd name="connsiteX68" fmla="*/ 1192975 w 2610983"/>
                <a:gd name="connsiteY68" fmla="*/ 833464 h 1434380"/>
                <a:gd name="connsiteX69" fmla="*/ 1290442 w 2610983"/>
                <a:gd name="connsiteY69" fmla="*/ 868336 h 1434380"/>
                <a:gd name="connsiteX70" fmla="*/ 1424158 w 2610983"/>
                <a:gd name="connsiteY70" fmla="*/ 911989 h 1434380"/>
                <a:gd name="connsiteX71" fmla="*/ 1481243 w 2610983"/>
                <a:gd name="connsiteY71" fmla="*/ 952113 h 1434380"/>
                <a:gd name="connsiteX72" fmla="*/ 1543753 w 2610983"/>
                <a:gd name="connsiteY72" fmla="*/ 966492 h 1434380"/>
                <a:gd name="connsiteX73" fmla="*/ 1690299 w 2610983"/>
                <a:gd name="connsiteY73" fmla="*/ 1042519 h 1434380"/>
                <a:gd name="connsiteX74" fmla="*/ 1708638 w 2610983"/>
                <a:gd name="connsiteY74" fmla="*/ 1068867 h 1434380"/>
                <a:gd name="connsiteX75" fmla="*/ 1744456 w 2610983"/>
                <a:gd name="connsiteY75" fmla="*/ 1080146 h 1434380"/>
                <a:gd name="connsiteX76" fmla="*/ 1792156 w 2610983"/>
                <a:gd name="connsiteY76" fmla="*/ 1088153 h 1434380"/>
                <a:gd name="connsiteX77" fmla="*/ 1847951 w 2610983"/>
                <a:gd name="connsiteY77" fmla="*/ 1081093 h 1434380"/>
                <a:gd name="connsiteX78" fmla="*/ 1829697 w 2610983"/>
                <a:gd name="connsiteY78" fmla="*/ 1112606 h 1434380"/>
                <a:gd name="connsiteX79" fmla="*/ 1840804 w 2610983"/>
                <a:gd name="connsiteY79" fmla="*/ 1159101 h 1434380"/>
                <a:gd name="connsiteX80" fmla="*/ 1850361 w 2610983"/>
                <a:gd name="connsiteY80" fmla="*/ 1194747 h 1434380"/>
                <a:gd name="connsiteX81" fmla="*/ 1898923 w 2610983"/>
                <a:gd name="connsiteY81" fmla="*/ 1204477 h 1434380"/>
                <a:gd name="connsiteX82" fmla="*/ 1962035 w 2610983"/>
                <a:gd name="connsiteY82" fmla="*/ 1180110 h 1434380"/>
                <a:gd name="connsiteX83" fmla="*/ 1999748 w 2610983"/>
                <a:gd name="connsiteY83" fmla="*/ 1196469 h 1434380"/>
                <a:gd name="connsiteX84" fmla="*/ 2028333 w 2610983"/>
                <a:gd name="connsiteY84" fmla="*/ 1224883 h 1434380"/>
                <a:gd name="connsiteX85" fmla="*/ 2060966 w 2610983"/>
                <a:gd name="connsiteY85" fmla="*/ 1259151 h 1434380"/>
                <a:gd name="connsiteX86" fmla="*/ 2107977 w 2610983"/>
                <a:gd name="connsiteY86" fmla="*/ 1318475 h 143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610983" h="1434380">
                  <a:moveTo>
                    <a:pt x="2107977" y="1318475"/>
                  </a:moveTo>
                  <a:cubicBezTo>
                    <a:pt x="2120549" y="1331477"/>
                    <a:pt x="2140266" y="1356188"/>
                    <a:pt x="2158089" y="1361871"/>
                  </a:cubicBezTo>
                  <a:cubicBezTo>
                    <a:pt x="2180561" y="1369103"/>
                    <a:pt x="2202087" y="1371256"/>
                    <a:pt x="2225162" y="1380210"/>
                  </a:cubicBezTo>
                  <a:cubicBezTo>
                    <a:pt x="2240058" y="1385979"/>
                    <a:pt x="2250907" y="1388820"/>
                    <a:pt x="2266921" y="1388562"/>
                  </a:cubicBezTo>
                  <a:cubicBezTo>
                    <a:pt x="2278545" y="1388304"/>
                    <a:pt x="2290772" y="1385549"/>
                    <a:pt x="2301018" y="1392609"/>
                  </a:cubicBezTo>
                  <a:cubicBezTo>
                    <a:pt x="2298434" y="1391748"/>
                    <a:pt x="2297574" y="1391490"/>
                    <a:pt x="2295335" y="1391231"/>
                  </a:cubicBezTo>
                  <a:cubicBezTo>
                    <a:pt x="2304462" y="1396914"/>
                    <a:pt x="2314277" y="1401477"/>
                    <a:pt x="2323404" y="1407160"/>
                  </a:cubicBezTo>
                  <a:cubicBezTo>
                    <a:pt x="2392285" y="1449522"/>
                    <a:pt x="2494747" y="1434368"/>
                    <a:pt x="2569741" y="1415684"/>
                  </a:cubicBezTo>
                  <a:cubicBezTo>
                    <a:pt x="2583431" y="1412240"/>
                    <a:pt x="2597207" y="1409226"/>
                    <a:pt x="2610983" y="1406385"/>
                  </a:cubicBezTo>
                  <a:cubicBezTo>
                    <a:pt x="2603665" y="1405610"/>
                    <a:pt x="2596260" y="1405180"/>
                    <a:pt x="2588683" y="1405266"/>
                  </a:cubicBezTo>
                  <a:cubicBezTo>
                    <a:pt x="2556654" y="1405610"/>
                    <a:pt x="2524538" y="1405266"/>
                    <a:pt x="2492508" y="1405266"/>
                  </a:cubicBezTo>
                  <a:cubicBezTo>
                    <a:pt x="2434217" y="1405266"/>
                    <a:pt x="2376701" y="1409054"/>
                    <a:pt x="2325040" y="1377024"/>
                  </a:cubicBezTo>
                  <a:cubicBezTo>
                    <a:pt x="2309542" y="1367381"/>
                    <a:pt x="2295335" y="1354121"/>
                    <a:pt x="2280870" y="1343014"/>
                  </a:cubicBezTo>
                  <a:cubicBezTo>
                    <a:pt x="2265027" y="1330788"/>
                    <a:pt x="2247979" y="1326397"/>
                    <a:pt x="2231275" y="1317098"/>
                  </a:cubicBezTo>
                  <a:cubicBezTo>
                    <a:pt x="2205014" y="1302546"/>
                    <a:pt x="2187191" y="1276199"/>
                    <a:pt x="2159811" y="1261304"/>
                  </a:cubicBezTo>
                  <a:cubicBezTo>
                    <a:pt x="2108408" y="1233493"/>
                    <a:pt x="2062860" y="1194058"/>
                    <a:pt x="2014385" y="1160393"/>
                  </a:cubicBezTo>
                  <a:cubicBezTo>
                    <a:pt x="1988210" y="1142225"/>
                    <a:pt x="1965910" y="1137145"/>
                    <a:pt x="1954372" y="1106493"/>
                  </a:cubicBezTo>
                  <a:cubicBezTo>
                    <a:pt x="1946279" y="1085140"/>
                    <a:pt x="1935086" y="1059309"/>
                    <a:pt x="1932502" y="1036923"/>
                  </a:cubicBezTo>
                  <a:cubicBezTo>
                    <a:pt x="1930522" y="1020133"/>
                    <a:pt x="1934999" y="1016689"/>
                    <a:pt x="1921826" y="1003257"/>
                  </a:cubicBezTo>
                  <a:cubicBezTo>
                    <a:pt x="1913215" y="994475"/>
                    <a:pt x="1896943" y="985778"/>
                    <a:pt x="1884802" y="983626"/>
                  </a:cubicBezTo>
                  <a:cubicBezTo>
                    <a:pt x="1864740" y="980096"/>
                    <a:pt x="1844420" y="991805"/>
                    <a:pt x="1825478" y="996455"/>
                  </a:cubicBezTo>
                  <a:cubicBezTo>
                    <a:pt x="1762451" y="1011781"/>
                    <a:pt x="1706658" y="967439"/>
                    <a:pt x="1653361" y="939628"/>
                  </a:cubicBezTo>
                  <a:cubicBezTo>
                    <a:pt x="1616165" y="920169"/>
                    <a:pt x="1569498" y="914142"/>
                    <a:pt x="1534540" y="891841"/>
                  </a:cubicBezTo>
                  <a:cubicBezTo>
                    <a:pt x="1523864" y="885039"/>
                    <a:pt x="1518009" y="875051"/>
                    <a:pt x="1506299" y="869197"/>
                  </a:cubicBezTo>
                  <a:cubicBezTo>
                    <a:pt x="1477971" y="854904"/>
                    <a:pt x="1448008" y="845949"/>
                    <a:pt x="1419680" y="830365"/>
                  </a:cubicBezTo>
                  <a:cubicBezTo>
                    <a:pt x="1383432" y="810389"/>
                    <a:pt x="1347269" y="793169"/>
                    <a:pt x="1308781" y="800315"/>
                  </a:cubicBezTo>
                  <a:cubicBezTo>
                    <a:pt x="1281229" y="805395"/>
                    <a:pt x="1250491" y="815469"/>
                    <a:pt x="1224402" y="803243"/>
                  </a:cubicBezTo>
                  <a:cubicBezTo>
                    <a:pt x="1204341" y="793858"/>
                    <a:pt x="1210195" y="783181"/>
                    <a:pt x="1196935" y="768371"/>
                  </a:cubicBezTo>
                  <a:cubicBezTo>
                    <a:pt x="1187378" y="757695"/>
                    <a:pt x="1172138" y="758470"/>
                    <a:pt x="1160084" y="752701"/>
                  </a:cubicBezTo>
                  <a:cubicBezTo>
                    <a:pt x="1138903" y="742541"/>
                    <a:pt x="1122285" y="724890"/>
                    <a:pt x="1100760" y="716280"/>
                  </a:cubicBezTo>
                  <a:cubicBezTo>
                    <a:pt x="1041005" y="692258"/>
                    <a:pt x="987364" y="659367"/>
                    <a:pt x="928126" y="633020"/>
                  </a:cubicBezTo>
                  <a:cubicBezTo>
                    <a:pt x="873882" y="608997"/>
                    <a:pt x="831692" y="565688"/>
                    <a:pt x="779687" y="539513"/>
                  </a:cubicBezTo>
                  <a:cubicBezTo>
                    <a:pt x="750154" y="524704"/>
                    <a:pt x="724409" y="502662"/>
                    <a:pt x="696168" y="486216"/>
                  </a:cubicBezTo>
                  <a:cubicBezTo>
                    <a:pt x="674729" y="473731"/>
                    <a:pt x="650276" y="478381"/>
                    <a:pt x="627287" y="472526"/>
                  </a:cubicBezTo>
                  <a:cubicBezTo>
                    <a:pt x="576400" y="459697"/>
                    <a:pt x="519057" y="470460"/>
                    <a:pt x="468601" y="460558"/>
                  </a:cubicBezTo>
                  <a:cubicBezTo>
                    <a:pt x="442340" y="455392"/>
                    <a:pt x="422709" y="445921"/>
                    <a:pt x="398170" y="433092"/>
                  </a:cubicBezTo>
                  <a:cubicBezTo>
                    <a:pt x="377161" y="422157"/>
                    <a:pt x="343237" y="405367"/>
                    <a:pt x="330839" y="385649"/>
                  </a:cubicBezTo>
                  <a:cubicBezTo>
                    <a:pt x="319301" y="367224"/>
                    <a:pt x="318095" y="354136"/>
                    <a:pt x="301736" y="338552"/>
                  </a:cubicBezTo>
                  <a:cubicBezTo>
                    <a:pt x="291834" y="329081"/>
                    <a:pt x="281588" y="319782"/>
                    <a:pt x="272806" y="309105"/>
                  </a:cubicBezTo>
                  <a:cubicBezTo>
                    <a:pt x="254294" y="286719"/>
                    <a:pt x="244220" y="259769"/>
                    <a:pt x="224331" y="238157"/>
                  </a:cubicBezTo>
                  <a:cubicBezTo>
                    <a:pt x="211674" y="224381"/>
                    <a:pt x="194970" y="215168"/>
                    <a:pt x="183863" y="200186"/>
                  </a:cubicBezTo>
                  <a:cubicBezTo>
                    <a:pt x="176114" y="189596"/>
                    <a:pt x="170431" y="175561"/>
                    <a:pt x="163027" y="164282"/>
                  </a:cubicBezTo>
                  <a:cubicBezTo>
                    <a:pt x="146926" y="139657"/>
                    <a:pt x="128327" y="105389"/>
                    <a:pt x="105425" y="86704"/>
                  </a:cubicBezTo>
                  <a:cubicBezTo>
                    <a:pt x="91304" y="75167"/>
                    <a:pt x="79938" y="66557"/>
                    <a:pt x="67195" y="51575"/>
                  </a:cubicBezTo>
                  <a:cubicBezTo>
                    <a:pt x="58069" y="40898"/>
                    <a:pt x="48942" y="27380"/>
                    <a:pt x="38954" y="17737"/>
                  </a:cubicBezTo>
                  <a:cubicBezTo>
                    <a:pt x="27330" y="6544"/>
                    <a:pt x="15276" y="1894"/>
                    <a:pt x="2188" y="0"/>
                  </a:cubicBezTo>
                  <a:cubicBezTo>
                    <a:pt x="2016" y="5855"/>
                    <a:pt x="1500" y="11796"/>
                    <a:pt x="1500" y="17306"/>
                  </a:cubicBezTo>
                  <a:cubicBezTo>
                    <a:pt x="1414" y="44773"/>
                    <a:pt x="-3667" y="78783"/>
                    <a:pt x="5374" y="104786"/>
                  </a:cubicBezTo>
                  <a:cubicBezTo>
                    <a:pt x="13296" y="127603"/>
                    <a:pt x="27330" y="148181"/>
                    <a:pt x="34907" y="170051"/>
                  </a:cubicBezTo>
                  <a:cubicBezTo>
                    <a:pt x="45411" y="200359"/>
                    <a:pt x="62374" y="227653"/>
                    <a:pt x="85104" y="251761"/>
                  </a:cubicBezTo>
                  <a:cubicBezTo>
                    <a:pt x="104305" y="272254"/>
                    <a:pt x="123764" y="290335"/>
                    <a:pt x="143739" y="310224"/>
                  </a:cubicBezTo>
                  <a:cubicBezTo>
                    <a:pt x="164663" y="331061"/>
                    <a:pt x="179299" y="356289"/>
                    <a:pt x="201944" y="375403"/>
                  </a:cubicBezTo>
                  <a:cubicBezTo>
                    <a:pt x="224245" y="394174"/>
                    <a:pt x="249472" y="410877"/>
                    <a:pt x="267123" y="435675"/>
                  </a:cubicBezTo>
                  <a:cubicBezTo>
                    <a:pt x="275044" y="446782"/>
                    <a:pt x="276336" y="453584"/>
                    <a:pt x="289510" y="461161"/>
                  </a:cubicBezTo>
                  <a:cubicBezTo>
                    <a:pt x="304061" y="469513"/>
                    <a:pt x="318268" y="470374"/>
                    <a:pt x="331699" y="481481"/>
                  </a:cubicBezTo>
                  <a:cubicBezTo>
                    <a:pt x="351331" y="497754"/>
                    <a:pt x="373459" y="506020"/>
                    <a:pt x="396018" y="517471"/>
                  </a:cubicBezTo>
                  <a:cubicBezTo>
                    <a:pt x="426928" y="533142"/>
                    <a:pt x="463005" y="525651"/>
                    <a:pt x="493313" y="539083"/>
                  </a:cubicBezTo>
                  <a:cubicBezTo>
                    <a:pt x="506228" y="544852"/>
                    <a:pt x="513546" y="556131"/>
                    <a:pt x="524568" y="564052"/>
                  </a:cubicBezTo>
                  <a:cubicBezTo>
                    <a:pt x="534383" y="571113"/>
                    <a:pt x="543424" y="573610"/>
                    <a:pt x="555220" y="575762"/>
                  </a:cubicBezTo>
                  <a:cubicBezTo>
                    <a:pt x="594568" y="582909"/>
                    <a:pt x="630386" y="586266"/>
                    <a:pt x="670251" y="586180"/>
                  </a:cubicBezTo>
                  <a:cubicBezTo>
                    <a:pt x="692810" y="586094"/>
                    <a:pt x="707017" y="586783"/>
                    <a:pt x="726648" y="596599"/>
                  </a:cubicBezTo>
                  <a:cubicBezTo>
                    <a:pt x="743610" y="605123"/>
                    <a:pt x="759195" y="617263"/>
                    <a:pt x="775382" y="627940"/>
                  </a:cubicBezTo>
                  <a:cubicBezTo>
                    <a:pt x="813094" y="652823"/>
                    <a:pt x="862258" y="659281"/>
                    <a:pt x="899971" y="682787"/>
                  </a:cubicBezTo>
                  <a:cubicBezTo>
                    <a:pt x="911680" y="690105"/>
                    <a:pt x="921841" y="699921"/>
                    <a:pt x="933809" y="707411"/>
                  </a:cubicBezTo>
                  <a:cubicBezTo>
                    <a:pt x="942075" y="712578"/>
                    <a:pt x="950685" y="717916"/>
                    <a:pt x="957659" y="724976"/>
                  </a:cubicBezTo>
                  <a:cubicBezTo>
                    <a:pt x="970488" y="737978"/>
                    <a:pt x="980734" y="753218"/>
                    <a:pt x="995974" y="763722"/>
                  </a:cubicBezTo>
                  <a:cubicBezTo>
                    <a:pt x="1013625" y="775948"/>
                    <a:pt x="1030156" y="785247"/>
                    <a:pt x="1051251" y="791016"/>
                  </a:cubicBezTo>
                  <a:cubicBezTo>
                    <a:pt x="1076565" y="797904"/>
                    <a:pt x="1103171" y="796268"/>
                    <a:pt x="1127882" y="805137"/>
                  </a:cubicBezTo>
                  <a:cubicBezTo>
                    <a:pt x="1148202" y="812369"/>
                    <a:pt x="1171880" y="825026"/>
                    <a:pt x="1192975" y="833464"/>
                  </a:cubicBezTo>
                  <a:cubicBezTo>
                    <a:pt x="1225866" y="846638"/>
                    <a:pt x="1256776" y="859725"/>
                    <a:pt x="1290442" y="868336"/>
                  </a:cubicBezTo>
                  <a:cubicBezTo>
                    <a:pt x="1334870" y="879615"/>
                    <a:pt x="1392386" y="876257"/>
                    <a:pt x="1424158" y="911989"/>
                  </a:cubicBezTo>
                  <a:cubicBezTo>
                    <a:pt x="1440001" y="929812"/>
                    <a:pt x="1459115" y="942469"/>
                    <a:pt x="1481243" y="952113"/>
                  </a:cubicBezTo>
                  <a:cubicBezTo>
                    <a:pt x="1502338" y="961325"/>
                    <a:pt x="1521367" y="961067"/>
                    <a:pt x="1543753" y="966492"/>
                  </a:cubicBezTo>
                  <a:cubicBezTo>
                    <a:pt x="1598428" y="979923"/>
                    <a:pt x="1652069" y="995163"/>
                    <a:pt x="1690299" y="1042519"/>
                  </a:cubicBezTo>
                  <a:cubicBezTo>
                    <a:pt x="1697617" y="1051560"/>
                    <a:pt x="1699511" y="1060945"/>
                    <a:pt x="1708638" y="1068867"/>
                  </a:cubicBezTo>
                  <a:cubicBezTo>
                    <a:pt x="1721812" y="1080232"/>
                    <a:pt x="1728183" y="1076271"/>
                    <a:pt x="1744456" y="1080146"/>
                  </a:cubicBezTo>
                  <a:cubicBezTo>
                    <a:pt x="1761418" y="1084106"/>
                    <a:pt x="1773214" y="1090047"/>
                    <a:pt x="1792156" y="1088153"/>
                  </a:cubicBezTo>
                  <a:cubicBezTo>
                    <a:pt x="1809377" y="1086345"/>
                    <a:pt x="1830988" y="1072913"/>
                    <a:pt x="1847951" y="1081093"/>
                  </a:cubicBezTo>
                  <a:cubicBezTo>
                    <a:pt x="1844851" y="1091425"/>
                    <a:pt x="1834088" y="1101241"/>
                    <a:pt x="1829697" y="1112606"/>
                  </a:cubicBezTo>
                  <a:cubicBezTo>
                    <a:pt x="1821689" y="1133271"/>
                    <a:pt x="1830472" y="1139298"/>
                    <a:pt x="1840804" y="1159101"/>
                  </a:cubicBezTo>
                  <a:cubicBezTo>
                    <a:pt x="1846315" y="1169692"/>
                    <a:pt x="1844420" y="1186395"/>
                    <a:pt x="1850361" y="1194747"/>
                  </a:cubicBezTo>
                  <a:cubicBezTo>
                    <a:pt x="1860435" y="1208954"/>
                    <a:pt x="1883941" y="1206629"/>
                    <a:pt x="1898923" y="1204477"/>
                  </a:cubicBezTo>
                  <a:cubicBezTo>
                    <a:pt x="1919587" y="1201463"/>
                    <a:pt x="1941887" y="1180885"/>
                    <a:pt x="1962035" y="1180110"/>
                  </a:cubicBezTo>
                  <a:cubicBezTo>
                    <a:pt x="1974520" y="1179593"/>
                    <a:pt x="1988899" y="1189839"/>
                    <a:pt x="1999748" y="1196469"/>
                  </a:cubicBezTo>
                  <a:cubicBezTo>
                    <a:pt x="2012577" y="1204304"/>
                    <a:pt x="2017571" y="1215584"/>
                    <a:pt x="2028333" y="1224883"/>
                  </a:cubicBezTo>
                  <a:cubicBezTo>
                    <a:pt x="2042885" y="1237540"/>
                    <a:pt x="2049859" y="1241759"/>
                    <a:pt x="2060966" y="1259151"/>
                  </a:cubicBezTo>
                  <a:cubicBezTo>
                    <a:pt x="2074742" y="1280074"/>
                    <a:pt x="2090585" y="1300394"/>
                    <a:pt x="2107977" y="1318475"/>
                  </a:cubicBezTo>
                  <a:close/>
                </a:path>
              </a:pathLst>
            </a:custGeom>
            <a:solidFill>
              <a:srgbClr val="EAB5B5">
                <a:alpha val="8000"/>
              </a:srgb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7AEC448-B07A-FFEB-1A6B-456128DA2EAA}"/>
                </a:ext>
              </a:extLst>
            </p:cNvPr>
            <p:cNvGrpSpPr/>
            <p:nvPr/>
          </p:nvGrpSpPr>
          <p:grpSpPr>
            <a:xfrm>
              <a:off x="2122743" y="4354031"/>
              <a:ext cx="8075357" cy="3667268"/>
              <a:chOff x="2122743" y="4354031"/>
              <a:chExt cx="8075357" cy="3667268"/>
            </a:xfrm>
          </p:grpSpPr>
          <p:grpSp>
            <p:nvGrpSpPr>
              <p:cNvPr id="17" name="图形 26">
                <a:extLst>
                  <a:ext uri="{FF2B5EF4-FFF2-40B4-BE49-F238E27FC236}">
                    <a16:creationId xmlns:a16="http://schemas.microsoft.com/office/drawing/2014/main" id="{84D0EE3F-9716-4772-3CBA-E5CC3FD13396}"/>
                  </a:ext>
                </a:extLst>
              </p:cNvPr>
              <p:cNvGrpSpPr/>
              <p:nvPr/>
            </p:nvGrpSpPr>
            <p:grpSpPr>
              <a:xfrm>
                <a:off x="5970340" y="4354031"/>
                <a:ext cx="307086" cy="660527"/>
                <a:chOff x="5909331" y="703881"/>
                <a:chExt cx="456338" cy="981559"/>
              </a:xfrm>
              <a:solidFill>
                <a:srgbClr val="101D30"/>
              </a:solidFill>
            </p:grpSpPr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861E8409-1F3A-3823-ED61-CB3FC1394223}"/>
                    </a:ext>
                  </a:extLst>
                </p:cNvPr>
                <p:cNvSpPr/>
                <p:nvPr/>
              </p:nvSpPr>
              <p:spPr>
                <a:xfrm>
                  <a:off x="6026047" y="703881"/>
                  <a:ext cx="98538" cy="113309"/>
                </a:xfrm>
                <a:custGeom>
                  <a:avLst/>
                  <a:gdLst>
                    <a:gd name="connsiteX0" fmla="*/ 3827 w 98538"/>
                    <a:gd name="connsiteY0" fmla="*/ 68881 h 113309"/>
                    <a:gd name="connsiteX1" fmla="*/ 3827 w 98538"/>
                    <a:gd name="connsiteY1" fmla="*/ 25831 h 113309"/>
                    <a:gd name="connsiteX2" fmla="*/ 38267 w 98538"/>
                    <a:gd name="connsiteY2" fmla="*/ 0 h 113309"/>
                    <a:gd name="connsiteX3" fmla="*/ 81318 w 98538"/>
                    <a:gd name="connsiteY3" fmla="*/ 8610 h 113309"/>
                    <a:gd name="connsiteX4" fmla="*/ 98539 w 98538"/>
                    <a:gd name="connsiteY4" fmla="*/ 94712 h 113309"/>
                    <a:gd name="connsiteX5" fmla="*/ 21047 w 98538"/>
                    <a:gd name="connsiteY5" fmla="*/ 111932 h 113309"/>
                    <a:gd name="connsiteX6" fmla="*/ 3827 w 98538"/>
                    <a:gd name="connsiteY6" fmla="*/ 68881 h 11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538" h="113309">
                      <a:moveTo>
                        <a:pt x="3827" y="68881"/>
                      </a:moveTo>
                      <a:cubicBezTo>
                        <a:pt x="3827" y="68881"/>
                        <a:pt x="-4783" y="43051"/>
                        <a:pt x="3827" y="25831"/>
                      </a:cubicBezTo>
                      <a:cubicBezTo>
                        <a:pt x="12437" y="8610"/>
                        <a:pt x="21047" y="0"/>
                        <a:pt x="38267" y="0"/>
                      </a:cubicBezTo>
                      <a:cubicBezTo>
                        <a:pt x="55488" y="0"/>
                        <a:pt x="72708" y="0"/>
                        <a:pt x="81318" y="8610"/>
                      </a:cubicBezTo>
                      <a:cubicBezTo>
                        <a:pt x="98539" y="25831"/>
                        <a:pt x="98539" y="86102"/>
                        <a:pt x="98539" y="94712"/>
                      </a:cubicBezTo>
                      <a:cubicBezTo>
                        <a:pt x="98539" y="120542"/>
                        <a:pt x="21047" y="111932"/>
                        <a:pt x="21047" y="111932"/>
                      </a:cubicBezTo>
                      <a:lnTo>
                        <a:pt x="3827" y="68881"/>
                      </a:lnTo>
                      <a:close/>
                    </a:path>
                  </a:pathLst>
                </a:custGeom>
                <a:solidFill>
                  <a:srgbClr val="101D30"/>
                </a:solidFill>
                <a:ln w="86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C96D08A6-FABB-DAD0-B3F9-7E46F227BB95}"/>
                    </a:ext>
                  </a:extLst>
                </p:cNvPr>
                <p:cNvSpPr/>
                <p:nvPr/>
              </p:nvSpPr>
              <p:spPr>
                <a:xfrm>
                  <a:off x="5909331" y="738145"/>
                  <a:ext cx="456338" cy="947294"/>
                </a:xfrm>
                <a:custGeom>
                  <a:avLst/>
                  <a:gdLst>
                    <a:gd name="connsiteX0" fmla="*/ 430508 w 456338"/>
                    <a:gd name="connsiteY0" fmla="*/ 826752 h 947294"/>
                    <a:gd name="connsiteX1" fmla="*/ 404678 w 456338"/>
                    <a:gd name="connsiteY1" fmla="*/ 792311 h 947294"/>
                    <a:gd name="connsiteX2" fmla="*/ 421898 w 456338"/>
                    <a:gd name="connsiteY2" fmla="*/ 792311 h 947294"/>
                    <a:gd name="connsiteX3" fmla="*/ 421898 w 456338"/>
                    <a:gd name="connsiteY3" fmla="*/ 568447 h 947294"/>
                    <a:gd name="connsiteX4" fmla="*/ 387458 w 456338"/>
                    <a:gd name="connsiteY4" fmla="*/ 525396 h 947294"/>
                    <a:gd name="connsiteX5" fmla="*/ 387458 w 456338"/>
                    <a:gd name="connsiteY5" fmla="*/ 499566 h 947294"/>
                    <a:gd name="connsiteX6" fmla="*/ 413288 w 456338"/>
                    <a:gd name="connsiteY6" fmla="*/ 465125 h 947294"/>
                    <a:gd name="connsiteX7" fmla="*/ 396068 w 456338"/>
                    <a:gd name="connsiteY7" fmla="*/ 422074 h 947294"/>
                    <a:gd name="connsiteX8" fmla="*/ 378847 w 456338"/>
                    <a:gd name="connsiteY8" fmla="*/ 422074 h 947294"/>
                    <a:gd name="connsiteX9" fmla="*/ 396068 w 456338"/>
                    <a:gd name="connsiteY9" fmla="*/ 396244 h 947294"/>
                    <a:gd name="connsiteX10" fmla="*/ 335797 w 456338"/>
                    <a:gd name="connsiteY10" fmla="*/ 292921 h 947294"/>
                    <a:gd name="connsiteX11" fmla="*/ 309966 w 456338"/>
                    <a:gd name="connsiteY11" fmla="*/ 155159 h 947294"/>
                    <a:gd name="connsiteX12" fmla="*/ 223864 w 456338"/>
                    <a:gd name="connsiteY12" fmla="*/ 94888 h 947294"/>
                    <a:gd name="connsiteX13" fmla="*/ 120542 w 456338"/>
                    <a:gd name="connsiteY13" fmla="*/ 8786 h 947294"/>
                    <a:gd name="connsiteX14" fmla="*/ 94712 w 456338"/>
                    <a:gd name="connsiteY14" fmla="*/ 51837 h 947294"/>
                    <a:gd name="connsiteX15" fmla="*/ 94712 w 456338"/>
                    <a:gd name="connsiteY15" fmla="*/ 86277 h 947294"/>
                    <a:gd name="connsiteX16" fmla="*/ 86102 w 456338"/>
                    <a:gd name="connsiteY16" fmla="*/ 112108 h 947294"/>
                    <a:gd name="connsiteX17" fmla="*/ 0 w 456338"/>
                    <a:gd name="connsiteY17" fmla="*/ 232650 h 947294"/>
                    <a:gd name="connsiteX18" fmla="*/ 0 w 456338"/>
                    <a:gd name="connsiteY18" fmla="*/ 344582 h 947294"/>
                    <a:gd name="connsiteX19" fmla="*/ 8610 w 456338"/>
                    <a:gd name="connsiteY19" fmla="*/ 379023 h 947294"/>
                    <a:gd name="connsiteX20" fmla="*/ 8610 w 456338"/>
                    <a:gd name="connsiteY20" fmla="*/ 439294 h 947294"/>
                    <a:gd name="connsiteX21" fmla="*/ 34441 w 456338"/>
                    <a:gd name="connsiteY21" fmla="*/ 482345 h 947294"/>
                    <a:gd name="connsiteX22" fmla="*/ 25831 w 456338"/>
                    <a:gd name="connsiteY22" fmla="*/ 525396 h 947294"/>
                    <a:gd name="connsiteX23" fmla="*/ 43051 w 456338"/>
                    <a:gd name="connsiteY23" fmla="*/ 534006 h 947294"/>
                    <a:gd name="connsiteX24" fmla="*/ 43051 w 456338"/>
                    <a:gd name="connsiteY24" fmla="*/ 542616 h 947294"/>
                    <a:gd name="connsiteX25" fmla="*/ 60271 w 456338"/>
                    <a:gd name="connsiteY25" fmla="*/ 559837 h 947294"/>
                    <a:gd name="connsiteX26" fmla="*/ 86102 w 456338"/>
                    <a:gd name="connsiteY26" fmla="*/ 551227 h 947294"/>
                    <a:gd name="connsiteX27" fmla="*/ 86102 w 456338"/>
                    <a:gd name="connsiteY27" fmla="*/ 912854 h 947294"/>
                    <a:gd name="connsiteX28" fmla="*/ 60271 w 456338"/>
                    <a:gd name="connsiteY28" fmla="*/ 947294 h 947294"/>
                    <a:gd name="connsiteX29" fmla="*/ 103322 w 456338"/>
                    <a:gd name="connsiteY29" fmla="*/ 947294 h 947294"/>
                    <a:gd name="connsiteX30" fmla="*/ 163593 w 456338"/>
                    <a:gd name="connsiteY30" fmla="*/ 938684 h 947294"/>
                    <a:gd name="connsiteX31" fmla="*/ 172203 w 456338"/>
                    <a:gd name="connsiteY31" fmla="*/ 628718 h 947294"/>
                    <a:gd name="connsiteX32" fmla="*/ 198034 w 456338"/>
                    <a:gd name="connsiteY32" fmla="*/ 559837 h 947294"/>
                    <a:gd name="connsiteX33" fmla="*/ 223864 w 456338"/>
                    <a:gd name="connsiteY33" fmla="*/ 499566 h 947294"/>
                    <a:gd name="connsiteX34" fmla="*/ 301356 w 456338"/>
                    <a:gd name="connsiteY34" fmla="*/ 542616 h 947294"/>
                    <a:gd name="connsiteX35" fmla="*/ 335797 w 456338"/>
                    <a:gd name="connsiteY35" fmla="*/ 585667 h 947294"/>
                    <a:gd name="connsiteX36" fmla="*/ 335797 w 456338"/>
                    <a:gd name="connsiteY36" fmla="*/ 680379 h 947294"/>
                    <a:gd name="connsiteX37" fmla="*/ 344407 w 456338"/>
                    <a:gd name="connsiteY37" fmla="*/ 835362 h 947294"/>
                    <a:gd name="connsiteX38" fmla="*/ 353017 w 456338"/>
                    <a:gd name="connsiteY38" fmla="*/ 869803 h 947294"/>
                    <a:gd name="connsiteX39" fmla="*/ 456339 w 456338"/>
                    <a:gd name="connsiteY39" fmla="*/ 869803 h 947294"/>
                    <a:gd name="connsiteX40" fmla="*/ 456339 w 456338"/>
                    <a:gd name="connsiteY40" fmla="*/ 852582 h 947294"/>
                    <a:gd name="connsiteX41" fmla="*/ 430508 w 456338"/>
                    <a:gd name="connsiteY41" fmla="*/ 826752 h 947294"/>
                    <a:gd name="connsiteX42" fmla="*/ 68881 w 456338"/>
                    <a:gd name="connsiteY42" fmla="*/ 404854 h 947294"/>
                    <a:gd name="connsiteX43" fmla="*/ 77492 w 456338"/>
                    <a:gd name="connsiteY43" fmla="*/ 413464 h 947294"/>
                    <a:gd name="connsiteX44" fmla="*/ 68881 w 456338"/>
                    <a:gd name="connsiteY44" fmla="*/ 422074 h 947294"/>
                    <a:gd name="connsiteX45" fmla="*/ 60271 w 456338"/>
                    <a:gd name="connsiteY45" fmla="*/ 413464 h 947294"/>
                    <a:gd name="connsiteX46" fmla="*/ 68881 w 456338"/>
                    <a:gd name="connsiteY46" fmla="*/ 404854 h 947294"/>
                    <a:gd name="connsiteX47" fmla="*/ 60271 w 456338"/>
                    <a:gd name="connsiteY47" fmla="*/ 447905 h 947294"/>
                    <a:gd name="connsiteX48" fmla="*/ 68881 w 456338"/>
                    <a:gd name="connsiteY48" fmla="*/ 439294 h 947294"/>
                    <a:gd name="connsiteX49" fmla="*/ 77492 w 456338"/>
                    <a:gd name="connsiteY49" fmla="*/ 447905 h 947294"/>
                    <a:gd name="connsiteX50" fmla="*/ 68881 w 456338"/>
                    <a:gd name="connsiteY50" fmla="*/ 456515 h 947294"/>
                    <a:gd name="connsiteX51" fmla="*/ 60271 w 456338"/>
                    <a:gd name="connsiteY51" fmla="*/ 447905 h 947294"/>
                    <a:gd name="connsiteX52" fmla="*/ 77492 w 456338"/>
                    <a:gd name="connsiteY52" fmla="*/ 542616 h 947294"/>
                    <a:gd name="connsiteX53" fmla="*/ 68881 w 456338"/>
                    <a:gd name="connsiteY53" fmla="*/ 521091 h 947294"/>
                    <a:gd name="connsiteX54" fmla="*/ 77492 w 456338"/>
                    <a:gd name="connsiteY54" fmla="*/ 499566 h 947294"/>
                    <a:gd name="connsiteX55" fmla="*/ 86102 w 456338"/>
                    <a:gd name="connsiteY55" fmla="*/ 521091 h 947294"/>
                    <a:gd name="connsiteX56" fmla="*/ 77492 w 456338"/>
                    <a:gd name="connsiteY56" fmla="*/ 542616 h 947294"/>
                    <a:gd name="connsiteX57" fmla="*/ 361627 w 456338"/>
                    <a:gd name="connsiteY57" fmla="*/ 465125 h 947294"/>
                    <a:gd name="connsiteX58" fmla="*/ 344407 w 456338"/>
                    <a:gd name="connsiteY58" fmla="*/ 439294 h 947294"/>
                    <a:gd name="connsiteX59" fmla="*/ 309966 w 456338"/>
                    <a:gd name="connsiteY59" fmla="*/ 404854 h 947294"/>
                    <a:gd name="connsiteX60" fmla="*/ 284136 w 456338"/>
                    <a:gd name="connsiteY60" fmla="*/ 353193 h 947294"/>
                    <a:gd name="connsiteX61" fmla="*/ 292746 w 456338"/>
                    <a:gd name="connsiteY61" fmla="*/ 335972 h 947294"/>
                    <a:gd name="connsiteX62" fmla="*/ 301356 w 456338"/>
                    <a:gd name="connsiteY62" fmla="*/ 361803 h 947294"/>
                    <a:gd name="connsiteX63" fmla="*/ 344407 w 456338"/>
                    <a:gd name="connsiteY63" fmla="*/ 413464 h 947294"/>
                    <a:gd name="connsiteX64" fmla="*/ 361627 w 456338"/>
                    <a:gd name="connsiteY64" fmla="*/ 430684 h 947294"/>
                    <a:gd name="connsiteX65" fmla="*/ 361627 w 456338"/>
                    <a:gd name="connsiteY65" fmla="*/ 465125 h 94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56338" h="947294">
                      <a:moveTo>
                        <a:pt x="430508" y="826752"/>
                      </a:moveTo>
                      <a:cubicBezTo>
                        <a:pt x="404678" y="818142"/>
                        <a:pt x="404678" y="792311"/>
                        <a:pt x="404678" y="792311"/>
                      </a:cubicBezTo>
                      <a:lnTo>
                        <a:pt x="421898" y="792311"/>
                      </a:lnTo>
                      <a:cubicBezTo>
                        <a:pt x="421898" y="792311"/>
                        <a:pt x="421898" y="585667"/>
                        <a:pt x="421898" y="568447"/>
                      </a:cubicBezTo>
                      <a:cubicBezTo>
                        <a:pt x="421898" y="551227"/>
                        <a:pt x="396068" y="534006"/>
                        <a:pt x="387458" y="525396"/>
                      </a:cubicBezTo>
                      <a:cubicBezTo>
                        <a:pt x="378847" y="516786"/>
                        <a:pt x="387458" y="499566"/>
                        <a:pt x="387458" y="499566"/>
                      </a:cubicBezTo>
                      <a:cubicBezTo>
                        <a:pt x="387458" y="499566"/>
                        <a:pt x="413288" y="508176"/>
                        <a:pt x="413288" y="465125"/>
                      </a:cubicBezTo>
                      <a:cubicBezTo>
                        <a:pt x="413288" y="465125"/>
                        <a:pt x="396068" y="439294"/>
                        <a:pt x="396068" y="422074"/>
                      </a:cubicBezTo>
                      <a:cubicBezTo>
                        <a:pt x="396068" y="413464"/>
                        <a:pt x="378847" y="430684"/>
                        <a:pt x="378847" y="422074"/>
                      </a:cubicBezTo>
                      <a:cubicBezTo>
                        <a:pt x="378847" y="413464"/>
                        <a:pt x="396068" y="413464"/>
                        <a:pt x="396068" y="396244"/>
                      </a:cubicBezTo>
                      <a:cubicBezTo>
                        <a:pt x="396068" y="379023"/>
                        <a:pt x="344407" y="310142"/>
                        <a:pt x="335797" y="292921"/>
                      </a:cubicBezTo>
                      <a:cubicBezTo>
                        <a:pt x="327186" y="275701"/>
                        <a:pt x="335797" y="215430"/>
                        <a:pt x="309966" y="155159"/>
                      </a:cubicBezTo>
                      <a:cubicBezTo>
                        <a:pt x="284136" y="94888"/>
                        <a:pt x="223864" y="94888"/>
                        <a:pt x="223864" y="94888"/>
                      </a:cubicBezTo>
                      <a:cubicBezTo>
                        <a:pt x="223864" y="94888"/>
                        <a:pt x="232475" y="-34265"/>
                        <a:pt x="120542" y="8786"/>
                      </a:cubicBezTo>
                      <a:cubicBezTo>
                        <a:pt x="103322" y="17396"/>
                        <a:pt x="94712" y="51837"/>
                        <a:pt x="94712" y="51837"/>
                      </a:cubicBezTo>
                      <a:lnTo>
                        <a:pt x="94712" y="86277"/>
                      </a:lnTo>
                      <a:cubicBezTo>
                        <a:pt x="94712" y="86277"/>
                        <a:pt x="111932" y="103498"/>
                        <a:pt x="86102" y="112108"/>
                      </a:cubicBezTo>
                      <a:cubicBezTo>
                        <a:pt x="86102" y="112108"/>
                        <a:pt x="0" y="137938"/>
                        <a:pt x="0" y="232650"/>
                      </a:cubicBezTo>
                      <a:cubicBezTo>
                        <a:pt x="0" y="258481"/>
                        <a:pt x="0" y="344582"/>
                        <a:pt x="0" y="344582"/>
                      </a:cubicBezTo>
                      <a:cubicBezTo>
                        <a:pt x="0" y="344582"/>
                        <a:pt x="8610" y="370413"/>
                        <a:pt x="8610" y="379023"/>
                      </a:cubicBezTo>
                      <a:cubicBezTo>
                        <a:pt x="8610" y="387633"/>
                        <a:pt x="8610" y="422074"/>
                        <a:pt x="8610" y="439294"/>
                      </a:cubicBezTo>
                      <a:cubicBezTo>
                        <a:pt x="8610" y="456515"/>
                        <a:pt x="34441" y="465125"/>
                        <a:pt x="34441" y="482345"/>
                      </a:cubicBezTo>
                      <a:cubicBezTo>
                        <a:pt x="34441" y="499566"/>
                        <a:pt x="17220" y="516786"/>
                        <a:pt x="25831" y="525396"/>
                      </a:cubicBezTo>
                      <a:cubicBezTo>
                        <a:pt x="34441" y="534006"/>
                        <a:pt x="34441" y="525396"/>
                        <a:pt x="43051" y="534006"/>
                      </a:cubicBezTo>
                      <a:cubicBezTo>
                        <a:pt x="51661" y="542616"/>
                        <a:pt x="43051" y="542616"/>
                        <a:pt x="43051" y="542616"/>
                      </a:cubicBezTo>
                      <a:lnTo>
                        <a:pt x="60271" y="559837"/>
                      </a:lnTo>
                      <a:lnTo>
                        <a:pt x="86102" y="551227"/>
                      </a:lnTo>
                      <a:lnTo>
                        <a:pt x="86102" y="912854"/>
                      </a:lnTo>
                      <a:cubicBezTo>
                        <a:pt x="86102" y="912854"/>
                        <a:pt x="34441" y="904243"/>
                        <a:pt x="60271" y="947294"/>
                      </a:cubicBezTo>
                      <a:lnTo>
                        <a:pt x="103322" y="947294"/>
                      </a:lnTo>
                      <a:lnTo>
                        <a:pt x="163593" y="938684"/>
                      </a:lnTo>
                      <a:cubicBezTo>
                        <a:pt x="163593" y="938684"/>
                        <a:pt x="172203" y="637328"/>
                        <a:pt x="172203" y="628718"/>
                      </a:cubicBezTo>
                      <a:cubicBezTo>
                        <a:pt x="172203" y="620108"/>
                        <a:pt x="189424" y="594277"/>
                        <a:pt x="198034" y="559837"/>
                      </a:cubicBezTo>
                      <a:cubicBezTo>
                        <a:pt x="206644" y="525396"/>
                        <a:pt x="198034" y="490955"/>
                        <a:pt x="223864" y="499566"/>
                      </a:cubicBezTo>
                      <a:cubicBezTo>
                        <a:pt x="223864" y="499566"/>
                        <a:pt x="284136" y="542616"/>
                        <a:pt x="301356" y="542616"/>
                      </a:cubicBezTo>
                      <a:cubicBezTo>
                        <a:pt x="318576" y="542616"/>
                        <a:pt x="318576" y="559837"/>
                        <a:pt x="335797" y="585667"/>
                      </a:cubicBezTo>
                      <a:cubicBezTo>
                        <a:pt x="353017" y="611498"/>
                        <a:pt x="335797" y="620108"/>
                        <a:pt x="335797" y="680379"/>
                      </a:cubicBezTo>
                      <a:cubicBezTo>
                        <a:pt x="335797" y="740650"/>
                        <a:pt x="344407" y="835362"/>
                        <a:pt x="344407" y="835362"/>
                      </a:cubicBezTo>
                      <a:lnTo>
                        <a:pt x="353017" y="869803"/>
                      </a:lnTo>
                      <a:lnTo>
                        <a:pt x="456339" y="869803"/>
                      </a:lnTo>
                      <a:cubicBezTo>
                        <a:pt x="456339" y="869803"/>
                        <a:pt x="456339" y="861193"/>
                        <a:pt x="456339" y="852582"/>
                      </a:cubicBezTo>
                      <a:cubicBezTo>
                        <a:pt x="456339" y="843972"/>
                        <a:pt x="456339" y="835362"/>
                        <a:pt x="430508" y="826752"/>
                      </a:cubicBezTo>
                      <a:close/>
                      <a:moveTo>
                        <a:pt x="68881" y="404854"/>
                      </a:moveTo>
                      <a:cubicBezTo>
                        <a:pt x="73617" y="404854"/>
                        <a:pt x="77492" y="408728"/>
                        <a:pt x="77492" y="413464"/>
                      </a:cubicBezTo>
                      <a:cubicBezTo>
                        <a:pt x="77492" y="418199"/>
                        <a:pt x="73617" y="422074"/>
                        <a:pt x="68881" y="422074"/>
                      </a:cubicBezTo>
                      <a:cubicBezTo>
                        <a:pt x="64146" y="422074"/>
                        <a:pt x="60271" y="418199"/>
                        <a:pt x="60271" y="413464"/>
                      </a:cubicBezTo>
                      <a:cubicBezTo>
                        <a:pt x="60271" y="408728"/>
                        <a:pt x="64060" y="404854"/>
                        <a:pt x="68881" y="404854"/>
                      </a:cubicBezTo>
                      <a:close/>
                      <a:moveTo>
                        <a:pt x="60271" y="447905"/>
                      </a:moveTo>
                      <a:cubicBezTo>
                        <a:pt x="60271" y="443169"/>
                        <a:pt x="64146" y="439294"/>
                        <a:pt x="68881" y="439294"/>
                      </a:cubicBezTo>
                      <a:cubicBezTo>
                        <a:pt x="73617" y="439294"/>
                        <a:pt x="77492" y="443169"/>
                        <a:pt x="77492" y="447905"/>
                      </a:cubicBezTo>
                      <a:cubicBezTo>
                        <a:pt x="77492" y="452640"/>
                        <a:pt x="73617" y="456515"/>
                        <a:pt x="68881" y="456515"/>
                      </a:cubicBezTo>
                      <a:cubicBezTo>
                        <a:pt x="64146" y="456515"/>
                        <a:pt x="60271" y="452640"/>
                        <a:pt x="60271" y="447905"/>
                      </a:cubicBezTo>
                      <a:close/>
                      <a:moveTo>
                        <a:pt x="77492" y="542616"/>
                      </a:moveTo>
                      <a:cubicBezTo>
                        <a:pt x="72756" y="542616"/>
                        <a:pt x="68881" y="532973"/>
                        <a:pt x="68881" y="521091"/>
                      </a:cubicBezTo>
                      <a:cubicBezTo>
                        <a:pt x="68881" y="509209"/>
                        <a:pt x="72756" y="499566"/>
                        <a:pt x="77492" y="499566"/>
                      </a:cubicBezTo>
                      <a:cubicBezTo>
                        <a:pt x="82227" y="499566"/>
                        <a:pt x="86102" y="509209"/>
                        <a:pt x="86102" y="521091"/>
                      </a:cubicBezTo>
                      <a:cubicBezTo>
                        <a:pt x="86102" y="532973"/>
                        <a:pt x="82227" y="542616"/>
                        <a:pt x="77492" y="542616"/>
                      </a:cubicBezTo>
                      <a:close/>
                      <a:moveTo>
                        <a:pt x="361627" y="465125"/>
                      </a:moveTo>
                      <a:cubicBezTo>
                        <a:pt x="361627" y="482345"/>
                        <a:pt x="344407" y="447905"/>
                        <a:pt x="344407" y="439294"/>
                      </a:cubicBezTo>
                      <a:cubicBezTo>
                        <a:pt x="344407" y="430684"/>
                        <a:pt x="318576" y="422074"/>
                        <a:pt x="309966" y="404854"/>
                      </a:cubicBezTo>
                      <a:cubicBezTo>
                        <a:pt x="301356" y="387633"/>
                        <a:pt x="284136" y="370413"/>
                        <a:pt x="284136" y="353193"/>
                      </a:cubicBezTo>
                      <a:cubicBezTo>
                        <a:pt x="275525" y="327362"/>
                        <a:pt x="292746" y="335972"/>
                        <a:pt x="292746" y="335972"/>
                      </a:cubicBezTo>
                      <a:lnTo>
                        <a:pt x="301356" y="361803"/>
                      </a:lnTo>
                      <a:lnTo>
                        <a:pt x="344407" y="413464"/>
                      </a:lnTo>
                      <a:cubicBezTo>
                        <a:pt x="344407" y="413464"/>
                        <a:pt x="361627" y="422074"/>
                        <a:pt x="361627" y="430684"/>
                      </a:cubicBezTo>
                      <a:cubicBezTo>
                        <a:pt x="361627" y="439294"/>
                        <a:pt x="361627" y="465125"/>
                        <a:pt x="361627" y="465125"/>
                      </a:cubicBezTo>
                      <a:close/>
                    </a:path>
                  </a:pathLst>
                </a:custGeom>
                <a:solidFill>
                  <a:srgbClr val="101D30"/>
                </a:solidFill>
                <a:ln w="86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7FA7FCA-55FF-2096-A89C-08FF2810C2D2}"/>
                  </a:ext>
                </a:extLst>
              </p:cNvPr>
              <p:cNvSpPr/>
              <p:nvPr/>
            </p:nvSpPr>
            <p:spPr>
              <a:xfrm>
                <a:off x="2122743" y="4860050"/>
                <a:ext cx="8075357" cy="3161249"/>
              </a:xfrm>
              <a:custGeom>
                <a:avLst/>
                <a:gdLst>
                  <a:gd name="connsiteX0" fmla="*/ 39217 w 12000179"/>
                  <a:gd name="connsiteY0" fmla="*/ 4353357 h 4697694"/>
                  <a:gd name="connsiteX1" fmla="*/ 106204 w 12000179"/>
                  <a:gd name="connsiteY1" fmla="*/ 4305742 h 4697694"/>
                  <a:gd name="connsiteX2" fmla="*/ 180596 w 12000179"/>
                  <a:gd name="connsiteY2" fmla="*/ 4240908 h 4697694"/>
                  <a:gd name="connsiteX3" fmla="*/ 240178 w 12000179"/>
                  <a:gd name="connsiteY3" fmla="*/ 4180894 h 4697694"/>
                  <a:gd name="connsiteX4" fmla="*/ 316636 w 12000179"/>
                  <a:gd name="connsiteY4" fmla="*/ 4122862 h 4697694"/>
                  <a:gd name="connsiteX5" fmla="*/ 397228 w 12000179"/>
                  <a:gd name="connsiteY5" fmla="*/ 4052861 h 4697694"/>
                  <a:gd name="connsiteX6" fmla="*/ 464387 w 12000179"/>
                  <a:gd name="connsiteY6" fmla="*/ 3989835 h 4697694"/>
                  <a:gd name="connsiteX7" fmla="*/ 561424 w 12000179"/>
                  <a:gd name="connsiteY7" fmla="*/ 3916390 h 4697694"/>
                  <a:gd name="connsiteX8" fmla="*/ 618337 w 12000179"/>
                  <a:gd name="connsiteY8" fmla="*/ 3859908 h 4697694"/>
                  <a:gd name="connsiteX9" fmla="*/ 671375 w 12000179"/>
                  <a:gd name="connsiteY9" fmla="*/ 3817546 h 4697694"/>
                  <a:gd name="connsiteX10" fmla="*/ 747661 w 12000179"/>
                  <a:gd name="connsiteY10" fmla="*/ 3731013 h 4697694"/>
                  <a:gd name="connsiteX11" fmla="*/ 833333 w 12000179"/>
                  <a:gd name="connsiteY11" fmla="*/ 3645342 h 4697694"/>
                  <a:gd name="connsiteX12" fmla="*/ 991588 w 12000179"/>
                  <a:gd name="connsiteY12" fmla="*/ 3486743 h 4697694"/>
                  <a:gd name="connsiteX13" fmla="*/ 1148982 w 12000179"/>
                  <a:gd name="connsiteY13" fmla="*/ 3348636 h 4697694"/>
                  <a:gd name="connsiteX14" fmla="*/ 1302587 w 12000179"/>
                  <a:gd name="connsiteY14" fmla="*/ 3262448 h 4697694"/>
                  <a:gd name="connsiteX15" fmla="*/ 1398418 w 12000179"/>
                  <a:gd name="connsiteY15" fmla="*/ 3216986 h 4697694"/>
                  <a:gd name="connsiteX16" fmla="*/ 1474274 w 12000179"/>
                  <a:gd name="connsiteY16" fmla="*/ 3168167 h 4697694"/>
                  <a:gd name="connsiteX17" fmla="*/ 1607903 w 12000179"/>
                  <a:gd name="connsiteY17" fmla="*/ 3016972 h 4697694"/>
                  <a:gd name="connsiteX18" fmla="*/ 1701668 w 12000179"/>
                  <a:gd name="connsiteY18" fmla="*/ 2821607 h 4697694"/>
                  <a:gd name="connsiteX19" fmla="*/ 1808607 w 12000179"/>
                  <a:gd name="connsiteY19" fmla="*/ 2667313 h 4697694"/>
                  <a:gd name="connsiteX20" fmla="*/ 2119950 w 12000179"/>
                  <a:gd name="connsiteY20" fmla="*/ 2477889 h 4697694"/>
                  <a:gd name="connsiteX21" fmla="*/ 2196495 w 12000179"/>
                  <a:gd name="connsiteY21" fmla="*/ 2468504 h 4697694"/>
                  <a:gd name="connsiteX22" fmla="*/ 2284319 w 12000179"/>
                  <a:gd name="connsiteY22" fmla="*/ 2466696 h 4697694"/>
                  <a:gd name="connsiteX23" fmla="*/ 2379461 w 12000179"/>
                  <a:gd name="connsiteY23" fmla="*/ 2428467 h 4697694"/>
                  <a:gd name="connsiteX24" fmla="*/ 2404344 w 12000179"/>
                  <a:gd name="connsiteY24" fmla="*/ 2354850 h 4697694"/>
                  <a:gd name="connsiteX25" fmla="*/ 2439474 w 12000179"/>
                  <a:gd name="connsiteY25" fmla="*/ 2270384 h 4697694"/>
                  <a:gd name="connsiteX26" fmla="*/ 2479167 w 12000179"/>
                  <a:gd name="connsiteY26" fmla="*/ 2229572 h 4697694"/>
                  <a:gd name="connsiteX27" fmla="*/ 2511713 w 12000179"/>
                  <a:gd name="connsiteY27" fmla="*/ 2190913 h 4697694"/>
                  <a:gd name="connsiteX28" fmla="*/ 2679611 w 12000179"/>
                  <a:gd name="connsiteY28" fmla="*/ 2124184 h 4697694"/>
                  <a:gd name="connsiteX29" fmla="*/ 2842516 w 12000179"/>
                  <a:gd name="connsiteY29" fmla="*/ 2114712 h 4697694"/>
                  <a:gd name="connsiteX30" fmla="*/ 3014375 w 12000179"/>
                  <a:gd name="connsiteY30" fmla="*/ 2083457 h 4697694"/>
                  <a:gd name="connsiteX31" fmla="*/ 3079209 w 12000179"/>
                  <a:gd name="connsiteY31" fmla="*/ 2057541 h 4697694"/>
                  <a:gd name="connsiteX32" fmla="*/ 3143441 w 12000179"/>
                  <a:gd name="connsiteY32" fmla="*/ 2004674 h 4697694"/>
                  <a:gd name="connsiteX33" fmla="*/ 3290589 w 12000179"/>
                  <a:gd name="connsiteY33" fmla="*/ 1986163 h 4697694"/>
                  <a:gd name="connsiteX34" fmla="*/ 3389778 w 12000179"/>
                  <a:gd name="connsiteY34" fmla="*/ 2079066 h 4697694"/>
                  <a:gd name="connsiteX35" fmla="*/ 3504379 w 12000179"/>
                  <a:gd name="connsiteY35" fmla="*/ 2134430 h 4697694"/>
                  <a:gd name="connsiteX36" fmla="*/ 3626558 w 12000179"/>
                  <a:gd name="connsiteY36" fmla="*/ 2114799 h 4697694"/>
                  <a:gd name="connsiteX37" fmla="*/ 3726350 w 12000179"/>
                  <a:gd name="connsiteY37" fmla="*/ 2143815 h 4697694"/>
                  <a:gd name="connsiteX38" fmla="*/ 3866696 w 12000179"/>
                  <a:gd name="connsiteY38" fmla="*/ 2070887 h 4697694"/>
                  <a:gd name="connsiteX39" fmla="*/ 3952194 w 12000179"/>
                  <a:gd name="connsiteY39" fmla="*/ 1990295 h 4697694"/>
                  <a:gd name="connsiteX40" fmla="*/ 4072565 w 12000179"/>
                  <a:gd name="connsiteY40" fmla="*/ 1874403 h 4697694"/>
                  <a:gd name="connsiteX41" fmla="*/ 4216958 w 12000179"/>
                  <a:gd name="connsiteY41" fmla="*/ 1744475 h 4697694"/>
                  <a:gd name="connsiteX42" fmla="*/ 4376848 w 12000179"/>
                  <a:gd name="connsiteY42" fmla="*/ 1604474 h 4697694"/>
                  <a:gd name="connsiteX43" fmla="*/ 4469666 w 12000179"/>
                  <a:gd name="connsiteY43" fmla="*/ 1502701 h 4697694"/>
                  <a:gd name="connsiteX44" fmla="*/ 4541216 w 12000179"/>
                  <a:gd name="connsiteY44" fmla="*/ 1410745 h 4697694"/>
                  <a:gd name="connsiteX45" fmla="*/ 4579359 w 12000179"/>
                  <a:gd name="connsiteY45" fmla="*/ 1339281 h 4697694"/>
                  <a:gd name="connsiteX46" fmla="*/ 4770936 w 12000179"/>
                  <a:gd name="connsiteY46" fmla="*/ 1123338 h 4697694"/>
                  <a:gd name="connsiteX47" fmla="*/ 4867542 w 12000179"/>
                  <a:gd name="connsiteY47" fmla="*/ 1017174 h 4697694"/>
                  <a:gd name="connsiteX48" fmla="*/ 4983090 w 12000179"/>
                  <a:gd name="connsiteY48" fmla="*/ 909289 h 4697694"/>
                  <a:gd name="connsiteX49" fmla="*/ 5070397 w 12000179"/>
                  <a:gd name="connsiteY49" fmla="*/ 814319 h 4697694"/>
                  <a:gd name="connsiteX50" fmla="*/ 5172772 w 12000179"/>
                  <a:gd name="connsiteY50" fmla="*/ 721845 h 4697694"/>
                  <a:gd name="connsiteX51" fmla="*/ 5260252 w 12000179"/>
                  <a:gd name="connsiteY51" fmla="*/ 631525 h 4697694"/>
                  <a:gd name="connsiteX52" fmla="*/ 5284274 w 12000179"/>
                  <a:gd name="connsiteY52" fmla="*/ 593984 h 4697694"/>
                  <a:gd name="connsiteX53" fmla="*/ 5310621 w 12000179"/>
                  <a:gd name="connsiteY53" fmla="*/ 545853 h 4697694"/>
                  <a:gd name="connsiteX54" fmla="*/ 5408432 w 12000179"/>
                  <a:gd name="connsiteY54" fmla="*/ 372789 h 4697694"/>
                  <a:gd name="connsiteX55" fmla="*/ 5492898 w 12000179"/>
                  <a:gd name="connsiteY55" fmla="*/ 302616 h 4697694"/>
                  <a:gd name="connsiteX56" fmla="*/ 5601128 w 12000179"/>
                  <a:gd name="connsiteY56" fmla="*/ 300636 h 4697694"/>
                  <a:gd name="connsiteX57" fmla="*/ 5669837 w 12000179"/>
                  <a:gd name="connsiteY57" fmla="*/ 296072 h 4697694"/>
                  <a:gd name="connsiteX58" fmla="*/ 5746296 w 12000179"/>
                  <a:gd name="connsiteY58" fmla="*/ 273428 h 4697694"/>
                  <a:gd name="connsiteX59" fmla="*/ 5879925 w 12000179"/>
                  <a:gd name="connsiteY59" fmla="*/ 90892 h 4697694"/>
                  <a:gd name="connsiteX60" fmla="*/ 5917724 w 12000179"/>
                  <a:gd name="connsiteY60" fmla="*/ 25541 h 4697694"/>
                  <a:gd name="connsiteX61" fmla="*/ 5946396 w 12000179"/>
                  <a:gd name="connsiteY61" fmla="*/ 13831 h 4697694"/>
                  <a:gd name="connsiteX62" fmla="*/ 5987381 w 12000179"/>
                  <a:gd name="connsiteY62" fmla="*/ 141 h 4697694"/>
                  <a:gd name="connsiteX63" fmla="*/ 6056950 w 12000179"/>
                  <a:gd name="connsiteY63" fmla="*/ 18997 h 4697694"/>
                  <a:gd name="connsiteX64" fmla="*/ 6085192 w 12000179"/>
                  <a:gd name="connsiteY64" fmla="*/ 52835 h 4697694"/>
                  <a:gd name="connsiteX65" fmla="*/ 6123421 w 12000179"/>
                  <a:gd name="connsiteY65" fmla="*/ 87965 h 4697694"/>
                  <a:gd name="connsiteX66" fmla="*/ 6181023 w 12000179"/>
                  <a:gd name="connsiteY66" fmla="*/ 165542 h 4697694"/>
                  <a:gd name="connsiteX67" fmla="*/ 6201860 w 12000179"/>
                  <a:gd name="connsiteY67" fmla="*/ 201447 h 4697694"/>
                  <a:gd name="connsiteX68" fmla="*/ 6242328 w 12000179"/>
                  <a:gd name="connsiteY68" fmla="*/ 239418 h 4697694"/>
                  <a:gd name="connsiteX69" fmla="*/ 6290803 w 12000179"/>
                  <a:gd name="connsiteY69" fmla="*/ 310365 h 4697694"/>
                  <a:gd name="connsiteX70" fmla="*/ 6319733 w 12000179"/>
                  <a:gd name="connsiteY70" fmla="*/ 339812 h 4697694"/>
                  <a:gd name="connsiteX71" fmla="*/ 6348835 w 12000179"/>
                  <a:gd name="connsiteY71" fmla="*/ 386910 h 4697694"/>
                  <a:gd name="connsiteX72" fmla="*/ 6416167 w 12000179"/>
                  <a:gd name="connsiteY72" fmla="*/ 434352 h 4697694"/>
                  <a:gd name="connsiteX73" fmla="*/ 6486598 w 12000179"/>
                  <a:gd name="connsiteY73" fmla="*/ 461818 h 4697694"/>
                  <a:gd name="connsiteX74" fmla="*/ 6645283 w 12000179"/>
                  <a:gd name="connsiteY74" fmla="*/ 473786 h 4697694"/>
                  <a:gd name="connsiteX75" fmla="*/ 6714165 w 12000179"/>
                  <a:gd name="connsiteY75" fmla="*/ 487476 h 4697694"/>
                  <a:gd name="connsiteX76" fmla="*/ 6797683 w 12000179"/>
                  <a:gd name="connsiteY76" fmla="*/ 540773 h 4697694"/>
                  <a:gd name="connsiteX77" fmla="*/ 6946123 w 12000179"/>
                  <a:gd name="connsiteY77" fmla="*/ 634280 h 4697694"/>
                  <a:gd name="connsiteX78" fmla="*/ 7118757 w 12000179"/>
                  <a:gd name="connsiteY78" fmla="*/ 717540 h 4697694"/>
                  <a:gd name="connsiteX79" fmla="*/ 7178081 w 12000179"/>
                  <a:gd name="connsiteY79" fmla="*/ 753961 h 4697694"/>
                  <a:gd name="connsiteX80" fmla="*/ 7214932 w 12000179"/>
                  <a:gd name="connsiteY80" fmla="*/ 769632 h 4697694"/>
                  <a:gd name="connsiteX81" fmla="*/ 7242398 w 12000179"/>
                  <a:gd name="connsiteY81" fmla="*/ 804503 h 4697694"/>
                  <a:gd name="connsiteX82" fmla="*/ 7326778 w 12000179"/>
                  <a:gd name="connsiteY82" fmla="*/ 801575 h 4697694"/>
                  <a:gd name="connsiteX83" fmla="*/ 7437678 w 12000179"/>
                  <a:gd name="connsiteY83" fmla="*/ 831625 h 4697694"/>
                  <a:gd name="connsiteX84" fmla="*/ 7524296 w 12000179"/>
                  <a:gd name="connsiteY84" fmla="*/ 870457 h 4697694"/>
                  <a:gd name="connsiteX85" fmla="*/ 7552537 w 12000179"/>
                  <a:gd name="connsiteY85" fmla="*/ 893102 h 4697694"/>
                  <a:gd name="connsiteX86" fmla="*/ 7671357 w 12000179"/>
                  <a:gd name="connsiteY86" fmla="*/ 940888 h 4697694"/>
                  <a:gd name="connsiteX87" fmla="*/ 7843474 w 12000179"/>
                  <a:gd name="connsiteY87" fmla="*/ 997715 h 4697694"/>
                  <a:gd name="connsiteX88" fmla="*/ 7902799 w 12000179"/>
                  <a:gd name="connsiteY88" fmla="*/ 984886 h 4697694"/>
                  <a:gd name="connsiteX89" fmla="*/ 7939822 w 12000179"/>
                  <a:gd name="connsiteY89" fmla="*/ 1004517 h 4697694"/>
                  <a:gd name="connsiteX90" fmla="*/ 7950499 w 12000179"/>
                  <a:gd name="connsiteY90" fmla="*/ 1038183 h 4697694"/>
                  <a:gd name="connsiteX91" fmla="*/ 7972369 w 12000179"/>
                  <a:gd name="connsiteY91" fmla="*/ 1107753 h 4697694"/>
                  <a:gd name="connsiteX92" fmla="*/ 8032381 w 12000179"/>
                  <a:gd name="connsiteY92" fmla="*/ 1161653 h 4697694"/>
                  <a:gd name="connsiteX93" fmla="*/ 8177807 w 12000179"/>
                  <a:gd name="connsiteY93" fmla="*/ 1262564 h 4697694"/>
                  <a:gd name="connsiteX94" fmla="*/ 8249272 w 12000179"/>
                  <a:gd name="connsiteY94" fmla="*/ 1318358 h 4697694"/>
                  <a:gd name="connsiteX95" fmla="*/ 8298866 w 12000179"/>
                  <a:gd name="connsiteY95" fmla="*/ 1344275 h 4697694"/>
                  <a:gd name="connsiteX96" fmla="*/ 8343037 w 12000179"/>
                  <a:gd name="connsiteY96" fmla="*/ 1378285 h 4697694"/>
                  <a:gd name="connsiteX97" fmla="*/ 8510504 w 12000179"/>
                  <a:gd name="connsiteY97" fmla="*/ 1406526 h 4697694"/>
                  <a:gd name="connsiteX98" fmla="*/ 8606680 w 12000179"/>
                  <a:gd name="connsiteY98" fmla="*/ 1406526 h 4697694"/>
                  <a:gd name="connsiteX99" fmla="*/ 8694675 w 12000179"/>
                  <a:gd name="connsiteY99" fmla="*/ 1415825 h 4697694"/>
                  <a:gd name="connsiteX100" fmla="*/ 8798428 w 12000179"/>
                  <a:gd name="connsiteY100" fmla="*/ 1425641 h 4697694"/>
                  <a:gd name="connsiteX101" fmla="*/ 8898478 w 12000179"/>
                  <a:gd name="connsiteY101" fmla="*/ 1425641 h 4697694"/>
                  <a:gd name="connsiteX102" fmla="*/ 8982169 w 12000179"/>
                  <a:gd name="connsiteY102" fmla="*/ 1425641 h 4697694"/>
                  <a:gd name="connsiteX103" fmla="*/ 9088247 w 12000179"/>
                  <a:gd name="connsiteY103" fmla="*/ 1435456 h 4697694"/>
                  <a:gd name="connsiteX104" fmla="*/ 9197165 w 12000179"/>
                  <a:gd name="connsiteY104" fmla="*/ 1435198 h 4697694"/>
                  <a:gd name="connsiteX105" fmla="*/ 9286453 w 12000179"/>
                  <a:gd name="connsiteY105" fmla="*/ 1444755 h 4697694"/>
                  <a:gd name="connsiteX106" fmla="*/ 9363169 w 12000179"/>
                  <a:gd name="connsiteY106" fmla="*/ 1453968 h 4697694"/>
                  <a:gd name="connsiteX107" fmla="*/ 9447808 w 12000179"/>
                  <a:gd name="connsiteY107" fmla="*/ 1473427 h 4697694"/>
                  <a:gd name="connsiteX108" fmla="*/ 9553884 w 12000179"/>
                  <a:gd name="connsiteY108" fmla="*/ 1483931 h 4697694"/>
                  <a:gd name="connsiteX109" fmla="*/ 9658928 w 12000179"/>
                  <a:gd name="connsiteY109" fmla="*/ 1502357 h 4697694"/>
                  <a:gd name="connsiteX110" fmla="*/ 9828463 w 12000179"/>
                  <a:gd name="connsiteY110" fmla="*/ 1511484 h 4697694"/>
                  <a:gd name="connsiteX111" fmla="*/ 10158749 w 12000179"/>
                  <a:gd name="connsiteY111" fmla="*/ 1607659 h 4697694"/>
                  <a:gd name="connsiteX112" fmla="*/ 10625764 w 12000179"/>
                  <a:gd name="connsiteY112" fmla="*/ 1709173 h 4697694"/>
                  <a:gd name="connsiteX113" fmla="*/ 10707302 w 12000179"/>
                  <a:gd name="connsiteY113" fmla="*/ 1741720 h 4697694"/>
                  <a:gd name="connsiteX114" fmla="*/ 10744929 w 12000179"/>
                  <a:gd name="connsiteY114" fmla="*/ 1752999 h 4697694"/>
                  <a:gd name="connsiteX115" fmla="*/ 10820096 w 12000179"/>
                  <a:gd name="connsiteY115" fmla="*/ 1793036 h 4697694"/>
                  <a:gd name="connsiteX116" fmla="*/ 11020024 w 12000179"/>
                  <a:gd name="connsiteY116" fmla="*/ 1885079 h 4697694"/>
                  <a:gd name="connsiteX117" fmla="*/ 11155807 w 12000179"/>
                  <a:gd name="connsiteY117" fmla="*/ 1982632 h 4697694"/>
                  <a:gd name="connsiteX118" fmla="*/ 11223052 w 12000179"/>
                  <a:gd name="connsiteY118" fmla="*/ 2037910 h 4697694"/>
                  <a:gd name="connsiteX119" fmla="*/ 11304074 w 12000179"/>
                  <a:gd name="connsiteY119" fmla="*/ 2119620 h 4697694"/>
                  <a:gd name="connsiteX120" fmla="*/ 11375366 w 12000179"/>
                  <a:gd name="connsiteY120" fmla="*/ 2200728 h 4697694"/>
                  <a:gd name="connsiteX121" fmla="*/ 11466979 w 12000179"/>
                  <a:gd name="connsiteY121" fmla="*/ 2308441 h 4697694"/>
                  <a:gd name="connsiteX122" fmla="*/ 11524063 w 12000179"/>
                  <a:gd name="connsiteY122" fmla="*/ 2377667 h 4697694"/>
                  <a:gd name="connsiteX123" fmla="*/ 11604569 w 12000179"/>
                  <a:gd name="connsiteY123" fmla="*/ 2439057 h 4697694"/>
                  <a:gd name="connsiteX124" fmla="*/ 11815948 w 12000179"/>
                  <a:gd name="connsiteY124" fmla="*/ 2628998 h 4697694"/>
                  <a:gd name="connsiteX125" fmla="*/ 11855038 w 12000179"/>
                  <a:gd name="connsiteY125" fmla="*/ 2687633 h 4697694"/>
                  <a:gd name="connsiteX126" fmla="*/ 11844017 w 12000179"/>
                  <a:gd name="connsiteY126" fmla="*/ 2744288 h 4697694"/>
                  <a:gd name="connsiteX127" fmla="*/ 11844190 w 12000179"/>
                  <a:gd name="connsiteY127" fmla="*/ 2791816 h 4697694"/>
                  <a:gd name="connsiteX128" fmla="*/ 11853747 w 12000179"/>
                  <a:gd name="connsiteY128" fmla="*/ 2908570 h 4697694"/>
                  <a:gd name="connsiteX129" fmla="*/ 11864165 w 12000179"/>
                  <a:gd name="connsiteY129" fmla="*/ 2958595 h 4697694"/>
                  <a:gd name="connsiteX130" fmla="*/ 11864509 w 12000179"/>
                  <a:gd name="connsiteY130" fmla="*/ 3028768 h 4697694"/>
                  <a:gd name="connsiteX131" fmla="*/ 11892406 w 12000179"/>
                  <a:gd name="connsiteY131" fmla="*/ 3240406 h 4697694"/>
                  <a:gd name="connsiteX132" fmla="*/ 11919098 w 12000179"/>
                  <a:gd name="connsiteY132" fmla="*/ 3387640 h 4697694"/>
                  <a:gd name="connsiteX133" fmla="*/ 11921853 w 12000179"/>
                  <a:gd name="connsiteY133" fmla="*/ 3427505 h 4697694"/>
                  <a:gd name="connsiteX134" fmla="*/ 11930893 w 12000179"/>
                  <a:gd name="connsiteY134" fmla="*/ 3520667 h 4697694"/>
                  <a:gd name="connsiteX135" fmla="*/ 11940452 w 12000179"/>
                  <a:gd name="connsiteY135" fmla="*/ 3599192 h 4697694"/>
                  <a:gd name="connsiteX136" fmla="*/ 11940193 w 12000179"/>
                  <a:gd name="connsiteY136" fmla="*/ 3702858 h 4697694"/>
                  <a:gd name="connsiteX137" fmla="*/ 11958533 w 12000179"/>
                  <a:gd name="connsiteY137" fmla="*/ 3928703 h 4697694"/>
                  <a:gd name="connsiteX138" fmla="*/ 11958877 w 12000179"/>
                  <a:gd name="connsiteY138" fmla="*/ 3964435 h 4697694"/>
                  <a:gd name="connsiteX139" fmla="*/ 11972481 w 12000179"/>
                  <a:gd name="connsiteY139" fmla="*/ 4072407 h 4697694"/>
                  <a:gd name="connsiteX140" fmla="*/ 11988065 w 12000179"/>
                  <a:gd name="connsiteY140" fmla="*/ 4189763 h 4697694"/>
                  <a:gd name="connsiteX141" fmla="*/ 11997622 w 12000179"/>
                  <a:gd name="connsiteY141" fmla="*/ 4432914 h 4697694"/>
                  <a:gd name="connsiteX142" fmla="*/ 11997622 w 12000179"/>
                  <a:gd name="connsiteY142" fmla="*/ 4555437 h 4697694"/>
                  <a:gd name="connsiteX143" fmla="*/ 11996159 w 12000179"/>
                  <a:gd name="connsiteY143" fmla="*/ 4658329 h 4697694"/>
                  <a:gd name="connsiteX144" fmla="*/ 11892751 w 12000179"/>
                  <a:gd name="connsiteY144" fmla="*/ 4651871 h 4697694"/>
                  <a:gd name="connsiteX145" fmla="*/ 11827142 w 12000179"/>
                  <a:gd name="connsiteY145" fmla="*/ 4649977 h 4697694"/>
                  <a:gd name="connsiteX146" fmla="*/ 11730450 w 12000179"/>
                  <a:gd name="connsiteY146" fmla="*/ 4639989 h 4697694"/>
                  <a:gd name="connsiteX147" fmla="*/ 11577102 w 12000179"/>
                  <a:gd name="connsiteY147" fmla="*/ 4649718 h 4697694"/>
                  <a:gd name="connsiteX148" fmla="*/ 11267825 w 12000179"/>
                  <a:gd name="connsiteY148" fmla="*/ 4649718 h 4697694"/>
                  <a:gd name="connsiteX149" fmla="*/ 11104921 w 12000179"/>
                  <a:gd name="connsiteY149" fmla="*/ 4650494 h 4697694"/>
                  <a:gd name="connsiteX150" fmla="*/ 10849370 w 12000179"/>
                  <a:gd name="connsiteY150" fmla="*/ 4659276 h 4697694"/>
                  <a:gd name="connsiteX151" fmla="*/ 10735544 w 12000179"/>
                  <a:gd name="connsiteY151" fmla="*/ 4669264 h 4697694"/>
                  <a:gd name="connsiteX152" fmla="*/ 10603206 w 12000179"/>
                  <a:gd name="connsiteY152" fmla="*/ 4668747 h 4697694"/>
                  <a:gd name="connsiteX153" fmla="*/ 10227975 w 12000179"/>
                  <a:gd name="connsiteY153" fmla="*/ 4668747 h 4697694"/>
                  <a:gd name="connsiteX154" fmla="*/ 9882535 w 12000179"/>
                  <a:gd name="connsiteY154" fmla="*/ 4649116 h 4697694"/>
                  <a:gd name="connsiteX155" fmla="*/ 9603824 w 12000179"/>
                  <a:gd name="connsiteY155" fmla="*/ 4649632 h 4697694"/>
                  <a:gd name="connsiteX156" fmla="*/ 9499726 w 12000179"/>
                  <a:gd name="connsiteY156" fmla="*/ 4649374 h 4697694"/>
                  <a:gd name="connsiteX157" fmla="*/ 9462617 w 12000179"/>
                  <a:gd name="connsiteY157" fmla="*/ 4651699 h 4697694"/>
                  <a:gd name="connsiteX158" fmla="*/ 9357315 w 12000179"/>
                  <a:gd name="connsiteY158" fmla="*/ 4659104 h 4697694"/>
                  <a:gd name="connsiteX159" fmla="*/ 9088935 w 12000179"/>
                  <a:gd name="connsiteY159" fmla="*/ 4666595 h 4697694"/>
                  <a:gd name="connsiteX160" fmla="*/ 8802647 w 12000179"/>
                  <a:gd name="connsiteY160" fmla="*/ 4668747 h 4697694"/>
                  <a:gd name="connsiteX161" fmla="*/ 8065186 w 12000179"/>
                  <a:gd name="connsiteY161" fmla="*/ 4668747 h 4697694"/>
                  <a:gd name="connsiteX162" fmla="*/ 7691419 w 12000179"/>
                  <a:gd name="connsiteY162" fmla="*/ 4663925 h 4697694"/>
                  <a:gd name="connsiteX163" fmla="*/ 7570532 w 12000179"/>
                  <a:gd name="connsiteY163" fmla="*/ 4659620 h 4697694"/>
                  <a:gd name="connsiteX164" fmla="*/ 7396348 w 12000179"/>
                  <a:gd name="connsiteY164" fmla="*/ 4650235 h 4697694"/>
                  <a:gd name="connsiteX165" fmla="*/ 7077084 w 12000179"/>
                  <a:gd name="connsiteY165" fmla="*/ 4622769 h 4697694"/>
                  <a:gd name="connsiteX166" fmla="*/ 6984008 w 12000179"/>
                  <a:gd name="connsiteY166" fmla="*/ 4611059 h 4697694"/>
                  <a:gd name="connsiteX167" fmla="*/ 6496672 w 12000179"/>
                  <a:gd name="connsiteY167" fmla="*/ 4601674 h 4697694"/>
                  <a:gd name="connsiteX168" fmla="*/ 6149510 w 12000179"/>
                  <a:gd name="connsiteY168" fmla="*/ 4592116 h 4697694"/>
                  <a:gd name="connsiteX169" fmla="*/ 5890947 w 12000179"/>
                  <a:gd name="connsiteY169" fmla="*/ 4594269 h 4697694"/>
                  <a:gd name="connsiteX170" fmla="*/ 5664241 w 12000179"/>
                  <a:gd name="connsiteY170" fmla="*/ 4601243 h 4697694"/>
                  <a:gd name="connsiteX171" fmla="*/ 5532591 w 12000179"/>
                  <a:gd name="connsiteY171" fmla="*/ 4611317 h 4697694"/>
                  <a:gd name="connsiteX172" fmla="*/ 5406711 w 12000179"/>
                  <a:gd name="connsiteY172" fmla="*/ 4611317 h 4697694"/>
                  <a:gd name="connsiteX173" fmla="*/ 4793322 w 12000179"/>
                  <a:gd name="connsiteY173" fmla="*/ 4630432 h 4697694"/>
                  <a:gd name="connsiteX174" fmla="*/ 4265002 w 12000179"/>
                  <a:gd name="connsiteY174" fmla="*/ 4658673 h 4697694"/>
                  <a:gd name="connsiteX175" fmla="*/ 4112946 w 12000179"/>
                  <a:gd name="connsiteY175" fmla="*/ 4668317 h 4697694"/>
                  <a:gd name="connsiteX176" fmla="*/ 3960288 w 12000179"/>
                  <a:gd name="connsiteY176" fmla="*/ 4688120 h 4697694"/>
                  <a:gd name="connsiteX177" fmla="*/ 3800139 w 12000179"/>
                  <a:gd name="connsiteY177" fmla="*/ 4687861 h 4697694"/>
                  <a:gd name="connsiteX178" fmla="*/ 3599091 w 12000179"/>
                  <a:gd name="connsiteY178" fmla="*/ 4697677 h 4697694"/>
                  <a:gd name="connsiteX179" fmla="*/ 2922935 w 12000179"/>
                  <a:gd name="connsiteY179" fmla="*/ 4697419 h 4697694"/>
                  <a:gd name="connsiteX180" fmla="*/ 2801359 w 12000179"/>
                  <a:gd name="connsiteY180" fmla="*/ 4695267 h 4697694"/>
                  <a:gd name="connsiteX181" fmla="*/ 2612538 w 12000179"/>
                  <a:gd name="connsiteY181" fmla="*/ 4685709 h 4697694"/>
                  <a:gd name="connsiteX182" fmla="*/ 2177208 w 12000179"/>
                  <a:gd name="connsiteY182" fmla="*/ 4666595 h 4697694"/>
                  <a:gd name="connsiteX183" fmla="*/ 1983565 w 12000179"/>
                  <a:gd name="connsiteY183" fmla="*/ 4657037 h 4697694"/>
                  <a:gd name="connsiteX184" fmla="*/ 1845200 w 12000179"/>
                  <a:gd name="connsiteY184" fmla="*/ 4649116 h 4697694"/>
                  <a:gd name="connsiteX185" fmla="*/ 1748594 w 12000179"/>
                  <a:gd name="connsiteY185" fmla="*/ 4650063 h 4697694"/>
                  <a:gd name="connsiteX186" fmla="*/ 1714411 w 12000179"/>
                  <a:gd name="connsiteY186" fmla="*/ 4639472 h 4697694"/>
                  <a:gd name="connsiteX187" fmla="*/ 1520338 w 12000179"/>
                  <a:gd name="connsiteY187" fmla="*/ 4640505 h 4697694"/>
                  <a:gd name="connsiteX188" fmla="*/ 1318430 w 12000179"/>
                  <a:gd name="connsiteY188" fmla="*/ 4632498 h 4697694"/>
                  <a:gd name="connsiteX189" fmla="*/ 1198318 w 12000179"/>
                  <a:gd name="connsiteY189" fmla="*/ 4630346 h 4697694"/>
                  <a:gd name="connsiteX190" fmla="*/ 1011563 w 12000179"/>
                  <a:gd name="connsiteY190" fmla="*/ 4630346 h 4697694"/>
                  <a:gd name="connsiteX191" fmla="*/ 820331 w 12000179"/>
                  <a:gd name="connsiteY191" fmla="*/ 4640420 h 4697694"/>
                  <a:gd name="connsiteX192" fmla="*/ 547389 w 12000179"/>
                  <a:gd name="connsiteY192" fmla="*/ 4639731 h 4697694"/>
                  <a:gd name="connsiteX193" fmla="*/ 415051 w 12000179"/>
                  <a:gd name="connsiteY193" fmla="*/ 4649460 h 4697694"/>
                  <a:gd name="connsiteX194" fmla="*/ 250424 w 12000179"/>
                  <a:gd name="connsiteY194" fmla="*/ 4649460 h 4697694"/>
                  <a:gd name="connsiteX195" fmla="*/ 108529 w 12000179"/>
                  <a:gd name="connsiteY195" fmla="*/ 4642055 h 4697694"/>
                  <a:gd name="connsiteX196" fmla="*/ 30434 w 12000179"/>
                  <a:gd name="connsiteY196" fmla="*/ 4631293 h 4697694"/>
                  <a:gd name="connsiteX197" fmla="*/ 22082 w 12000179"/>
                  <a:gd name="connsiteY197" fmla="*/ 4594183 h 4697694"/>
                  <a:gd name="connsiteX198" fmla="*/ 9856 w 12000179"/>
                  <a:gd name="connsiteY198" fmla="*/ 4546396 h 4697694"/>
                  <a:gd name="connsiteX199" fmla="*/ 557 w 12000179"/>
                  <a:gd name="connsiteY199" fmla="*/ 4476827 h 4697694"/>
                  <a:gd name="connsiteX200" fmla="*/ 299 w 12000179"/>
                  <a:gd name="connsiteY200" fmla="*/ 4410872 h 4697694"/>
                  <a:gd name="connsiteX201" fmla="*/ 29229 w 12000179"/>
                  <a:gd name="connsiteY201" fmla="*/ 4324254 h 469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12000179" h="4697694">
                    <a:moveTo>
                      <a:pt x="39217" y="4353357"/>
                    </a:moveTo>
                    <a:cubicBezTo>
                      <a:pt x="60226" y="4334673"/>
                      <a:pt x="86142" y="4325287"/>
                      <a:pt x="106204" y="4305742"/>
                    </a:cubicBezTo>
                    <a:cubicBezTo>
                      <a:pt x="130312" y="4282236"/>
                      <a:pt x="157262" y="4264586"/>
                      <a:pt x="180596" y="4240908"/>
                    </a:cubicBezTo>
                    <a:cubicBezTo>
                      <a:pt x="200313" y="4220846"/>
                      <a:pt x="219772" y="4200267"/>
                      <a:pt x="240178" y="4180894"/>
                    </a:cubicBezTo>
                    <a:cubicBezTo>
                      <a:pt x="263339" y="4158852"/>
                      <a:pt x="291667" y="4142751"/>
                      <a:pt x="316636" y="4122862"/>
                    </a:cubicBezTo>
                    <a:cubicBezTo>
                      <a:pt x="344275" y="4100906"/>
                      <a:pt x="372344" y="4078003"/>
                      <a:pt x="397228" y="4052861"/>
                    </a:cubicBezTo>
                    <a:cubicBezTo>
                      <a:pt x="418236" y="4031681"/>
                      <a:pt x="438729" y="4005161"/>
                      <a:pt x="464387" y="3989835"/>
                    </a:cubicBezTo>
                    <a:cubicBezTo>
                      <a:pt x="499689" y="3968826"/>
                      <a:pt x="529480" y="3943082"/>
                      <a:pt x="561424" y="3916390"/>
                    </a:cubicBezTo>
                    <a:cubicBezTo>
                      <a:pt x="581916" y="3899256"/>
                      <a:pt x="599136" y="3878505"/>
                      <a:pt x="618337" y="3859908"/>
                    </a:cubicBezTo>
                    <a:cubicBezTo>
                      <a:pt x="634782" y="3843979"/>
                      <a:pt x="654672" y="3832872"/>
                      <a:pt x="671375" y="3817546"/>
                    </a:cubicBezTo>
                    <a:cubicBezTo>
                      <a:pt x="699272" y="3791801"/>
                      <a:pt x="720367" y="3758049"/>
                      <a:pt x="747661" y="3731013"/>
                    </a:cubicBezTo>
                    <a:cubicBezTo>
                      <a:pt x="776333" y="3702600"/>
                      <a:pt x="804747" y="3673842"/>
                      <a:pt x="833333" y="3645342"/>
                    </a:cubicBezTo>
                    <a:cubicBezTo>
                      <a:pt x="886113" y="3592562"/>
                      <a:pt x="934760" y="3535132"/>
                      <a:pt x="991588" y="3486743"/>
                    </a:cubicBezTo>
                    <a:cubicBezTo>
                      <a:pt x="1044196" y="3441970"/>
                      <a:pt x="1098870" y="3397283"/>
                      <a:pt x="1148982" y="3348636"/>
                    </a:cubicBezTo>
                    <a:cubicBezTo>
                      <a:pt x="1192635" y="3306188"/>
                      <a:pt x="1253078" y="3293531"/>
                      <a:pt x="1302587" y="3262448"/>
                    </a:cubicBezTo>
                    <a:cubicBezTo>
                      <a:pt x="1332120" y="3243936"/>
                      <a:pt x="1367335" y="3234465"/>
                      <a:pt x="1398418" y="3216986"/>
                    </a:cubicBezTo>
                    <a:cubicBezTo>
                      <a:pt x="1424937" y="3202091"/>
                      <a:pt x="1450165" y="3186420"/>
                      <a:pt x="1474274" y="3168167"/>
                    </a:cubicBezTo>
                    <a:cubicBezTo>
                      <a:pt x="1528776" y="3126924"/>
                      <a:pt x="1582934" y="3082237"/>
                      <a:pt x="1607903" y="3016972"/>
                    </a:cubicBezTo>
                    <a:cubicBezTo>
                      <a:pt x="1633648" y="2949985"/>
                      <a:pt x="1665592" y="2883945"/>
                      <a:pt x="1701668" y="2821607"/>
                    </a:cubicBezTo>
                    <a:cubicBezTo>
                      <a:pt x="1732493" y="2768396"/>
                      <a:pt x="1767622" y="2713722"/>
                      <a:pt x="1808607" y="2667313"/>
                    </a:cubicBezTo>
                    <a:cubicBezTo>
                      <a:pt x="1885581" y="2580264"/>
                      <a:pt x="2003369" y="2494421"/>
                      <a:pt x="2119950" y="2477889"/>
                    </a:cubicBezTo>
                    <a:cubicBezTo>
                      <a:pt x="2146125" y="2474187"/>
                      <a:pt x="2168770" y="2468246"/>
                      <a:pt x="2196495" y="2468504"/>
                    </a:cubicBezTo>
                    <a:cubicBezTo>
                      <a:pt x="2224822" y="2468763"/>
                      <a:pt x="2256336" y="2471862"/>
                      <a:pt x="2284319" y="2466696"/>
                    </a:cubicBezTo>
                    <a:cubicBezTo>
                      <a:pt x="2310321" y="2461875"/>
                      <a:pt x="2364479" y="2453264"/>
                      <a:pt x="2379461" y="2428467"/>
                    </a:cubicBezTo>
                    <a:cubicBezTo>
                      <a:pt x="2391860" y="2407889"/>
                      <a:pt x="2393237" y="2377323"/>
                      <a:pt x="2404344" y="2354850"/>
                    </a:cubicBezTo>
                    <a:cubicBezTo>
                      <a:pt x="2417604" y="2327986"/>
                      <a:pt x="2423373" y="2295784"/>
                      <a:pt x="2439474" y="2270384"/>
                    </a:cubicBezTo>
                    <a:cubicBezTo>
                      <a:pt x="2449720" y="2254197"/>
                      <a:pt x="2466854" y="2243865"/>
                      <a:pt x="2479167" y="2229572"/>
                    </a:cubicBezTo>
                    <a:cubicBezTo>
                      <a:pt x="2490790" y="2216054"/>
                      <a:pt x="2497592" y="2201589"/>
                      <a:pt x="2511713" y="2190913"/>
                    </a:cubicBezTo>
                    <a:cubicBezTo>
                      <a:pt x="2558036" y="2155697"/>
                      <a:pt x="2623990" y="2138993"/>
                      <a:pt x="2679611" y="2124184"/>
                    </a:cubicBezTo>
                    <a:cubicBezTo>
                      <a:pt x="2732650" y="2110063"/>
                      <a:pt x="2787755" y="2114454"/>
                      <a:pt x="2842516" y="2114712"/>
                    </a:cubicBezTo>
                    <a:cubicBezTo>
                      <a:pt x="2900807" y="2115057"/>
                      <a:pt x="2961422" y="2107394"/>
                      <a:pt x="3014375" y="2083457"/>
                    </a:cubicBezTo>
                    <a:cubicBezTo>
                      <a:pt x="3037881" y="2072781"/>
                      <a:pt x="3056823" y="2074589"/>
                      <a:pt x="3079209" y="2057541"/>
                    </a:cubicBezTo>
                    <a:cubicBezTo>
                      <a:pt x="3102198" y="2040062"/>
                      <a:pt x="3117525" y="2018106"/>
                      <a:pt x="3143441" y="2004674"/>
                    </a:cubicBezTo>
                    <a:cubicBezTo>
                      <a:pt x="3167636" y="1992190"/>
                      <a:pt x="3255546" y="1971697"/>
                      <a:pt x="3290589" y="1986163"/>
                    </a:cubicBezTo>
                    <a:cubicBezTo>
                      <a:pt x="3328388" y="2001747"/>
                      <a:pt x="3361795" y="2050481"/>
                      <a:pt x="3389778" y="2079066"/>
                    </a:cubicBezTo>
                    <a:cubicBezTo>
                      <a:pt x="3422755" y="2112646"/>
                      <a:pt x="3454182" y="2140198"/>
                      <a:pt x="3504379" y="2134430"/>
                    </a:cubicBezTo>
                    <a:cubicBezTo>
                      <a:pt x="3546311" y="2129608"/>
                      <a:pt x="3583335" y="2115229"/>
                      <a:pt x="3626558" y="2114799"/>
                    </a:cubicBezTo>
                    <a:cubicBezTo>
                      <a:pt x="3663409" y="2114454"/>
                      <a:pt x="3693201" y="2136410"/>
                      <a:pt x="3726350" y="2143815"/>
                    </a:cubicBezTo>
                    <a:cubicBezTo>
                      <a:pt x="3786362" y="2157161"/>
                      <a:pt x="3825539" y="2102056"/>
                      <a:pt x="3866696" y="2070887"/>
                    </a:cubicBezTo>
                    <a:cubicBezTo>
                      <a:pt x="3897606" y="2047553"/>
                      <a:pt x="3923609" y="2016901"/>
                      <a:pt x="3952194" y="1990295"/>
                    </a:cubicBezTo>
                    <a:cubicBezTo>
                      <a:pt x="3993093" y="1952239"/>
                      <a:pt x="4030116" y="1910996"/>
                      <a:pt x="4072565" y="1874403"/>
                    </a:cubicBezTo>
                    <a:cubicBezTo>
                      <a:pt x="4121212" y="1832385"/>
                      <a:pt x="4172098" y="1790540"/>
                      <a:pt x="4216958" y="1744475"/>
                    </a:cubicBezTo>
                    <a:cubicBezTo>
                      <a:pt x="4266810" y="1693245"/>
                      <a:pt x="4326737" y="1655102"/>
                      <a:pt x="4376848" y="1604474"/>
                    </a:cubicBezTo>
                    <a:cubicBezTo>
                      <a:pt x="4409222" y="1571755"/>
                      <a:pt x="4437291" y="1535420"/>
                      <a:pt x="4469666" y="1502701"/>
                    </a:cubicBezTo>
                    <a:cubicBezTo>
                      <a:pt x="4497046" y="1475063"/>
                      <a:pt x="4521843" y="1444583"/>
                      <a:pt x="4541216" y="1410745"/>
                    </a:cubicBezTo>
                    <a:cubicBezTo>
                      <a:pt x="4554648" y="1387325"/>
                      <a:pt x="4565238" y="1362356"/>
                      <a:pt x="4579359" y="1339281"/>
                    </a:cubicBezTo>
                    <a:cubicBezTo>
                      <a:pt x="4628954" y="1258173"/>
                      <a:pt x="4704121" y="1188947"/>
                      <a:pt x="4770936" y="1123338"/>
                    </a:cubicBezTo>
                    <a:cubicBezTo>
                      <a:pt x="4805204" y="1089672"/>
                      <a:pt x="4833445" y="1051270"/>
                      <a:pt x="4867542" y="1017174"/>
                    </a:cubicBezTo>
                    <a:cubicBezTo>
                      <a:pt x="4904566" y="980064"/>
                      <a:pt x="4947530" y="947346"/>
                      <a:pt x="4983090" y="909289"/>
                    </a:cubicBezTo>
                    <a:cubicBezTo>
                      <a:pt x="5012451" y="877948"/>
                      <a:pt x="5039573" y="845057"/>
                      <a:pt x="5070397" y="814319"/>
                    </a:cubicBezTo>
                    <a:cubicBezTo>
                      <a:pt x="5103460" y="781256"/>
                      <a:pt x="5139106" y="753272"/>
                      <a:pt x="5172772" y="721845"/>
                    </a:cubicBezTo>
                    <a:cubicBezTo>
                      <a:pt x="5203166" y="693432"/>
                      <a:pt x="5236660" y="666051"/>
                      <a:pt x="5260252" y="631525"/>
                    </a:cubicBezTo>
                    <a:cubicBezTo>
                      <a:pt x="5268345" y="619643"/>
                      <a:pt x="5277816" y="606900"/>
                      <a:pt x="5284274" y="593984"/>
                    </a:cubicBezTo>
                    <a:cubicBezTo>
                      <a:pt x="5293143" y="576161"/>
                      <a:pt x="5300461" y="562299"/>
                      <a:pt x="5310621" y="545853"/>
                    </a:cubicBezTo>
                    <a:cubicBezTo>
                      <a:pt x="5345234" y="489629"/>
                      <a:pt x="5374336" y="429444"/>
                      <a:pt x="5408432" y="372789"/>
                    </a:cubicBezTo>
                    <a:cubicBezTo>
                      <a:pt x="5428322" y="339812"/>
                      <a:pt x="5454152" y="311485"/>
                      <a:pt x="5492898" y="302616"/>
                    </a:cubicBezTo>
                    <a:cubicBezTo>
                      <a:pt x="5527942" y="294523"/>
                      <a:pt x="5565482" y="300464"/>
                      <a:pt x="5601128" y="300636"/>
                    </a:cubicBezTo>
                    <a:cubicBezTo>
                      <a:pt x="5624117" y="300722"/>
                      <a:pt x="5647106" y="299517"/>
                      <a:pt x="5669837" y="296072"/>
                    </a:cubicBezTo>
                    <a:cubicBezTo>
                      <a:pt x="5696098" y="292112"/>
                      <a:pt x="5722790" y="286171"/>
                      <a:pt x="5746296" y="273428"/>
                    </a:cubicBezTo>
                    <a:cubicBezTo>
                      <a:pt x="5815694" y="235715"/>
                      <a:pt x="5833172" y="149011"/>
                      <a:pt x="5879925" y="90892"/>
                    </a:cubicBezTo>
                    <a:cubicBezTo>
                      <a:pt x="5895079" y="72036"/>
                      <a:pt x="5896715" y="40695"/>
                      <a:pt x="5917724" y="25541"/>
                    </a:cubicBezTo>
                    <a:cubicBezTo>
                      <a:pt x="5926334" y="19342"/>
                      <a:pt x="5936753" y="18308"/>
                      <a:pt x="5946396" y="13831"/>
                    </a:cubicBezTo>
                    <a:cubicBezTo>
                      <a:pt x="5963703" y="5738"/>
                      <a:pt x="5966286" y="485"/>
                      <a:pt x="5987381" y="141"/>
                    </a:cubicBezTo>
                    <a:cubicBezTo>
                      <a:pt x="6013986" y="-290"/>
                      <a:pt x="6036286" y="-978"/>
                      <a:pt x="6056950" y="18997"/>
                    </a:cubicBezTo>
                    <a:cubicBezTo>
                      <a:pt x="6066938" y="28641"/>
                      <a:pt x="6076065" y="42159"/>
                      <a:pt x="6085192" y="52835"/>
                    </a:cubicBezTo>
                    <a:cubicBezTo>
                      <a:pt x="6097935" y="67903"/>
                      <a:pt x="6109300" y="76427"/>
                      <a:pt x="6123421" y="87965"/>
                    </a:cubicBezTo>
                    <a:cubicBezTo>
                      <a:pt x="6146324" y="106649"/>
                      <a:pt x="6164922" y="140917"/>
                      <a:pt x="6181023" y="165542"/>
                    </a:cubicBezTo>
                    <a:cubicBezTo>
                      <a:pt x="6188342" y="176822"/>
                      <a:pt x="6194110" y="190856"/>
                      <a:pt x="6201860" y="201447"/>
                    </a:cubicBezTo>
                    <a:cubicBezTo>
                      <a:pt x="6212881" y="216514"/>
                      <a:pt x="6229670" y="225727"/>
                      <a:pt x="6242328" y="239418"/>
                    </a:cubicBezTo>
                    <a:cubicBezTo>
                      <a:pt x="6262217" y="261029"/>
                      <a:pt x="6272291" y="287979"/>
                      <a:pt x="6290803" y="310365"/>
                    </a:cubicBezTo>
                    <a:cubicBezTo>
                      <a:pt x="6299585" y="320956"/>
                      <a:pt x="6309745" y="330255"/>
                      <a:pt x="6319733" y="339812"/>
                    </a:cubicBezTo>
                    <a:cubicBezTo>
                      <a:pt x="6336006" y="355396"/>
                      <a:pt x="6337212" y="368570"/>
                      <a:pt x="6348835" y="386910"/>
                    </a:cubicBezTo>
                    <a:cubicBezTo>
                      <a:pt x="6361234" y="406713"/>
                      <a:pt x="6395158" y="423417"/>
                      <a:pt x="6416167" y="434352"/>
                    </a:cubicBezTo>
                    <a:cubicBezTo>
                      <a:pt x="6440706" y="447095"/>
                      <a:pt x="6460423" y="456652"/>
                      <a:pt x="6486598" y="461818"/>
                    </a:cubicBezTo>
                    <a:cubicBezTo>
                      <a:pt x="6537053" y="471806"/>
                      <a:pt x="6594397" y="460957"/>
                      <a:pt x="6645283" y="473786"/>
                    </a:cubicBezTo>
                    <a:cubicBezTo>
                      <a:pt x="6668272" y="479555"/>
                      <a:pt x="6692725" y="474992"/>
                      <a:pt x="6714165" y="487476"/>
                    </a:cubicBezTo>
                    <a:cubicBezTo>
                      <a:pt x="6742406" y="503922"/>
                      <a:pt x="6768151" y="525964"/>
                      <a:pt x="6797683" y="540773"/>
                    </a:cubicBezTo>
                    <a:cubicBezTo>
                      <a:pt x="6849689" y="566948"/>
                      <a:pt x="6891879" y="610258"/>
                      <a:pt x="6946123" y="634280"/>
                    </a:cubicBezTo>
                    <a:cubicBezTo>
                      <a:pt x="7005361" y="660541"/>
                      <a:pt x="7059088" y="693432"/>
                      <a:pt x="7118757" y="717540"/>
                    </a:cubicBezTo>
                    <a:cubicBezTo>
                      <a:pt x="7140196" y="726150"/>
                      <a:pt x="7156813" y="743801"/>
                      <a:pt x="7178081" y="753961"/>
                    </a:cubicBezTo>
                    <a:cubicBezTo>
                      <a:pt x="7190135" y="759730"/>
                      <a:pt x="7205375" y="758955"/>
                      <a:pt x="7214932" y="769632"/>
                    </a:cubicBezTo>
                    <a:cubicBezTo>
                      <a:pt x="7228278" y="784441"/>
                      <a:pt x="7222337" y="795118"/>
                      <a:pt x="7242398" y="804503"/>
                    </a:cubicBezTo>
                    <a:cubicBezTo>
                      <a:pt x="7268487" y="816729"/>
                      <a:pt x="7299226" y="806656"/>
                      <a:pt x="7326778" y="801575"/>
                    </a:cubicBezTo>
                    <a:cubicBezTo>
                      <a:pt x="7365266" y="794429"/>
                      <a:pt x="7401429" y="811649"/>
                      <a:pt x="7437678" y="831625"/>
                    </a:cubicBezTo>
                    <a:cubicBezTo>
                      <a:pt x="7466005" y="847209"/>
                      <a:pt x="7495882" y="856164"/>
                      <a:pt x="7524296" y="870457"/>
                    </a:cubicBezTo>
                    <a:cubicBezTo>
                      <a:pt x="7536006" y="876398"/>
                      <a:pt x="7541860" y="886300"/>
                      <a:pt x="7552537" y="893102"/>
                    </a:cubicBezTo>
                    <a:cubicBezTo>
                      <a:pt x="7587408" y="915402"/>
                      <a:pt x="7634161" y="921429"/>
                      <a:pt x="7671357" y="940888"/>
                    </a:cubicBezTo>
                    <a:cubicBezTo>
                      <a:pt x="7724654" y="968785"/>
                      <a:pt x="7780362" y="1013041"/>
                      <a:pt x="7843474" y="997715"/>
                    </a:cubicBezTo>
                    <a:cubicBezTo>
                      <a:pt x="7862503" y="993066"/>
                      <a:pt x="7882823" y="981356"/>
                      <a:pt x="7902799" y="984886"/>
                    </a:cubicBezTo>
                    <a:cubicBezTo>
                      <a:pt x="7914939" y="987039"/>
                      <a:pt x="7931212" y="995649"/>
                      <a:pt x="7939822" y="1004517"/>
                    </a:cubicBezTo>
                    <a:cubicBezTo>
                      <a:pt x="7952996" y="1018035"/>
                      <a:pt x="7948605" y="1021479"/>
                      <a:pt x="7950499" y="1038183"/>
                    </a:cubicBezTo>
                    <a:cubicBezTo>
                      <a:pt x="7953082" y="1060569"/>
                      <a:pt x="7964275" y="1086400"/>
                      <a:pt x="7972369" y="1107753"/>
                    </a:cubicBezTo>
                    <a:cubicBezTo>
                      <a:pt x="7983907" y="1138319"/>
                      <a:pt x="8006207" y="1143485"/>
                      <a:pt x="8032381" y="1161653"/>
                    </a:cubicBezTo>
                    <a:cubicBezTo>
                      <a:pt x="8080857" y="1195232"/>
                      <a:pt x="8126405" y="1234667"/>
                      <a:pt x="8177807" y="1262564"/>
                    </a:cubicBezTo>
                    <a:cubicBezTo>
                      <a:pt x="8205188" y="1277373"/>
                      <a:pt x="8223097" y="1303807"/>
                      <a:pt x="8249272" y="1318358"/>
                    </a:cubicBezTo>
                    <a:cubicBezTo>
                      <a:pt x="8266062" y="1327657"/>
                      <a:pt x="8283024" y="1332048"/>
                      <a:pt x="8298866" y="1344275"/>
                    </a:cubicBezTo>
                    <a:cubicBezTo>
                      <a:pt x="8313331" y="1355468"/>
                      <a:pt x="8327538" y="1368641"/>
                      <a:pt x="8343037" y="1378285"/>
                    </a:cubicBezTo>
                    <a:cubicBezTo>
                      <a:pt x="8394697" y="1410314"/>
                      <a:pt x="8452213" y="1406526"/>
                      <a:pt x="8510504" y="1406526"/>
                    </a:cubicBezTo>
                    <a:cubicBezTo>
                      <a:pt x="8542534" y="1406526"/>
                      <a:pt x="8574650" y="1406870"/>
                      <a:pt x="8606680" y="1406526"/>
                    </a:cubicBezTo>
                    <a:cubicBezTo>
                      <a:pt x="8637160" y="1406182"/>
                      <a:pt x="8664712" y="1414706"/>
                      <a:pt x="8694675" y="1415825"/>
                    </a:cubicBezTo>
                    <a:cubicBezTo>
                      <a:pt x="8730149" y="1417116"/>
                      <a:pt x="8762696" y="1425727"/>
                      <a:pt x="8798428" y="1425641"/>
                    </a:cubicBezTo>
                    <a:cubicBezTo>
                      <a:pt x="8831750" y="1425554"/>
                      <a:pt x="8865157" y="1425641"/>
                      <a:pt x="8898478" y="1425641"/>
                    </a:cubicBezTo>
                    <a:cubicBezTo>
                      <a:pt x="8926375" y="1425641"/>
                      <a:pt x="8954272" y="1425813"/>
                      <a:pt x="8982169" y="1425641"/>
                    </a:cubicBezTo>
                    <a:cubicBezTo>
                      <a:pt x="9018332" y="1425468"/>
                      <a:pt x="9052514" y="1433820"/>
                      <a:pt x="9088247" y="1435456"/>
                    </a:cubicBezTo>
                    <a:cubicBezTo>
                      <a:pt x="9124323" y="1437006"/>
                      <a:pt x="9161002" y="1435284"/>
                      <a:pt x="9197165" y="1435198"/>
                    </a:cubicBezTo>
                    <a:cubicBezTo>
                      <a:pt x="9228678" y="1435112"/>
                      <a:pt x="9256059" y="1440020"/>
                      <a:pt x="9286453" y="1444755"/>
                    </a:cubicBezTo>
                    <a:cubicBezTo>
                      <a:pt x="9313058" y="1448888"/>
                      <a:pt x="9335875" y="1452763"/>
                      <a:pt x="9363169" y="1453968"/>
                    </a:cubicBezTo>
                    <a:cubicBezTo>
                      <a:pt x="9393391" y="1455346"/>
                      <a:pt x="9416810" y="1472135"/>
                      <a:pt x="9447808" y="1473427"/>
                    </a:cubicBezTo>
                    <a:cubicBezTo>
                      <a:pt x="9482851" y="1474977"/>
                      <a:pt x="9519099" y="1479023"/>
                      <a:pt x="9553884" y="1483931"/>
                    </a:cubicBezTo>
                    <a:cubicBezTo>
                      <a:pt x="9589186" y="1488925"/>
                      <a:pt x="9622766" y="1502788"/>
                      <a:pt x="9658928" y="1502357"/>
                    </a:cubicBezTo>
                    <a:cubicBezTo>
                      <a:pt x="9717478" y="1501582"/>
                      <a:pt x="9770860" y="1510020"/>
                      <a:pt x="9828463" y="1511484"/>
                    </a:cubicBezTo>
                    <a:cubicBezTo>
                      <a:pt x="9946164" y="1514411"/>
                      <a:pt x="10043803" y="1590095"/>
                      <a:pt x="10158749" y="1607659"/>
                    </a:cubicBezTo>
                    <a:cubicBezTo>
                      <a:pt x="10313301" y="1631251"/>
                      <a:pt x="10477411" y="1651658"/>
                      <a:pt x="10625764" y="1709173"/>
                    </a:cubicBezTo>
                    <a:cubicBezTo>
                      <a:pt x="10653920" y="1720108"/>
                      <a:pt x="10677684" y="1734229"/>
                      <a:pt x="10707302" y="1741720"/>
                    </a:cubicBezTo>
                    <a:cubicBezTo>
                      <a:pt x="10719960" y="1744906"/>
                      <a:pt x="10733219" y="1746369"/>
                      <a:pt x="10744929" y="1752999"/>
                    </a:cubicBezTo>
                    <a:cubicBezTo>
                      <a:pt x="10769726" y="1766948"/>
                      <a:pt x="10793147" y="1780810"/>
                      <a:pt x="10820096" y="1793036"/>
                    </a:cubicBezTo>
                    <a:cubicBezTo>
                      <a:pt x="10887169" y="1823344"/>
                      <a:pt x="10956309" y="1847969"/>
                      <a:pt x="11020024" y="1885079"/>
                    </a:cubicBezTo>
                    <a:cubicBezTo>
                      <a:pt x="11068758" y="1913493"/>
                      <a:pt x="11110947" y="1950000"/>
                      <a:pt x="11155807" y="1982632"/>
                    </a:cubicBezTo>
                    <a:cubicBezTo>
                      <a:pt x="11178623" y="1999250"/>
                      <a:pt x="11201354" y="2019570"/>
                      <a:pt x="11223052" y="2037910"/>
                    </a:cubicBezTo>
                    <a:cubicBezTo>
                      <a:pt x="11253446" y="2063568"/>
                      <a:pt x="11276779" y="2090604"/>
                      <a:pt x="11304074" y="2119620"/>
                    </a:cubicBezTo>
                    <a:cubicBezTo>
                      <a:pt x="11329130" y="2146226"/>
                      <a:pt x="11351344" y="2173692"/>
                      <a:pt x="11375366" y="2200728"/>
                    </a:cubicBezTo>
                    <a:cubicBezTo>
                      <a:pt x="11406621" y="2235685"/>
                      <a:pt x="11434173" y="2274862"/>
                      <a:pt x="11466979" y="2308441"/>
                    </a:cubicBezTo>
                    <a:cubicBezTo>
                      <a:pt x="11488159" y="2330139"/>
                      <a:pt x="11502366" y="2355797"/>
                      <a:pt x="11524063" y="2377667"/>
                    </a:cubicBezTo>
                    <a:cubicBezTo>
                      <a:pt x="11548517" y="2402292"/>
                      <a:pt x="11579944" y="2414260"/>
                      <a:pt x="11604569" y="2439057"/>
                    </a:cubicBezTo>
                    <a:cubicBezTo>
                      <a:pt x="11670867" y="2505700"/>
                      <a:pt x="11757657" y="2555467"/>
                      <a:pt x="11815948" y="2628998"/>
                    </a:cubicBezTo>
                    <a:cubicBezTo>
                      <a:pt x="11829122" y="2645616"/>
                      <a:pt x="11853058" y="2664558"/>
                      <a:pt x="11855038" y="2687633"/>
                    </a:cubicBezTo>
                    <a:cubicBezTo>
                      <a:pt x="11856503" y="2704767"/>
                      <a:pt x="11844707" y="2726293"/>
                      <a:pt x="11844017" y="2744288"/>
                    </a:cubicBezTo>
                    <a:cubicBezTo>
                      <a:pt x="11843415" y="2759959"/>
                      <a:pt x="11843931" y="2776146"/>
                      <a:pt x="11844190" y="2791816"/>
                    </a:cubicBezTo>
                    <a:cubicBezTo>
                      <a:pt x="11844707" y="2830390"/>
                      <a:pt x="11850475" y="2870169"/>
                      <a:pt x="11853747" y="2908570"/>
                    </a:cubicBezTo>
                    <a:cubicBezTo>
                      <a:pt x="11855297" y="2926049"/>
                      <a:pt x="11863046" y="2940858"/>
                      <a:pt x="11864165" y="2958595"/>
                    </a:cubicBezTo>
                    <a:cubicBezTo>
                      <a:pt x="11865629" y="2982015"/>
                      <a:pt x="11862529" y="3005262"/>
                      <a:pt x="11864509" y="3028768"/>
                    </a:cubicBezTo>
                    <a:cubicBezTo>
                      <a:pt x="11870365" y="3099888"/>
                      <a:pt x="11890254" y="3169630"/>
                      <a:pt x="11892406" y="3240406"/>
                    </a:cubicBezTo>
                    <a:cubicBezTo>
                      <a:pt x="11893957" y="3290948"/>
                      <a:pt x="11908507" y="3339079"/>
                      <a:pt x="11919098" y="3387640"/>
                    </a:cubicBezTo>
                    <a:cubicBezTo>
                      <a:pt x="11922026" y="3400985"/>
                      <a:pt x="11919873" y="3413987"/>
                      <a:pt x="11921853" y="3427505"/>
                    </a:cubicBezTo>
                    <a:cubicBezTo>
                      <a:pt x="11926331" y="3459190"/>
                      <a:pt x="11931411" y="3488034"/>
                      <a:pt x="11930893" y="3520667"/>
                    </a:cubicBezTo>
                    <a:cubicBezTo>
                      <a:pt x="11930377" y="3548650"/>
                      <a:pt x="11939074" y="3571897"/>
                      <a:pt x="11940452" y="3599192"/>
                    </a:cubicBezTo>
                    <a:cubicBezTo>
                      <a:pt x="11942087" y="3633460"/>
                      <a:pt x="11940193" y="3668504"/>
                      <a:pt x="11940193" y="3702858"/>
                    </a:cubicBezTo>
                    <a:cubicBezTo>
                      <a:pt x="11940193" y="3779230"/>
                      <a:pt x="11946392" y="3854742"/>
                      <a:pt x="11958533" y="3928703"/>
                    </a:cubicBezTo>
                    <a:cubicBezTo>
                      <a:pt x="11960513" y="3940757"/>
                      <a:pt x="11958791" y="3952381"/>
                      <a:pt x="11958877" y="3964435"/>
                    </a:cubicBezTo>
                    <a:cubicBezTo>
                      <a:pt x="11959135" y="4000598"/>
                      <a:pt x="11966540" y="4036760"/>
                      <a:pt x="11972481" y="4072407"/>
                    </a:cubicBezTo>
                    <a:cubicBezTo>
                      <a:pt x="11979197" y="4112788"/>
                      <a:pt x="11988582" y="4149037"/>
                      <a:pt x="11988065" y="4189763"/>
                    </a:cubicBezTo>
                    <a:cubicBezTo>
                      <a:pt x="11987032" y="4270871"/>
                      <a:pt x="11997622" y="4351548"/>
                      <a:pt x="11997622" y="4432914"/>
                    </a:cubicBezTo>
                    <a:cubicBezTo>
                      <a:pt x="11997622" y="4473727"/>
                      <a:pt x="11997622" y="4514625"/>
                      <a:pt x="11997622" y="4555437"/>
                    </a:cubicBezTo>
                    <a:cubicBezTo>
                      <a:pt x="11997622" y="4586434"/>
                      <a:pt x="12004252" y="4627935"/>
                      <a:pt x="11996159" y="4658329"/>
                    </a:cubicBezTo>
                    <a:cubicBezTo>
                      <a:pt x="11962924" y="4665475"/>
                      <a:pt x="11925555" y="4656865"/>
                      <a:pt x="11892751" y="4651871"/>
                    </a:cubicBezTo>
                    <a:cubicBezTo>
                      <a:pt x="11870967" y="4648599"/>
                      <a:pt x="11849269" y="4650321"/>
                      <a:pt x="11827142" y="4649977"/>
                    </a:cubicBezTo>
                    <a:cubicBezTo>
                      <a:pt x="11794250" y="4649460"/>
                      <a:pt x="11762910" y="4641797"/>
                      <a:pt x="11730450" y="4639989"/>
                    </a:cubicBezTo>
                    <a:cubicBezTo>
                      <a:pt x="11678789" y="4637148"/>
                      <a:pt x="11628419" y="4648858"/>
                      <a:pt x="11577102" y="4649718"/>
                    </a:cubicBezTo>
                    <a:cubicBezTo>
                      <a:pt x="11474038" y="4651441"/>
                      <a:pt x="11370889" y="4649718"/>
                      <a:pt x="11267825" y="4649718"/>
                    </a:cubicBezTo>
                    <a:cubicBezTo>
                      <a:pt x="11215561" y="4649718"/>
                      <a:pt x="11156323" y="4642658"/>
                      <a:pt x="11104921" y="4650494"/>
                    </a:cubicBezTo>
                    <a:cubicBezTo>
                      <a:pt x="11021316" y="4663236"/>
                      <a:pt x="10934439" y="4660137"/>
                      <a:pt x="10849370" y="4659276"/>
                    </a:cubicBezTo>
                    <a:cubicBezTo>
                      <a:pt x="10810624" y="4658845"/>
                      <a:pt x="10773774" y="4667455"/>
                      <a:pt x="10735544" y="4669264"/>
                    </a:cubicBezTo>
                    <a:cubicBezTo>
                      <a:pt x="10691719" y="4671330"/>
                      <a:pt x="10647117" y="4668747"/>
                      <a:pt x="10603206" y="4668747"/>
                    </a:cubicBezTo>
                    <a:cubicBezTo>
                      <a:pt x="10478100" y="4668747"/>
                      <a:pt x="10353080" y="4668747"/>
                      <a:pt x="10227975" y="4668747"/>
                    </a:cubicBezTo>
                    <a:cubicBezTo>
                      <a:pt x="10112081" y="4668747"/>
                      <a:pt x="9997825" y="4656521"/>
                      <a:pt x="9882535" y="4649116"/>
                    </a:cubicBezTo>
                    <a:cubicBezTo>
                      <a:pt x="9790836" y="4643175"/>
                      <a:pt x="9695780" y="4649632"/>
                      <a:pt x="9603824" y="4649632"/>
                    </a:cubicBezTo>
                    <a:cubicBezTo>
                      <a:pt x="9569125" y="4649632"/>
                      <a:pt x="9534425" y="4649030"/>
                      <a:pt x="9499726" y="4649374"/>
                    </a:cubicBezTo>
                    <a:cubicBezTo>
                      <a:pt x="9486553" y="4649547"/>
                      <a:pt x="9476048" y="4649718"/>
                      <a:pt x="9462617" y="4651699"/>
                    </a:cubicBezTo>
                    <a:cubicBezTo>
                      <a:pt x="9426884" y="4657123"/>
                      <a:pt x="9394338" y="4659190"/>
                      <a:pt x="9357315" y="4659104"/>
                    </a:cubicBezTo>
                    <a:cubicBezTo>
                      <a:pt x="9267424" y="4658845"/>
                      <a:pt x="9178137" y="4656693"/>
                      <a:pt x="9088935" y="4666595"/>
                    </a:cubicBezTo>
                    <a:cubicBezTo>
                      <a:pt x="8995688" y="4676927"/>
                      <a:pt x="8896584" y="4668747"/>
                      <a:pt x="8802647" y="4668747"/>
                    </a:cubicBezTo>
                    <a:cubicBezTo>
                      <a:pt x="8556827" y="4668747"/>
                      <a:pt x="8311007" y="4668747"/>
                      <a:pt x="8065186" y="4668747"/>
                    </a:cubicBezTo>
                    <a:cubicBezTo>
                      <a:pt x="7941630" y="4668747"/>
                      <a:pt x="7814717" y="4676066"/>
                      <a:pt x="7691419" y="4663925"/>
                    </a:cubicBezTo>
                    <a:cubicBezTo>
                      <a:pt x="7650348" y="4659878"/>
                      <a:pt x="7611603" y="4660309"/>
                      <a:pt x="7570532" y="4659620"/>
                    </a:cubicBezTo>
                    <a:cubicBezTo>
                      <a:pt x="7512069" y="4658673"/>
                      <a:pt x="7454898" y="4650149"/>
                      <a:pt x="7396348" y="4650235"/>
                    </a:cubicBezTo>
                    <a:cubicBezTo>
                      <a:pt x="7290271" y="4650494"/>
                      <a:pt x="7182386" y="4635598"/>
                      <a:pt x="7077084" y="4622769"/>
                    </a:cubicBezTo>
                    <a:cubicBezTo>
                      <a:pt x="7046603" y="4619066"/>
                      <a:pt x="7014315" y="4611748"/>
                      <a:pt x="6984008" y="4611059"/>
                    </a:cubicBezTo>
                    <a:cubicBezTo>
                      <a:pt x="6821619" y="4607357"/>
                      <a:pt x="6659146" y="4601846"/>
                      <a:pt x="6496672" y="4601674"/>
                    </a:cubicBezTo>
                    <a:cubicBezTo>
                      <a:pt x="6380693" y="4601588"/>
                      <a:pt x="6265489" y="4592116"/>
                      <a:pt x="6149510" y="4592116"/>
                    </a:cubicBezTo>
                    <a:cubicBezTo>
                      <a:pt x="6064269" y="4592116"/>
                      <a:pt x="5975585" y="4584368"/>
                      <a:pt x="5890947" y="4594269"/>
                    </a:cubicBezTo>
                    <a:cubicBezTo>
                      <a:pt x="5815177" y="4603138"/>
                      <a:pt x="5740699" y="4600124"/>
                      <a:pt x="5664241" y="4601243"/>
                    </a:cubicBezTo>
                    <a:cubicBezTo>
                      <a:pt x="5619554" y="4601846"/>
                      <a:pt x="5577278" y="4611231"/>
                      <a:pt x="5532591" y="4611317"/>
                    </a:cubicBezTo>
                    <a:cubicBezTo>
                      <a:pt x="5490660" y="4611317"/>
                      <a:pt x="5448728" y="4611317"/>
                      <a:pt x="5406711" y="4611317"/>
                    </a:cubicBezTo>
                    <a:cubicBezTo>
                      <a:pt x="5201703" y="4611317"/>
                      <a:pt x="4998675" y="4630432"/>
                      <a:pt x="4793322" y="4630432"/>
                    </a:cubicBezTo>
                    <a:cubicBezTo>
                      <a:pt x="4616555" y="4630432"/>
                      <a:pt x="4441339" y="4655659"/>
                      <a:pt x="4265002" y="4658673"/>
                    </a:cubicBezTo>
                    <a:cubicBezTo>
                      <a:pt x="4213858" y="4659534"/>
                      <a:pt x="4164091" y="4667800"/>
                      <a:pt x="4112946" y="4668317"/>
                    </a:cubicBezTo>
                    <a:cubicBezTo>
                      <a:pt x="4060166" y="4668833"/>
                      <a:pt x="4010830" y="4684676"/>
                      <a:pt x="3960288" y="4688120"/>
                    </a:cubicBezTo>
                    <a:cubicBezTo>
                      <a:pt x="3907594" y="4691736"/>
                      <a:pt x="3853091" y="4688292"/>
                      <a:pt x="3800139" y="4687861"/>
                    </a:cubicBezTo>
                    <a:cubicBezTo>
                      <a:pt x="3732893" y="4687431"/>
                      <a:pt x="3666423" y="4698194"/>
                      <a:pt x="3599091" y="4697677"/>
                    </a:cubicBezTo>
                    <a:cubicBezTo>
                      <a:pt x="3373763" y="4695697"/>
                      <a:pt x="3148349" y="4697677"/>
                      <a:pt x="2922935" y="4697419"/>
                    </a:cubicBezTo>
                    <a:cubicBezTo>
                      <a:pt x="2882295" y="4697419"/>
                      <a:pt x="2842085" y="4698280"/>
                      <a:pt x="2801359" y="4695267"/>
                    </a:cubicBezTo>
                    <a:cubicBezTo>
                      <a:pt x="2738074" y="4690703"/>
                      <a:pt x="2675737" y="4690100"/>
                      <a:pt x="2612538" y="4685709"/>
                    </a:cubicBezTo>
                    <a:cubicBezTo>
                      <a:pt x="2467629" y="4675635"/>
                      <a:pt x="2322203" y="4675377"/>
                      <a:pt x="2177208" y="4666595"/>
                    </a:cubicBezTo>
                    <a:cubicBezTo>
                      <a:pt x="2112546" y="4662634"/>
                      <a:pt x="2048055" y="4661428"/>
                      <a:pt x="1983565" y="4657037"/>
                    </a:cubicBezTo>
                    <a:cubicBezTo>
                      <a:pt x="1937501" y="4653852"/>
                      <a:pt x="1891436" y="4649977"/>
                      <a:pt x="1845200" y="4649116"/>
                    </a:cubicBezTo>
                    <a:cubicBezTo>
                      <a:pt x="1814978" y="4648513"/>
                      <a:pt x="1778729" y="4655057"/>
                      <a:pt x="1748594" y="4650063"/>
                    </a:cubicBezTo>
                    <a:cubicBezTo>
                      <a:pt x="1735851" y="4647996"/>
                      <a:pt x="1726552" y="4643089"/>
                      <a:pt x="1714411" y="4639472"/>
                    </a:cubicBezTo>
                    <a:cubicBezTo>
                      <a:pt x="1649749" y="4640161"/>
                      <a:pt x="1585087" y="4640505"/>
                      <a:pt x="1520338" y="4640505"/>
                    </a:cubicBezTo>
                    <a:cubicBezTo>
                      <a:pt x="1452920" y="4641367"/>
                      <a:pt x="1385589" y="4638698"/>
                      <a:pt x="1318430" y="4632498"/>
                    </a:cubicBezTo>
                    <a:cubicBezTo>
                      <a:pt x="1278306" y="4629571"/>
                      <a:pt x="1238441" y="4630346"/>
                      <a:pt x="1198318" y="4630346"/>
                    </a:cubicBezTo>
                    <a:cubicBezTo>
                      <a:pt x="1136066" y="4630346"/>
                      <a:pt x="1073815" y="4630346"/>
                      <a:pt x="1011563" y="4630346"/>
                    </a:cubicBezTo>
                    <a:cubicBezTo>
                      <a:pt x="947245" y="4630346"/>
                      <a:pt x="884305" y="4637578"/>
                      <a:pt x="820331" y="4640420"/>
                    </a:cubicBezTo>
                    <a:cubicBezTo>
                      <a:pt x="730097" y="4644380"/>
                      <a:pt x="637796" y="4640850"/>
                      <a:pt x="547389" y="4639731"/>
                    </a:cubicBezTo>
                    <a:cubicBezTo>
                      <a:pt x="502616" y="4639128"/>
                      <a:pt x="459823" y="4649805"/>
                      <a:pt x="415051" y="4649460"/>
                    </a:cubicBezTo>
                    <a:cubicBezTo>
                      <a:pt x="360204" y="4649030"/>
                      <a:pt x="305271" y="4649460"/>
                      <a:pt x="250424" y="4649460"/>
                    </a:cubicBezTo>
                    <a:cubicBezTo>
                      <a:pt x="202121" y="4649460"/>
                      <a:pt x="156573" y="4648082"/>
                      <a:pt x="108529" y="4642055"/>
                    </a:cubicBezTo>
                    <a:cubicBezTo>
                      <a:pt x="88811" y="4639558"/>
                      <a:pt x="43091" y="4648771"/>
                      <a:pt x="30434" y="4631293"/>
                    </a:cubicBezTo>
                    <a:cubicBezTo>
                      <a:pt x="26388" y="4625696"/>
                      <a:pt x="23632" y="4600813"/>
                      <a:pt x="22082" y="4594183"/>
                    </a:cubicBezTo>
                    <a:cubicBezTo>
                      <a:pt x="18122" y="4577996"/>
                      <a:pt x="12611" y="4562756"/>
                      <a:pt x="9856" y="4546396"/>
                    </a:cubicBezTo>
                    <a:cubicBezTo>
                      <a:pt x="5723" y="4522202"/>
                      <a:pt x="385" y="4502399"/>
                      <a:pt x="557" y="4476827"/>
                    </a:cubicBezTo>
                    <a:cubicBezTo>
                      <a:pt x="729" y="4454870"/>
                      <a:pt x="-562" y="4432742"/>
                      <a:pt x="299" y="4410872"/>
                    </a:cubicBezTo>
                    <a:cubicBezTo>
                      <a:pt x="1332" y="4385558"/>
                      <a:pt x="5895" y="4339150"/>
                      <a:pt x="29229" y="4324254"/>
                    </a:cubicBezTo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2C04CCF5-AEA3-13CB-671A-4A286330CF5E}"/>
                  </a:ext>
                </a:extLst>
              </p:cNvPr>
              <p:cNvSpPr/>
              <p:nvPr/>
            </p:nvSpPr>
            <p:spPr>
              <a:xfrm>
                <a:off x="4919059" y="4946452"/>
                <a:ext cx="1699130" cy="1175816"/>
              </a:xfrm>
              <a:custGeom>
                <a:avLst/>
                <a:gdLst>
                  <a:gd name="connsiteX0" fmla="*/ 2395866 w 2524949"/>
                  <a:gd name="connsiteY0" fmla="*/ 773489 h 1747291"/>
                  <a:gd name="connsiteX1" fmla="*/ 2471033 w 2524949"/>
                  <a:gd name="connsiteY1" fmla="*/ 726994 h 1747291"/>
                  <a:gd name="connsiteX2" fmla="*/ 2490836 w 2524949"/>
                  <a:gd name="connsiteY2" fmla="*/ 668272 h 1747291"/>
                  <a:gd name="connsiteX3" fmla="*/ 2508229 w 2524949"/>
                  <a:gd name="connsiteY3" fmla="*/ 605849 h 1747291"/>
                  <a:gd name="connsiteX4" fmla="*/ 2506937 w 2524949"/>
                  <a:gd name="connsiteY4" fmla="*/ 463781 h 1747291"/>
                  <a:gd name="connsiteX5" fmla="*/ 2462164 w 2524949"/>
                  <a:gd name="connsiteY5" fmla="*/ 425035 h 1747291"/>
                  <a:gd name="connsiteX6" fmla="*/ 2421438 w 2524949"/>
                  <a:gd name="connsiteY6" fmla="*/ 338675 h 1747291"/>
                  <a:gd name="connsiteX7" fmla="*/ 2331376 w 2524949"/>
                  <a:gd name="connsiteY7" fmla="*/ 333681 h 1747291"/>
                  <a:gd name="connsiteX8" fmla="*/ 2260944 w 2524949"/>
                  <a:gd name="connsiteY8" fmla="*/ 306215 h 1747291"/>
                  <a:gd name="connsiteX9" fmla="*/ 2193613 w 2524949"/>
                  <a:gd name="connsiteY9" fmla="*/ 258773 h 1747291"/>
                  <a:gd name="connsiteX10" fmla="*/ 2164511 w 2524949"/>
                  <a:gd name="connsiteY10" fmla="*/ 211675 h 1747291"/>
                  <a:gd name="connsiteX11" fmla="*/ 2135580 w 2524949"/>
                  <a:gd name="connsiteY11" fmla="*/ 182228 h 1747291"/>
                  <a:gd name="connsiteX12" fmla="*/ 2087105 w 2524949"/>
                  <a:gd name="connsiteY12" fmla="*/ 111280 h 1747291"/>
                  <a:gd name="connsiteX13" fmla="*/ 2046637 w 2524949"/>
                  <a:gd name="connsiteY13" fmla="*/ 73310 h 1747291"/>
                  <a:gd name="connsiteX14" fmla="*/ 2025800 w 2524949"/>
                  <a:gd name="connsiteY14" fmla="*/ 37405 h 1747291"/>
                  <a:gd name="connsiteX15" fmla="*/ 2002553 w 2524949"/>
                  <a:gd name="connsiteY15" fmla="*/ 898 h 1747291"/>
                  <a:gd name="connsiteX16" fmla="*/ 1943660 w 2524949"/>
                  <a:gd name="connsiteY16" fmla="*/ 20702 h 1747291"/>
                  <a:gd name="connsiteX17" fmla="*/ 1891052 w 2524949"/>
                  <a:gd name="connsiteY17" fmla="*/ 123249 h 1747291"/>
                  <a:gd name="connsiteX18" fmla="*/ 1903536 w 2524949"/>
                  <a:gd name="connsiteY18" fmla="*/ 202462 h 1747291"/>
                  <a:gd name="connsiteX19" fmla="*/ 1933758 w 2524949"/>
                  <a:gd name="connsiteY19" fmla="*/ 261356 h 1747291"/>
                  <a:gd name="connsiteX20" fmla="*/ 1975948 w 2524949"/>
                  <a:gd name="connsiteY20" fmla="*/ 344444 h 1747291"/>
                  <a:gd name="connsiteX21" fmla="*/ 2010388 w 2524949"/>
                  <a:gd name="connsiteY21" fmla="*/ 394813 h 1747291"/>
                  <a:gd name="connsiteX22" fmla="*/ 2058520 w 2524949"/>
                  <a:gd name="connsiteY22" fmla="*/ 575885 h 1747291"/>
                  <a:gd name="connsiteX23" fmla="*/ 2052665 w 2524949"/>
                  <a:gd name="connsiteY23" fmla="*/ 648125 h 1747291"/>
                  <a:gd name="connsiteX24" fmla="*/ 2031483 w 2524949"/>
                  <a:gd name="connsiteY24" fmla="*/ 721914 h 1747291"/>
                  <a:gd name="connsiteX25" fmla="*/ 1989466 w 2524949"/>
                  <a:gd name="connsiteY25" fmla="*/ 785285 h 1747291"/>
                  <a:gd name="connsiteX26" fmla="*/ 1916107 w 2524949"/>
                  <a:gd name="connsiteY26" fmla="*/ 833415 h 1747291"/>
                  <a:gd name="connsiteX27" fmla="*/ 1824064 w 2524949"/>
                  <a:gd name="connsiteY27" fmla="*/ 889726 h 1747291"/>
                  <a:gd name="connsiteX28" fmla="*/ 1741665 w 2524949"/>
                  <a:gd name="connsiteY28" fmla="*/ 956627 h 1747291"/>
                  <a:gd name="connsiteX29" fmla="*/ 1648675 w 2524949"/>
                  <a:gd name="connsiteY29" fmla="*/ 1000539 h 1747291"/>
                  <a:gd name="connsiteX30" fmla="*/ 1467862 w 2524949"/>
                  <a:gd name="connsiteY30" fmla="*/ 1057883 h 1747291"/>
                  <a:gd name="connsiteX31" fmla="*/ 1379521 w 2524949"/>
                  <a:gd name="connsiteY31" fmla="*/ 1086554 h 1747291"/>
                  <a:gd name="connsiteX32" fmla="*/ 1298414 w 2524949"/>
                  <a:gd name="connsiteY32" fmla="*/ 1086210 h 1747291"/>
                  <a:gd name="connsiteX33" fmla="*/ 1207663 w 2524949"/>
                  <a:gd name="connsiteY33" fmla="*/ 1071400 h 1747291"/>
                  <a:gd name="connsiteX34" fmla="*/ 1169864 w 2524949"/>
                  <a:gd name="connsiteY34" fmla="*/ 1069678 h 1747291"/>
                  <a:gd name="connsiteX35" fmla="*/ 1120355 w 2524949"/>
                  <a:gd name="connsiteY35" fmla="*/ 1061929 h 1747291"/>
                  <a:gd name="connsiteX36" fmla="*/ 1049063 w 2524949"/>
                  <a:gd name="connsiteY36" fmla="*/ 1065115 h 1747291"/>
                  <a:gd name="connsiteX37" fmla="*/ 1020563 w 2524949"/>
                  <a:gd name="connsiteY37" fmla="*/ 1077341 h 1747291"/>
                  <a:gd name="connsiteX38" fmla="*/ 978115 w 2524949"/>
                  <a:gd name="connsiteY38" fmla="*/ 1112040 h 1747291"/>
                  <a:gd name="connsiteX39" fmla="*/ 919825 w 2524949"/>
                  <a:gd name="connsiteY39" fmla="*/ 1137957 h 1747291"/>
                  <a:gd name="connsiteX40" fmla="*/ 857142 w 2524949"/>
                  <a:gd name="connsiteY40" fmla="*/ 1220356 h 1747291"/>
                  <a:gd name="connsiteX41" fmla="*/ 686747 w 2524949"/>
                  <a:gd name="connsiteY41" fmla="*/ 1261944 h 1747291"/>
                  <a:gd name="connsiteX42" fmla="*/ 520485 w 2524949"/>
                  <a:gd name="connsiteY42" fmla="*/ 1241193 h 1747291"/>
                  <a:gd name="connsiteX43" fmla="*/ 433005 w 2524949"/>
                  <a:gd name="connsiteY43" fmla="*/ 1197453 h 1747291"/>
                  <a:gd name="connsiteX44" fmla="*/ 424309 w 2524949"/>
                  <a:gd name="connsiteY44" fmla="*/ 1211144 h 1747291"/>
                  <a:gd name="connsiteX45" fmla="*/ 386166 w 2524949"/>
                  <a:gd name="connsiteY45" fmla="*/ 1282608 h 1747291"/>
                  <a:gd name="connsiteX46" fmla="*/ 314615 w 2524949"/>
                  <a:gd name="connsiteY46" fmla="*/ 1374565 h 1747291"/>
                  <a:gd name="connsiteX47" fmla="*/ 221798 w 2524949"/>
                  <a:gd name="connsiteY47" fmla="*/ 1476337 h 1747291"/>
                  <a:gd name="connsiteX48" fmla="*/ 61907 w 2524949"/>
                  <a:gd name="connsiteY48" fmla="*/ 1616338 h 1747291"/>
                  <a:gd name="connsiteX49" fmla="*/ 0 w 2524949"/>
                  <a:gd name="connsiteY49" fmla="*/ 1674887 h 1747291"/>
                  <a:gd name="connsiteX50" fmla="*/ 25486 w 2524949"/>
                  <a:gd name="connsiteY50" fmla="*/ 1679967 h 1747291"/>
                  <a:gd name="connsiteX51" fmla="*/ 20148 w 2524949"/>
                  <a:gd name="connsiteY51" fmla="*/ 1674457 h 1747291"/>
                  <a:gd name="connsiteX52" fmla="*/ 69139 w 2524949"/>
                  <a:gd name="connsiteY52" fmla="*/ 1724224 h 1747291"/>
                  <a:gd name="connsiteX53" fmla="*/ 159891 w 2524949"/>
                  <a:gd name="connsiteY53" fmla="*/ 1747213 h 1747291"/>
                  <a:gd name="connsiteX54" fmla="*/ 246595 w 2524949"/>
                  <a:gd name="connsiteY54" fmla="*/ 1726979 h 1747291"/>
                  <a:gd name="connsiteX55" fmla="*/ 316251 w 2524949"/>
                  <a:gd name="connsiteY55" fmla="*/ 1703043 h 1747291"/>
                  <a:gd name="connsiteX56" fmla="*/ 384702 w 2524949"/>
                  <a:gd name="connsiteY56" fmla="*/ 1696757 h 1747291"/>
                  <a:gd name="connsiteX57" fmla="*/ 463571 w 2524949"/>
                  <a:gd name="connsiteY57" fmla="*/ 1687458 h 1747291"/>
                  <a:gd name="connsiteX58" fmla="*/ 535036 w 2524949"/>
                  <a:gd name="connsiteY58" fmla="*/ 1659131 h 1747291"/>
                  <a:gd name="connsiteX59" fmla="*/ 635517 w 2524949"/>
                  <a:gd name="connsiteY59" fmla="*/ 1653190 h 1747291"/>
                  <a:gd name="connsiteX60" fmla="*/ 729281 w 2524949"/>
                  <a:gd name="connsiteY60" fmla="*/ 1640361 h 1747291"/>
                  <a:gd name="connsiteX61" fmla="*/ 823735 w 2524949"/>
                  <a:gd name="connsiteY61" fmla="*/ 1616941 h 1747291"/>
                  <a:gd name="connsiteX62" fmla="*/ 835789 w 2524949"/>
                  <a:gd name="connsiteY62" fmla="*/ 1604628 h 1747291"/>
                  <a:gd name="connsiteX63" fmla="*/ 859898 w 2524949"/>
                  <a:gd name="connsiteY63" fmla="*/ 1594641 h 1747291"/>
                  <a:gd name="connsiteX64" fmla="*/ 881853 w 2524949"/>
                  <a:gd name="connsiteY64" fmla="*/ 1566399 h 1747291"/>
                  <a:gd name="connsiteX65" fmla="*/ 950907 w 2524949"/>
                  <a:gd name="connsiteY65" fmla="*/ 1514824 h 1747291"/>
                  <a:gd name="connsiteX66" fmla="*/ 1021941 w 2524949"/>
                  <a:gd name="connsiteY66" fmla="*/ 1529375 h 1747291"/>
                  <a:gd name="connsiteX67" fmla="*/ 1106751 w 2524949"/>
                  <a:gd name="connsiteY67" fmla="*/ 1554086 h 1747291"/>
                  <a:gd name="connsiteX68" fmla="*/ 1172189 w 2524949"/>
                  <a:gd name="connsiteY68" fmla="*/ 1539277 h 1747291"/>
                  <a:gd name="connsiteX69" fmla="*/ 1262079 w 2524949"/>
                  <a:gd name="connsiteY69" fmla="*/ 1582500 h 1747291"/>
                  <a:gd name="connsiteX70" fmla="*/ 1337503 w 2524949"/>
                  <a:gd name="connsiteY70" fmla="*/ 1569843 h 1747291"/>
                  <a:gd name="connsiteX71" fmla="*/ 1410948 w 2524949"/>
                  <a:gd name="connsiteY71" fmla="*/ 1530150 h 1747291"/>
                  <a:gd name="connsiteX72" fmla="*/ 1481724 w 2524949"/>
                  <a:gd name="connsiteY72" fmla="*/ 1481417 h 1747291"/>
                  <a:gd name="connsiteX73" fmla="*/ 1569461 w 2524949"/>
                  <a:gd name="connsiteY73" fmla="*/ 1443790 h 1747291"/>
                  <a:gd name="connsiteX74" fmla="*/ 1643165 w 2524949"/>
                  <a:gd name="connsiteY74" fmla="*/ 1416840 h 1747291"/>
                  <a:gd name="connsiteX75" fmla="*/ 1722378 w 2524949"/>
                  <a:gd name="connsiteY75" fmla="*/ 1379472 h 1747291"/>
                  <a:gd name="connsiteX76" fmla="*/ 1876931 w 2524949"/>
                  <a:gd name="connsiteY76" fmla="*/ 1308955 h 1747291"/>
                  <a:gd name="connsiteX77" fmla="*/ 1915332 w 2524949"/>
                  <a:gd name="connsiteY77" fmla="*/ 1287688 h 1747291"/>
                  <a:gd name="connsiteX78" fmla="*/ 1934619 w 2524949"/>
                  <a:gd name="connsiteY78" fmla="*/ 1250406 h 1747291"/>
                  <a:gd name="connsiteX79" fmla="*/ 1990069 w 2524949"/>
                  <a:gd name="connsiteY79" fmla="*/ 1177822 h 1747291"/>
                  <a:gd name="connsiteX80" fmla="*/ 2128348 w 2524949"/>
                  <a:gd name="connsiteY80" fmla="*/ 1106788 h 1747291"/>
                  <a:gd name="connsiteX81" fmla="*/ 2206959 w 2524949"/>
                  <a:gd name="connsiteY81" fmla="*/ 1057108 h 1747291"/>
                  <a:gd name="connsiteX82" fmla="*/ 2300896 w 2524949"/>
                  <a:gd name="connsiteY82" fmla="*/ 1001228 h 1747291"/>
                  <a:gd name="connsiteX83" fmla="*/ 2340933 w 2524949"/>
                  <a:gd name="connsiteY83" fmla="*/ 926233 h 1747291"/>
                  <a:gd name="connsiteX84" fmla="*/ 2347993 w 2524949"/>
                  <a:gd name="connsiteY84" fmla="*/ 839873 h 1747291"/>
                  <a:gd name="connsiteX85" fmla="*/ 2395866 w 2524949"/>
                  <a:gd name="connsiteY85" fmla="*/ 773489 h 1747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2524949" h="1747291">
                    <a:moveTo>
                      <a:pt x="2395866" y="773489"/>
                    </a:moveTo>
                    <a:cubicBezTo>
                      <a:pt x="2418166" y="760143"/>
                      <a:pt x="2452951" y="747314"/>
                      <a:pt x="2471033" y="726994"/>
                    </a:cubicBezTo>
                    <a:cubicBezTo>
                      <a:pt x="2487478" y="708568"/>
                      <a:pt x="2487220" y="690142"/>
                      <a:pt x="2490836" y="668272"/>
                    </a:cubicBezTo>
                    <a:cubicBezTo>
                      <a:pt x="2494280" y="647091"/>
                      <a:pt x="2504699" y="627030"/>
                      <a:pt x="2508229" y="605849"/>
                    </a:cubicBezTo>
                    <a:cubicBezTo>
                      <a:pt x="2515719" y="561678"/>
                      <a:pt x="2542497" y="502871"/>
                      <a:pt x="2506937" y="463781"/>
                    </a:cubicBezTo>
                    <a:cubicBezTo>
                      <a:pt x="2493591" y="449057"/>
                      <a:pt x="2475080" y="440275"/>
                      <a:pt x="2462164" y="425035"/>
                    </a:cubicBezTo>
                    <a:cubicBezTo>
                      <a:pt x="2441758" y="401013"/>
                      <a:pt x="2429876" y="370705"/>
                      <a:pt x="2421438" y="338675"/>
                    </a:cubicBezTo>
                    <a:cubicBezTo>
                      <a:pt x="2390872" y="338245"/>
                      <a:pt x="2360047" y="339278"/>
                      <a:pt x="2331376" y="333681"/>
                    </a:cubicBezTo>
                    <a:cubicBezTo>
                      <a:pt x="2305114" y="328515"/>
                      <a:pt x="2285484" y="319044"/>
                      <a:pt x="2260944" y="306215"/>
                    </a:cubicBezTo>
                    <a:cubicBezTo>
                      <a:pt x="2239936" y="295280"/>
                      <a:pt x="2206012" y="278490"/>
                      <a:pt x="2193613" y="258773"/>
                    </a:cubicBezTo>
                    <a:cubicBezTo>
                      <a:pt x="2182075" y="240347"/>
                      <a:pt x="2180870" y="227259"/>
                      <a:pt x="2164511" y="211675"/>
                    </a:cubicBezTo>
                    <a:cubicBezTo>
                      <a:pt x="2154609" y="202204"/>
                      <a:pt x="2144363" y="192905"/>
                      <a:pt x="2135580" y="182228"/>
                    </a:cubicBezTo>
                    <a:cubicBezTo>
                      <a:pt x="2117069" y="159842"/>
                      <a:pt x="2106995" y="132892"/>
                      <a:pt x="2087105" y="111280"/>
                    </a:cubicBezTo>
                    <a:cubicBezTo>
                      <a:pt x="2074448" y="97504"/>
                      <a:pt x="2057744" y="88291"/>
                      <a:pt x="2046637" y="73310"/>
                    </a:cubicBezTo>
                    <a:cubicBezTo>
                      <a:pt x="2038888" y="62719"/>
                      <a:pt x="2033206" y="48685"/>
                      <a:pt x="2025800" y="37405"/>
                    </a:cubicBezTo>
                    <a:cubicBezTo>
                      <a:pt x="2018568" y="26384"/>
                      <a:pt x="2010905" y="13469"/>
                      <a:pt x="2002553" y="898"/>
                    </a:cubicBezTo>
                    <a:cubicBezTo>
                      <a:pt x="1981286" y="-2460"/>
                      <a:pt x="1958986" y="3481"/>
                      <a:pt x="1943660" y="20702"/>
                    </a:cubicBezTo>
                    <a:cubicBezTo>
                      <a:pt x="1918604" y="48771"/>
                      <a:pt x="1897940" y="86483"/>
                      <a:pt x="1891052" y="123249"/>
                    </a:cubicBezTo>
                    <a:cubicBezTo>
                      <a:pt x="1886230" y="148907"/>
                      <a:pt x="1895184" y="177837"/>
                      <a:pt x="1903536" y="202462"/>
                    </a:cubicBezTo>
                    <a:cubicBezTo>
                      <a:pt x="1910511" y="223040"/>
                      <a:pt x="1923512" y="242327"/>
                      <a:pt x="1933758" y="261356"/>
                    </a:cubicBezTo>
                    <a:cubicBezTo>
                      <a:pt x="1948567" y="288650"/>
                      <a:pt x="1960536" y="317666"/>
                      <a:pt x="1975948" y="344444"/>
                    </a:cubicBezTo>
                    <a:cubicBezTo>
                      <a:pt x="1986108" y="362181"/>
                      <a:pt x="2000056" y="377249"/>
                      <a:pt x="2010388" y="394813"/>
                    </a:cubicBezTo>
                    <a:cubicBezTo>
                      <a:pt x="2041816" y="448283"/>
                      <a:pt x="2041988" y="517508"/>
                      <a:pt x="2058520" y="575885"/>
                    </a:cubicBezTo>
                    <a:cubicBezTo>
                      <a:pt x="2066010" y="602405"/>
                      <a:pt x="2059811" y="621778"/>
                      <a:pt x="2052665" y="648125"/>
                    </a:cubicBezTo>
                    <a:cubicBezTo>
                      <a:pt x="2045088" y="675849"/>
                      <a:pt x="2031914" y="692725"/>
                      <a:pt x="2031483" y="721914"/>
                    </a:cubicBezTo>
                    <a:cubicBezTo>
                      <a:pt x="2030881" y="755407"/>
                      <a:pt x="2012111" y="763329"/>
                      <a:pt x="1989466" y="785285"/>
                    </a:cubicBezTo>
                    <a:cubicBezTo>
                      <a:pt x="1966391" y="807671"/>
                      <a:pt x="1942282" y="815162"/>
                      <a:pt x="1916107" y="833415"/>
                    </a:cubicBezTo>
                    <a:cubicBezTo>
                      <a:pt x="1886058" y="854338"/>
                      <a:pt x="1856525" y="872161"/>
                      <a:pt x="1824064" y="889726"/>
                    </a:cubicBezTo>
                    <a:cubicBezTo>
                      <a:pt x="1793584" y="906171"/>
                      <a:pt x="1770079" y="936651"/>
                      <a:pt x="1741665" y="956627"/>
                    </a:cubicBezTo>
                    <a:cubicBezTo>
                      <a:pt x="1711357" y="977894"/>
                      <a:pt x="1682341" y="987107"/>
                      <a:pt x="1648675" y="1000539"/>
                    </a:cubicBezTo>
                    <a:cubicBezTo>
                      <a:pt x="1590040" y="1024044"/>
                      <a:pt x="1525033" y="1031449"/>
                      <a:pt x="1467862" y="1057883"/>
                    </a:cubicBezTo>
                    <a:cubicBezTo>
                      <a:pt x="1441084" y="1070281"/>
                      <a:pt x="1410432" y="1084660"/>
                      <a:pt x="1379521" y="1086554"/>
                    </a:cubicBezTo>
                    <a:cubicBezTo>
                      <a:pt x="1351366" y="1088276"/>
                      <a:pt x="1326052" y="1088018"/>
                      <a:pt x="1298414" y="1086210"/>
                    </a:cubicBezTo>
                    <a:cubicBezTo>
                      <a:pt x="1267589" y="1084230"/>
                      <a:pt x="1238056" y="1077083"/>
                      <a:pt x="1207663" y="1071400"/>
                    </a:cubicBezTo>
                    <a:cubicBezTo>
                      <a:pt x="1194747" y="1068990"/>
                      <a:pt x="1182951" y="1069420"/>
                      <a:pt x="1169864" y="1069678"/>
                    </a:cubicBezTo>
                    <a:cubicBezTo>
                      <a:pt x="1150577" y="1070023"/>
                      <a:pt x="1138695" y="1065460"/>
                      <a:pt x="1120355" y="1061929"/>
                    </a:cubicBezTo>
                    <a:cubicBezTo>
                      <a:pt x="1100035" y="1057969"/>
                      <a:pt x="1067833" y="1058055"/>
                      <a:pt x="1049063" y="1065115"/>
                    </a:cubicBezTo>
                    <a:cubicBezTo>
                      <a:pt x="1039850" y="1068559"/>
                      <a:pt x="1029432" y="1073553"/>
                      <a:pt x="1020563" y="1077341"/>
                    </a:cubicBezTo>
                    <a:cubicBezTo>
                      <a:pt x="1001793" y="1085349"/>
                      <a:pt x="993528" y="1099642"/>
                      <a:pt x="978115" y="1112040"/>
                    </a:cubicBezTo>
                    <a:cubicBezTo>
                      <a:pt x="960292" y="1126420"/>
                      <a:pt x="939283" y="1128916"/>
                      <a:pt x="919825" y="1137957"/>
                    </a:cubicBezTo>
                    <a:cubicBezTo>
                      <a:pt x="889947" y="1151820"/>
                      <a:pt x="875568" y="1195387"/>
                      <a:pt x="857142" y="1220356"/>
                    </a:cubicBezTo>
                    <a:cubicBezTo>
                      <a:pt x="820808" y="1269607"/>
                      <a:pt x="742800" y="1261944"/>
                      <a:pt x="686747" y="1261944"/>
                    </a:cubicBezTo>
                    <a:cubicBezTo>
                      <a:pt x="633450" y="1261944"/>
                      <a:pt x="566463" y="1270726"/>
                      <a:pt x="520485" y="1241193"/>
                    </a:cubicBezTo>
                    <a:cubicBezTo>
                      <a:pt x="493449" y="1223801"/>
                      <a:pt x="464002" y="1207613"/>
                      <a:pt x="433005" y="1197453"/>
                    </a:cubicBezTo>
                    <a:cubicBezTo>
                      <a:pt x="429992" y="1202017"/>
                      <a:pt x="427150" y="1206580"/>
                      <a:pt x="424309" y="1211144"/>
                    </a:cubicBezTo>
                    <a:cubicBezTo>
                      <a:pt x="410189" y="1234219"/>
                      <a:pt x="399598" y="1259188"/>
                      <a:pt x="386166" y="1282608"/>
                    </a:cubicBezTo>
                    <a:cubicBezTo>
                      <a:pt x="366707" y="1316360"/>
                      <a:pt x="341996" y="1346926"/>
                      <a:pt x="314615" y="1374565"/>
                    </a:cubicBezTo>
                    <a:cubicBezTo>
                      <a:pt x="282241" y="1407197"/>
                      <a:pt x="254086" y="1443618"/>
                      <a:pt x="221798" y="1476337"/>
                    </a:cubicBezTo>
                    <a:cubicBezTo>
                      <a:pt x="171687" y="1526965"/>
                      <a:pt x="111760" y="1565108"/>
                      <a:pt x="61907" y="1616338"/>
                    </a:cubicBezTo>
                    <a:cubicBezTo>
                      <a:pt x="42190" y="1636572"/>
                      <a:pt x="21353" y="1655945"/>
                      <a:pt x="0" y="1674887"/>
                    </a:cubicBezTo>
                    <a:lnTo>
                      <a:pt x="25486" y="1679967"/>
                    </a:lnTo>
                    <a:cubicBezTo>
                      <a:pt x="23678" y="1678159"/>
                      <a:pt x="21956" y="1676265"/>
                      <a:pt x="20148" y="1674457"/>
                    </a:cubicBezTo>
                    <a:cubicBezTo>
                      <a:pt x="39090" y="1690472"/>
                      <a:pt x="45462" y="1711222"/>
                      <a:pt x="69139" y="1724224"/>
                    </a:cubicBezTo>
                    <a:cubicBezTo>
                      <a:pt x="93162" y="1737311"/>
                      <a:pt x="132597" y="1748332"/>
                      <a:pt x="159891" y="1747213"/>
                    </a:cubicBezTo>
                    <a:cubicBezTo>
                      <a:pt x="186238" y="1746179"/>
                      <a:pt x="223606" y="1738861"/>
                      <a:pt x="246595" y="1726979"/>
                    </a:cubicBezTo>
                    <a:cubicBezTo>
                      <a:pt x="269929" y="1714838"/>
                      <a:pt x="291282" y="1710705"/>
                      <a:pt x="316251" y="1703043"/>
                    </a:cubicBezTo>
                    <a:cubicBezTo>
                      <a:pt x="338724" y="1696068"/>
                      <a:pt x="360164" y="1696757"/>
                      <a:pt x="384702" y="1696757"/>
                    </a:cubicBezTo>
                    <a:cubicBezTo>
                      <a:pt x="413461" y="1696757"/>
                      <a:pt x="435933" y="1694605"/>
                      <a:pt x="463571" y="1687458"/>
                    </a:cubicBezTo>
                    <a:cubicBezTo>
                      <a:pt x="488800" y="1680914"/>
                      <a:pt x="509464" y="1665330"/>
                      <a:pt x="535036" y="1659131"/>
                    </a:cubicBezTo>
                    <a:cubicBezTo>
                      <a:pt x="568185" y="1651037"/>
                      <a:pt x="602195" y="1659303"/>
                      <a:pt x="635517" y="1653190"/>
                    </a:cubicBezTo>
                    <a:cubicBezTo>
                      <a:pt x="667030" y="1647421"/>
                      <a:pt x="698543" y="1647851"/>
                      <a:pt x="729281" y="1640361"/>
                    </a:cubicBezTo>
                    <a:cubicBezTo>
                      <a:pt x="758125" y="1633386"/>
                      <a:pt x="798507" y="1633042"/>
                      <a:pt x="823735" y="1616941"/>
                    </a:cubicBezTo>
                    <a:cubicBezTo>
                      <a:pt x="828729" y="1613755"/>
                      <a:pt x="831139" y="1607986"/>
                      <a:pt x="835789" y="1604628"/>
                    </a:cubicBezTo>
                    <a:cubicBezTo>
                      <a:pt x="842850" y="1599462"/>
                      <a:pt x="853526" y="1599204"/>
                      <a:pt x="859898" y="1594641"/>
                    </a:cubicBezTo>
                    <a:cubicBezTo>
                      <a:pt x="869971" y="1587494"/>
                      <a:pt x="874535" y="1576559"/>
                      <a:pt x="881853" y="1566399"/>
                    </a:cubicBezTo>
                    <a:cubicBezTo>
                      <a:pt x="900796" y="1540224"/>
                      <a:pt x="918619" y="1521368"/>
                      <a:pt x="950907" y="1514824"/>
                    </a:cubicBezTo>
                    <a:cubicBezTo>
                      <a:pt x="979063" y="1509141"/>
                      <a:pt x="998263" y="1514566"/>
                      <a:pt x="1021941" y="1529375"/>
                    </a:cubicBezTo>
                    <a:cubicBezTo>
                      <a:pt x="1045275" y="1543927"/>
                      <a:pt x="1078080" y="1560544"/>
                      <a:pt x="1106751" y="1554086"/>
                    </a:cubicBezTo>
                    <a:cubicBezTo>
                      <a:pt x="1127157" y="1549523"/>
                      <a:pt x="1151783" y="1538502"/>
                      <a:pt x="1172189" y="1539277"/>
                    </a:cubicBezTo>
                    <a:cubicBezTo>
                      <a:pt x="1204046" y="1540396"/>
                      <a:pt x="1234526" y="1570015"/>
                      <a:pt x="1262079" y="1582500"/>
                    </a:cubicBezTo>
                    <a:cubicBezTo>
                      <a:pt x="1283776" y="1592316"/>
                      <a:pt x="1316495" y="1579400"/>
                      <a:pt x="1337503" y="1569843"/>
                    </a:cubicBezTo>
                    <a:cubicBezTo>
                      <a:pt x="1361440" y="1558908"/>
                      <a:pt x="1388304" y="1544099"/>
                      <a:pt x="1410948" y="1530150"/>
                    </a:cubicBezTo>
                    <a:cubicBezTo>
                      <a:pt x="1435057" y="1515255"/>
                      <a:pt x="1455980" y="1494160"/>
                      <a:pt x="1481724" y="1481417"/>
                    </a:cubicBezTo>
                    <a:cubicBezTo>
                      <a:pt x="1509276" y="1467813"/>
                      <a:pt x="1540962" y="1454295"/>
                      <a:pt x="1569461" y="1443790"/>
                    </a:cubicBezTo>
                    <a:cubicBezTo>
                      <a:pt x="1594001" y="1434750"/>
                      <a:pt x="1619401" y="1427775"/>
                      <a:pt x="1643165" y="1416840"/>
                    </a:cubicBezTo>
                    <a:cubicBezTo>
                      <a:pt x="1668651" y="1405044"/>
                      <a:pt x="1700595" y="1396348"/>
                      <a:pt x="1722378" y="1379472"/>
                    </a:cubicBezTo>
                    <a:cubicBezTo>
                      <a:pt x="1769131" y="1343310"/>
                      <a:pt x="1828714" y="1341243"/>
                      <a:pt x="1876931" y="1308955"/>
                    </a:cubicBezTo>
                    <a:cubicBezTo>
                      <a:pt x="1888899" y="1300948"/>
                      <a:pt x="1905172" y="1298967"/>
                      <a:pt x="1915332" y="1287688"/>
                    </a:cubicBezTo>
                    <a:cubicBezTo>
                      <a:pt x="1923684" y="1278389"/>
                      <a:pt x="1929797" y="1262030"/>
                      <a:pt x="1934619" y="1250406"/>
                    </a:cubicBezTo>
                    <a:cubicBezTo>
                      <a:pt x="1946845" y="1221390"/>
                      <a:pt x="1963377" y="1198314"/>
                      <a:pt x="1990069" y="1177822"/>
                    </a:cubicBezTo>
                    <a:cubicBezTo>
                      <a:pt x="2030364" y="1146826"/>
                      <a:pt x="2084953" y="1133394"/>
                      <a:pt x="2128348" y="1106788"/>
                    </a:cubicBezTo>
                    <a:cubicBezTo>
                      <a:pt x="2154609" y="1090687"/>
                      <a:pt x="2179492" y="1070540"/>
                      <a:pt x="2206959" y="1057108"/>
                    </a:cubicBezTo>
                    <a:cubicBezTo>
                      <a:pt x="2240797" y="1040576"/>
                      <a:pt x="2273429" y="1028005"/>
                      <a:pt x="2300896" y="1001228"/>
                    </a:cubicBezTo>
                    <a:cubicBezTo>
                      <a:pt x="2323971" y="978669"/>
                      <a:pt x="2339297" y="959210"/>
                      <a:pt x="2340933" y="926233"/>
                    </a:cubicBezTo>
                    <a:cubicBezTo>
                      <a:pt x="2342397" y="895925"/>
                      <a:pt x="2338005" y="868975"/>
                      <a:pt x="2347993" y="839873"/>
                    </a:cubicBezTo>
                    <a:cubicBezTo>
                      <a:pt x="2356517" y="814904"/>
                      <a:pt x="2372618" y="787351"/>
                      <a:pt x="2395866" y="773489"/>
                    </a:cubicBezTo>
                    <a:close/>
                  </a:path>
                </a:pathLst>
              </a:custGeom>
              <a:solidFill>
                <a:srgbClr val="EAB5B5">
                  <a:alpha val="8000"/>
                </a:srgb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68EC17E-8DF6-2968-32AC-D6BFFBFBA187}"/>
                  </a:ext>
                </a:extLst>
              </p:cNvPr>
              <p:cNvSpPr/>
              <p:nvPr/>
            </p:nvSpPr>
            <p:spPr>
              <a:xfrm>
                <a:off x="7157872" y="5876603"/>
                <a:ext cx="1996910" cy="2125691"/>
              </a:xfrm>
              <a:custGeom>
                <a:avLst/>
                <a:gdLst>
                  <a:gd name="connsiteX0" fmla="*/ 2346136 w 2967457"/>
                  <a:gd name="connsiteY0" fmla="*/ 1206 h 3158829"/>
                  <a:gd name="connsiteX1" fmla="*/ 2318240 w 2967457"/>
                  <a:gd name="connsiteY1" fmla="*/ 0 h 3158829"/>
                  <a:gd name="connsiteX2" fmla="*/ 2324783 w 2967457"/>
                  <a:gd name="connsiteY2" fmla="*/ 13346 h 3158829"/>
                  <a:gd name="connsiteX3" fmla="*/ 2323836 w 2967457"/>
                  <a:gd name="connsiteY3" fmla="*/ 30049 h 3158829"/>
                  <a:gd name="connsiteX4" fmla="*/ 2328658 w 2967457"/>
                  <a:gd name="connsiteY4" fmla="*/ 67676 h 3158829"/>
                  <a:gd name="connsiteX5" fmla="*/ 2312901 w 2967457"/>
                  <a:gd name="connsiteY5" fmla="*/ 105388 h 3158829"/>
                  <a:gd name="connsiteX6" fmla="*/ 2262101 w 2967457"/>
                  <a:gd name="connsiteY6" fmla="*/ 173839 h 3158829"/>
                  <a:gd name="connsiteX7" fmla="*/ 2090242 w 2967457"/>
                  <a:gd name="connsiteY7" fmla="*/ 318576 h 3158829"/>
                  <a:gd name="connsiteX8" fmla="*/ 2040303 w 2967457"/>
                  <a:gd name="connsiteY8" fmla="*/ 347937 h 3158829"/>
                  <a:gd name="connsiteX9" fmla="*/ 1989761 w 2967457"/>
                  <a:gd name="connsiteY9" fmla="*/ 364210 h 3158829"/>
                  <a:gd name="connsiteX10" fmla="*/ 1897202 w 2967457"/>
                  <a:gd name="connsiteY10" fmla="*/ 412169 h 3158829"/>
                  <a:gd name="connsiteX11" fmla="*/ 1793708 w 2967457"/>
                  <a:gd name="connsiteY11" fmla="*/ 487508 h 3158829"/>
                  <a:gd name="connsiteX12" fmla="*/ 1696929 w 2967457"/>
                  <a:gd name="connsiteY12" fmla="*/ 575504 h 3158829"/>
                  <a:gd name="connsiteX13" fmla="*/ 1630287 w 2967457"/>
                  <a:gd name="connsiteY13" fmla="*/ 675812 h 3158829"/>
                  <a:gd name="connsiteX14" fmla="*/ 1590508 w 2967457"/>
                  <a:gd name="connsiteY14" fmla="*/ 768199 h 3158829"/>
                  <a:gd name="connsiteX15" fmla="*/ 1571307 w 2967457"/>
                  <a:gd name="connsiteY15" fmla="*/ 833034 h 3158829"/>
                  <a:gd name="connsiteX16" fmla="*/ 1565452 w 2967457"/>
                  <a:gd name="connsiteY16" fmla="*/ 876257 h 3158829"/>
                  <a:gd name="connsiteX17" fmla="*/ 1555465 w 2967457"/>
                  <a:gd name="connsiteY17" fmla="*/ 958053 h 3158829"/>
                  <a:gd name="connsiteX18" fmla="*/ 1546596 w 2967457"/>
                  <a:gd name="connsiteY18" fmla="*/ 1004032 h 3158829"/>
                  <a:gd name="connsiteX19" fmla="*/ 1546940 w 2967457"/>
                  <a:gd name="connsiteY19" fmla="*/ 1046566 h 3158829"/>
                  <a:gd name="connsiteX20" fmla="*/ 1546940 w 2967457"/>
                  <a:gd name="connsiteY20" fmla="*/ 1152213 h 3158829"/>
                  <a:gd name="connsiteX21" fmla="*/ 1546940 w 2967457"/>
                  <a:gd name="connsiteY21" fmla="*/ 1272841 h 3158829"/>
                  <a:gd name="connsiteX22" fmla="*/ 1546251 w 2967457"/>
                  <a:gd name="connsiteY22" fmla="*/ 1387873 h 3158829"/>
                  <a:gd name="connsiteX23" fmla="*/ 1538674 w 2967457"/>
                  <a:gd name="connsiteY23" fmla="*/ 1447283 h 3158829"/>
                  <a:gd name="connsiteX24" fmla="*/ 1539105 w 2967457"/>
                  <a:gd name="connsiteY24" fmla="*/ 1494898 h 3158829"/>
                  <a:gd name="connsiteX25" fmla="*/ 1530150 w 2967457"/>
                  <a:gd name="connsiteY25" fmla="*/ 1543631 h 3158829"/>
                  <a:gd name="connsiteX26" fmla="*/ 1526190 w 2967457"/>
                  <a:gd name="connsiteY26" fmla="*/ 1581602 h 3158829"/>
                  <a:gd name="connsiteX27" fmla="*/ 1505698 w 2967457"/>
                  <a:gd name="connsiteY27" fmla="*/ 1668479 h 3158829"/>
                  <a:gd name="connsiteX28" fmla="*/ 1488305 w 2967457"/>
                  <a:gd name="connsiteY28" fmla="*/ 1719020 h 3158829"/>
                  <a:gd name="connsiteX29" fmla="*/ 1472032 w 2967457"/>
                  <a:gd name="connsiteY29" fmla="*/ 1772662 h 3158829"/>
                  <a:gd name="connsiteX30" fmla="*/ 1419768 w 2967457"/>
                  <a:gd name="connsiteY30" fmla="*/ 1904397 h 3158829"/>
                  <a:gd name="connsiteX31" fmla="*/ 1390149 w 2967457"/>
                  <a:gd name="connsiteY31" fmla="*/ 1963291 h 3158829"/>
                  <a:gd name="connsiteX32" fmla="*/ 1367849 w 2967457"/>
                  <a:gd name="connsiteY32" fmla="*/ 2013488 h 3158829"/>
                  <a:gd name="connsiteX33" fmla="*/ 1296298 w 2967457"/>
                  <a:gd name="connsiteY33" fmla="*/ 2113883 h 3158829"/>
                  <a:gd name="connsiteX34" fmla="*/ 1261857 w 2967457"/>
                  <a:gd name="connsiteY34" fmla="*/ 2163736 h 3158829"/>
                  <a:gd name="connsiteX35" fmla="*/ 1204600 w 2967457"/>
                  <a:gd name="connsiteY35" fmla="*/ 2213933 h 3158829"/>
                  <a:gd name="connsiteX36" fmla="*/ 1103775 w 2967457"/>
                  <a:gd name="connsiteY36" fmla="*/ 2308559 h 3158829"/>
                  <a:gd name="connsiteX37" fmla="*/ 1055300 w 2967457"/>
                  <a:gd name="connsiteY37" fmla="*/ 2345841 h 3158829"/>
                  <a:gd name="connsiteX38" fmla="*/ 1012421 w 2967457"/>
                  <a:gd name="connsiteY38" fmla="*/ 2387428 h 3158829"/>
                  <a:gd name="connsiteX39" fmla="*/ 950428 w 2967457"/>
                  <a:gd name="connsiteY39" fmla="*/ 2424624 h 3158829"/>
                  <a:gd name="connsiteX40" fmla="*/ 887487 w 2967457"/>
                  <a:gd name="connsiteY40" fmla="*/ 2474649 h 3158829"/>
                  <a:gd name="connsiteX41" fmla="*/ 760918 w 2967457"/>
                  <a:gd name="connsiteY41" fmla="*/ 2558339 h 3158829"/>
                  <a:gd name="connsiteX42" fmla="*/ 711668 w 2967457"/>
                  <a:gd name="connsiteY42" fmla="*/ 2588303 h 3158829"/>
                  <a:gd name="connsiteX43" fmla="*/ 652343 w 2967457"/>
                  <a:gd name="connsiteY43" fmla="*/ 2615253 h 3158829"/>
                  <a:gd name="connsiteX44" fmla="*/ 602147 w 2967457"/>
                  <a:gd name="connsiteY44" fmla="*/ 2647455 h 3158829"/>
                  <a:gd name="connsiteX45" fmla="*/ 579157 w 2967457"/>
                  <a:gd name="connsiteY45" fmla="*/ 2655204 h 3158829"/>
                  <a:gd name="connsiteX46" fmla="*/ 555910 w 2967457"/>
                  <a:gd name="connsiteY46" fmla="*/ 2667344 h 3158829"/>
                  <a:gd name="connsiteX47" fmla="*/ 495811 w 2967457"/>
                  <a:gd name="connsiteY47" fmla="*/ 2699460 h 3158829"/>
                  <a:gd name="connsiteX48" fmla="*/ 450263 w 2967457"/>
                  <a:gd name="connsiteY48" fmla="*/ 2713237 h 3158829"/>
                  <a:gd name="connsiteX49" fmla="*/ 349524 w 2967457"/>
                  <a:gd name="connsiteY49" fmla="*/ 2757579 h 3158829"/>
                  <a:gd name="connsiteX50" fmla="*/ 148907 w 2967457"/>
                  <a:gd name="connsiteY50" fmla="*/ 2882943 h 3158829"/>
                  <a:gd name="connsiteX51" fmla="*/ 98968 w 2967457"/>
                  <a:gd name="connsiteY51" fmla="*/ 2933313 h 3158829"/>
                  <a:gd name="connsiteX52" fmla="*/ 59103 w 2967457"/>
                  <a:gd name="connsiteY52" fmla="*/ 2965687 h 3158829"/>
                  <a:gd name="connsiteX53" fmla="*/ 23629 w 2967457"/>
                  <a:gd name="connsiteY53" fmla="*/ 3016487 h 3158829"/>
                  <a:gd name="connsiteX54" fmla="*/ 554 w 2967457"/>
                  <a:gd name="connsiteY54" fmla="*/ 3064790 h 3158829"/>
                  <a:gd name="connsiteX55" fmla="*/ 17258 w 2967457"/>
                  <a:gd name="connsiteY55" fmla="*/ 3064790 h 3158829"/>
                  <a:gd name="connsiteX56" fmla="*/ 11747 w 2967457"/>
                  <a:gd name="connsiteY56" fmla="*/ 3066856 h 3158829"/>
                  <a:gd name="connsiteX57" fmla="*/ 43088 w 2967457"/>
                  <a:gd name="connsiteY57" fmla="*/ 3077274 h 3158829"/>
                  <a:gd name="connsiteX58" fmla="*/ 88464 w 2967457"/>
                  <a:gd name="connsiteY58" fmla="*/ 3089070 h 3158829"/>
                  <a:gd name="connsiteX59" fmla="*/ 176201 w 2967457"/>
                  <a:gd name="connsiteY59" fmla="*/ 3098886 h 3158829"/>
                  <a:gd name="connsiteX60" fmla="*/ 251540 w 2967457"/>
                  <a:gd name="connsiteY60" fmla="*/ 3115159 h 3158829"/>
                  <a:gd name="connsiteX61" fmla="*/ 294247 w 2967457"/>
                  <a:gd name="connsiteY61" fmla="*/ 3123339 h 3158829"/>
                  <a:gd name="connsiteX62" fmla="*/ 407729 w 2967457"/>
                  <a:gd name="connsiteY62" fmla="*/ 3144176 h 3158829"/>
                  <a:gd name="connsiteX63" fmla="*/ 513978 w 2967457"/>
                  <a:gd name="connsiteY63" fmla="*/ 3154852 h 3158829"/>
                  <a:gd name="connsiteX64" fmla="*/ 622639 w 2967457"/>
                  <a:gd name="connsiteY64" fmla="*/ 3156746 h 3158829"/>
                  <a:gd name="connsiteX65" fmla="*/ 696514 w 2967457"/>
                  <a:gd name="connsiteY65" fmla="*/ 3156574 h 3158829"/>
                  <a:gd name="connsiteX66" fmla="*/ 714767 w 2967457"/>
                  <a:gd name="connsiteY66" fmla="*/ 3158813 h 3158829"/>
                  <a:gd name="connsiteX67" fmla="*/ 801730 w 2967457"/>
                  <a:gd name="connsiteY67" fmla="*/ 3158813 h 3158829"/>
                  <a:gd name="connsiteX68" fmla="*/ 811804 w 2967457"/>
                  <a:gd name="connsiteY68" fmla="*/ 3156919 h 3158829"/>
                  <a:gd name="connsiteX69" fmla="*/ 847105 w 2967457"/>
                  <a:gd name="connsiteY69" fmla="*/ 3131863 h 3158829"/>
                  <a:gd name="connsiteX70" fmla="*/ 869147 w 2967457"/>
                  <a:gd name="connsiteY70" fmla="*/ 3082010 h 3158829"/>
                  <a:gd name="connsiteX71" fmla="*/ 909960 w 2967457"/>
                  <a:gd name="connsiteY71" fmla="*/ 3031641 h 3158829"/>
                  <a:gd name="connsiteX72" fmla="*/ 952150 w 2967457"/>
                  <a:gd name="connsiteY72" fmla="*/ 2972489 h 3158829"/>
                  <a:gd name="connsiteX73" fmla="*/ 987193 w 2967457"/>
                  <a:gd name="connsiteY73" fmla="*/ 2922119 h 3158829"/>
                  <a:gd name="connsiteX74" fmla="*/ 1192805 w 2967457"/>
                  <a:gd name="connsiteY74" fmla="*/ 2699546 h 3158829"/>
                  <a:gd name="connsiteX75" fmla="*/ 1308008 w 2967457"/>
                  <a:gd name="connsiteY75" fmla="*/ 2617233 h 3158829"/>
                  <a:gd name="connsiteX76" fmla="*/ 1349509 w 2967457"/>
                  <a:gd name="connsiteY76" fmla="*/ 2593039 h 3158829"/>
                  <a:gd name="connsiteX77" fmla="*/ 1428636 w 2967457"/>
                  <a:gd name="connsiteY77" fmla="*/ 2541636 h 3158829"/>
                  <a:gd name="connsiteX78" fmla="*/ 1556067 w 2967457"/>
                  <a:gd name="connsiteY78" fmla="*/ 2483259 h 3158829"/>
                  <a:gd name="connsiteX79" fmla="*/ 1669205 w 2967457"/>
                  <a:gd name="connsiteY79" fmla="*/ 2425829 h 3158829"/>
                  <a:gd name="connsiteX80" fmla="*/ 1741530 w 2967457"/>
                  <a:gd name="connsiteY80" fmla="*/ 2385534 h 3158829"/>
                  <a:gd name="connsiteX81" fmla="*/ 1781998 w 2967457"/>
                  <a:gd name="connsiteY81" fmla="*/ 2354967 h 3158829"/>
                  <a:gd name="connsiteX82" fmla="*/ 1895738 w 2967457"/>
                  <a:gd name="connsiteY82" fmla="*/ 2264819 h 3158829"/>
                  <a:gd name="connsiteX83" fmla="*/ 1963415 w 2967457"/>
                  <a:gd name="connsiteY83" fmla="*/ 2194905 h 3158829"/>
                  <a:gd name="connsiteX84" fmla="*/ 2005001 w 2967457"/>
                  <a:gd name="connsiteY84" fmla="*/ 2146773 h 3158829"/>
                  <a:gd name="connsiteX85" fmla="*/ 2076035 w 2967457"/>
                  <a:gd name="connsiteY85" fmla="*/ 2052492 h 3158829"/>
                  <a:gd name="connsiteX86" fmla="*/ 2189087 w 2967457"/>
                  <a:gd name="connsiteY86" fmla="*/ 1812010 h 3158829"/>
                  <a:gd name="connsiteX87" fmla="*/ 2191412 w 2967457"/>
                  <a:gd name="connsiteY87" fmla="*/ 1766032 h 3158829"/>
                  <a:gd name="connsiteX88" fmla="*/ 2207427 w 2967457"/>
                  <a:gd name="connsiteY88" fmla="*/ 1694567 h 3158829"/>
                  <a:gd name="connsiteX89" fmla="*/ 2224388 w 2967457"/>
                  <a:gd name="connsiteY89" fmla="*/ 1601405 h 3158829"/>
                  <a:gd name="connsiteX90" fmla="*/ 2215864 w 2967457"/>
                  <a:gd name="connsiteY90" fmla="*/ 1484566 h 3158829"/>
                  <a:gd name="connsiteX91" fmla="*/ 2215864 w 2967457"/>
                  <a:gd name="connsiteY91" fmla="*/ 1367037 h 3158829"/>
                  <a:gd name="connsiteX92" fmla="*/ 2223528 w 2967457"/>
                  <a:gd name="connsiteY92" fmla="*/ 1238573 h 3158829"/>
                  <a:gd name="connsiteX93" fmla="*/ 2237562 w 2967457"/>
                  <a:gd name="connsiteY93" fmla="*/ 1140503 h 3158829"/>
                  <a:gd name="connsiteX94" fmla="*/ 2267870 w 2967457"/>
                  <a:gd name="connsiteY94" fmla="*/ 1017980 h 3158829"/>
                  <a:gd name="connsiteX95" fmla="*/ 2316001 w 2967457"/>
                  <a:gd name="connsiteY95" fmla="*/ 923182 h 3158829"/>
                  <a:gd name="connsiteX96" fmla="*/ 2357760 w 2967457"/>
                  <a:gd name="connsiteY96" fmla="*/ 858176 h 3158829"/>
                  <a:gd name="connsiteX97" fmla="*/ 2400036 w 2967457"/>
                  <a:gd name="connsiteY97" fmla="*/ 807117 h 3158829"/>
                  <a:gd name="connsiteX98" fmla="*/ 2493198 w 2967457"/>
                  <a:gd name="connsiteY98" fmla="*/ 705345 h 3158829"/>
                  <a:gd name="connsiteX99" fmla="*/ 2576372 w 2967457"/>
                  <a:gd name="connsiteY99" fmla="*/ 631125 h 3158829"/>
                  <a:gd name="connsiteX100" fmla="*/ 2616753 w 2967457"/>
                  <a:gd name="connsiteY100" fmla="*/ 590141 h 3158829"/>
                  <a:gd name="connsiteX101" fmla="*/ 2678575 w 2967457"/>
                  <a:gd name="connsiteY101" fmla="*/ 538997 h 3158829"/>
                  <a:gd name="connsiteX102" fmla="*/ 2716546 w 2967457"/>
                  <a:gd name="connsiteY102" fmla="*/ 513941 h 3158829"/>
                  <a:gd name="connsiteX103" fmla="*/ 2835366 w 2967457"/>
                  <a:gd name="connsiteY103" fmla="*/ 407692 h 3158829"/>
                  <a:gd name="connsiteX104" fmla="*/ 2903645 w 2967457"/>
                  <a:gd name="connsiteY104" fmla="*/ 338982 h 3158829"/>
                  <a:gd name="connsiteX105" fmla="*/ 2938344 w 2967457"/>
                  <a:gd name="connsiteY105" fmla="*/ 301786 h 3158829"/>
                  <a:gd name="connsiteX106" fmla="*/ 2956684 w 2967457"/>
                  <a:gd name="connsiteY106" fmla="*/ 264246 h 3158829"/>
                  <a:gd name="connsiteX107" fmla="*/ 2964175 w 2967457"/>
                  <a:gd name="connsiteY107" fmla="*/ 218957 h 3158829"/>
                  <a:gd name="connsiteX108" fmla="*/ 2951862 w 2967457"/>
                  <a:gd name="connsiteY108" fmla="*/ 184688 h 3158829"/>
                  <a:gd name="connsiteX109" fmla="*/ 2877901 w 2967457"/>
                  <a:gd name="connsiteY109" fmla="*/ 130875 h 3158829"/>
                  <a:gd name="connsiteX110" fmla="*/ 2874715 w 2967457"/>
                  <a:gd name="connsiteY110" fmla="*/ 128464 h 3158829"/>
                  <a:gd name="connsiteX111" fmla="*/ 2676853 w 2967457"/>
                  <a:gd name="connsiteY111" fmla="*/ 97381 h 3158829"/>
                  <a:gd name="connsiteX112" fmla="*/ 2346136 w 2967457"/>
                  <a:gd name="connsiteY112" fmla="*/ 1206 h 3158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2967457" h="3158829">
                    <a:moveTo>
                      <a:pt x="2346136" y="1206"/>
                    </a:moveTo>
                    <a:cubicBezTo>
                      <a:pt x="2336752" y="947"/>
                      <a:pt x="2327452" y="517"/>
                      <a:pt x="2318240" y="0"/>
                    </a:cubicBezTo>
                    <a:cubicBezTo>
                      <a:pt x="2320134" y="4305"/>
                      <a:pt x="2324180" y="9902"/>
                      <a:pt x="2324783" y="13346"/>
                    </a:cubicBezTo>
                    <a:cubicBezTo>
                      <a:pt x="2325730" y="18684"/>
                      <a:pt x="2322974" y="24711"/>
                      <a:pt x="2323836" y="30049"/>
                    </a:cubicBezTo>
                    <a:cubicBezTo>
                      <a:pt x="2326850" y="48045"/>
                      <a:pt x="2333480" y="49250"/>
                      <a:pt x="2328658" y="67676"/>
                    </a:cubicBezTo>
                    <a:cubicBezTo>
                      <a:pt x="2325042" y="81452"/>
                      <a:pt x="2319187" y="92473"/>
                      <a:pt x="2312901" y="105388"/>
                    </a:cubicBezTo>
                    <a:cubicBezTo>
                      <a:pt x="2300245" y="131305"/>
                      <a:pt x="2279752" y="150764"/>
                      <a:pt x="2262101" y="173839"/>
                    </a:cubicBezTo>
                    <a:cubicBezTo>
                      <a:pt x="2215434" y="234885"/>
                      <a:pt x="2150686" y="272512"/>
                      <a:pt x="2090242" y="318576"/>
                    </a:cubicBezTo>
                    <a:cubicBezTo>
                      <a:pt x="2074228" y="330803"/>
                      <a:pt x="2058556" y="339930"/>
                      <a:pt x="2040303" y="347937"/>
                    </a:cubicBezTo>
                    <a:cubicBezTo>
                      <a:pt x="2023514" y="355342"/>
                      <a:pt x="2006466" y="356547"/>
                      <a:pt x="1989761" y="364210"/>
                    </a:cubicBezTo>
                    <a:cubicBezTo>
                      <a:pt x="1958162" y="378675"/>
                      <a:pt x="1927940" y="395723"/>
                      <a:pt x="1897202" y="412169"/>
                    </a:cubicBezTo>
                    <a:cubicBezTo>
                      <a:pt x="1858887" y="432661"/>
                      <a:pt x="1827374" y="460558"/>
                      <a:pt x="1793708" y="487508"/>
                    </a:cubicBezTo>
                    <a:cubicBezTo>
                      <a:pt x="1759784" y="514630"/>
                      <a:pt x="1725085" y="542441"/>
                      <a:pt x="1696929" y="575504"/>
                    </a:cubicBezTo>
                    <a:cubicBezTo>
                      <a:pt x="1670324" y="606759"/>
                      <a:pt x="1654912" y="642749"/>
                      <a:pt x="1630287" y="675812"/>
                    </a:cubicBezTo>
                    <a:cubicBezTo>
                      <a:pt x="1611775" y="700696"/>
                      <a:pt x="1597052" y="737805"/>
                      <a:pt x="1590508" y="768199"/>
                    </a:cubicBezTo>
                    <a:cubicBezTo>
                      <a:pt x="1585686" y="790672"/>
                      <a:pt x="1572340" y="809959"/>
                      <a:pt x="1571307" y="833034"/>
                    </a:cubicBezTo>
                    <a:cubicBezTo>
                      <a:pt x="1570533" y="850340"/>
                      <a:pt x="1569241" y="859984"/>
                      <a:pt x="1565452" y="876257"/>
                    </a:cubicBezTo>
                    <a:cubicBezTo>
                      <a:pt x="1559167" y="903207"/>
                      <a:pt x="1558047" y="930673"/>
                      <a:pt x="1555465" y="958053"/>
                    </a:cubicBezTo>
                    <a:cubicBezTo>
                      <a:pt x="1554001" y="973982"/>
                      <a:pt x="1547371" y="987759"/>
                      <a:pt x="1546596" y="1004032"/>
                    </a:cubicBezTo>
                    <a:cubicBezTo>
                      <a:pt x="1545907" y="1018066"/>
                      <a:pt x="1546940" y="1032445"/>
                      <a:pt x="1546940" y="1046566"/>
                    </a:cubicBezTo>
                    <a:cubicBezTo>
                      <a:pt x="1546940" y="1081782"/>
                      <a:pt x="1546940" y="1116997"/>
                      <a:pt x="1546940" y="1152213"/>
                    </a:cubicBezTo>
                    <a:cubicBezTo>
                      <a:pt x="1546940" y="1192422"/>
                      <a:pt x="1546940" y="1232632"/>
                      <a:pt x="1546940" y="1272841"/>
                    </a:cubicBezTo>
                    <a:cubicBezTo>
                      <a:pt x="1546940" y="1309693"/>
                      <a:pt x="1552623" y="1351710"/>
                      <a:pt x="1546251" y="1387873"/>
                    </a:cubicBezTo>
                    <a:cubicBezTo>
                      <a:pt x="1542550" y="1408882"/>
                      <a:pt x="1538502" y="1424811"/>
                      <a:pt x="1538674" y="1447283"/>
                    </a:cubicBezTo>
                    <a:cubicBezTo>
                      <a:pt x="1538761" y="1462524"/>
                      <a:pt x="1540741" y="1479744"/>
                      <a:pt x="1539105" y="1494898"/>
                    </a:cubicBezTo>
                    <a:cubicBezTo>
                      <a:pt x="1537211" y="1511860"/>
                      <a:pt x="1530581" y="1526239"/>
                      <a:pt x="1530150" y="1543631"/>
                    </a:cubicBezTo>
                    <a:cubicBezTo>
                      <a:pt x="1529719" y="1558354"/>
                      <a:pt x="1529719" y="1567481"/>
                      <a:pt x="1526190" y="1581602"/>
                    </a:cubicBezTo>
                    <a:cubicBezTo>
                      <a:pt x="1519043" y="1610188"/>
                      <a:pt x="1514652" y="1640840"/>
                      <a:pt x="1505698" y="1668479"/>
                    </a:cubicBezTo>
                    <a:cubicBezTo>
                      <a:pt x="1500015" y="1686129"/>
                      <a:pt x="1490889" y="1699734"/>
                      <a:pt x="1488305" y="1719020"/>
                    </a:cubicBezTo>
                    <a:cubicBezTo>
                      <a:pt x="1485722" y="1738393"/>
                      <a:pt x="1479867" y="1754666"/>
                      <a:pt x="1472032" y="1772662"/>
                    </a:cubicBezTo>
                    <a:cubicBezTo>
                      <a:pt x="1453347" y="1815885"/>
                      <a:pt x="1437677" y="1860658"/>
                      <a:pt x="1419768" y="1904397"/>
                    </a:cubicBezTo>
                    <a:cubicBezTo>
                      <a:pt x="1411330" y="1924889"/>
                      <a:pt x="1398932" y="1943057"/>
                      <a:pt x="1390149" y="1963291"/>
                    </a:cubicBezTo>
                    <a:cubicBezTo>
                      <a:pt x="1382744" y="1980339"/>
                      <a:pt x="1379214" y="1997904"/>
                      <a:pt x="1367849" y="2013488"/>
                    </a:cubicBezTo>
                    <a:cubicBezTo>
                      <a:pt x="1343396" y="2046809"/>
                      <a:pt x="1319460" y="2079098"/>
                      <a:pt x="1296298" y="2113883"/>
                    </a:cubicBezTo>
                    <a:cubicBezTo>
                      <a:pt x="1285278" y="2130500"/>
                      <a:pt x="1275548" y="2149185"/>
                      <a:pt x="1261857" y="2163736"/>
                    </a:cubicBezTo>
                    <a:cubicBezTo>
                      <a:pt x="1244379" y="2182420"/>
                      <a:pt x="1221821" y="2194991"/>
                      <a:pt x="1204600" y="2213933"/>
                    </a:cubicBezTo>
                    <a:cubicBezTo>
                      <a:pt x="1174895" y="2246566"/>
                      <a:pt x="1139249" y="2281953"/>
                      <a:pt x="1103775" y="2308559"/>
                    </a:cubicBezTo>
                    <a:cubicBezTo>
                      <a:pt x="1088105" y="2320269"/>
                      <a:pt x="1068387" y="2331462"/>
                      <a:pt x="1055300" y="2345841"/>
                    </a:cubicBezTo>
                    <a:cubicBezTo>
                      <a:pt x="1038768" y="2364008"/>
                      <a:pt x="1035324" y="2373996"/>
                      <a:pt x="1012421" y="2387428"/>
                    </a:cubicBezTo>
                    <a:cubicBezTo>
                      <a:pt x="992445" y="2399051"/>
                      <a:pt x="968767" y="2411020"/>
                      <a:pt x="950428" y="2424624"/>
                    </a:cubicBezTo>
                    <a:cubicBezTo>
                      <a:pt x="928300" y="2441155"/>
                      <a:pt x="911940" y="2459839"/>
                      <a:pt x="887487" y="2474649"/>
                    </a:cubicBezTo>
                    <a:cubicBezTo>
                      <a:pt x="844178" y="2500824"/>
                      <a:pt x="806552" y="2535695"/>
                      <a:pt x="760918" y="2558339"/>
                    </a:cubicBezTo>
                    <a:cubicBezTo>
                      <a:pt x="742750" y="2567381"/>
                      <a:pt x="728544" y="2577110"/>
                      <a:pt x="711668" y="2588303"/>
                    </a:cubicBezTo>
                    <a:cubicBezTo>
                      <a:pt x="692725" y="2600874"/>
                      <a:pt x="672492" y="2605437"/>
                      <a:pt x="652343" y="2615253"/>
                    </a:cubicBezTo>
                    <a:cubicBezTo>
                      <a:pt x="634520" y="2623949"/>
                      <a:pt x="619195" y="2638156"/>
                      <a:pt x="602147" y="2647455"/>
                    </a:cubicBezTo>
                    <a:cubicBezTo>
                      <a:pt x="591814" y="2653137"/>
                      <a:pt x="588800" y="2651588"/>
                      <a:pt x="579157" y="2655204"/>
                    </a:cubicBezTo>
                    <a:cubicBezTo>
                      <a:pt x="568911" y="2659079"/>
                      <a:pt x="565295" y="2661748"/>
                      <a:pt x="555910" y="2667344"/>
                    </a:cubicBezTo>
                    <a:cubicBezTo>
                      <a:pt x="536106" y="2679140"/>
                      <a:pt x="518111" y="2692400"/>
                      <a:pt x="495811" y="2699460"/>
                    </a:cubicBezTo>
                    <a:cubicBezTo>
                      <a:pt x="479710" y="2704627"/>
                      <a:pt x="465158" y="2705487"/>
                      <a:pt x="450263" y="2713237"/>
                    </a:cubicBezTo>
                    <a:cubicBezTo>
                      <a:pt x="417286" y="2730457"/>
                      <a:pt x="384481" y="2744750"/>
                      <a:pt x="349524" y="2757579"/>
                    </a:cubicBezTo>
                    <a:cubicBezTo>
                      <a:pt x="274702" y="2784959"/>
                      <a:pt x="207026" y="2824652"/>
                      <a:pt x="148907" y="2882943"/>
                    </a:cubicBezTo>
                    <a:cubicBezTo>
                      <a:pt x="132290" y="2899560"/>
                      <a:pt x="116275" y="2917470"/>
                      <a:pt x="98968" y="2933313"/>
                    </a:cubicBezTo>
                    <a:cubicBezTo>
                      <a:pt x="85622" y="2945453"/>
                      <a:pt x="69693" y="2950791"/>
                      <a:pt x="59103" y="2965687"/>
                    </a:cubicBezTo>
                    <a:cubicBezTo>
                      <a:pt x="46274" y="2983682"/>
                      <a:pt x="39816" y="3000816"/>
                      <a:pt x="23629" y="3016487"/>
                    </a:cubicBezTo>
                    <a:cubicBezTo>
                      <a:pt x="8303" y="3031296"/>
                      <a:pt x="-2632" y="3042403"/>
                      <a:pt x="554" y="3064790"/>
                    </a:cubicBezTo>
                    <a:lnTo>
                      <a:pt x="17258" y="3064790"/>
                    </a:lnTo>
                    <a:cubicBezTo>
                      <a:pt x="15449" y="3065479"/>
                      <a:pt x="13555" y="3066168"/>
                      <a:pt x="11747" y="3066856"/>
                    </a:cubicBezTo>
                    <a:cubicBezTo>
                      <a:pt x="16999" y="3073572"/>
                      <a:pt x="34822" y="3075208"/>
                      <a:pt x="43088" y="3077274"/>
                    </a:cubicBezTo>
                    <a:cubicBezTo>
                      <a:pt x="57725" y="3080977"/>
                      <a:pt x="73052" y="3087004"/>
                      <a:pt x="88464" y="3089070"/>
                    </a:cubicBezTo>
                    <a:cubicBezTo>
                      <a:pt x="118083" y="3093117"/>
                      <a:pt x="146238" y="3095787"/>
                      <a:pt x="176201" y="3098886"/>
                    </a:cubicBezTo>
                    <a:cubicBezTo>
                      <a:pt x="201859" y="3101555"/>
                      <a:pt x="226054" y="3113954"/>
                      <a:pt x="251540" y="3115159"/>
                    </a:cubicBezTo>
                    <a:cubicBezTo>
                      <a:pt x="268847" y="3116020"/>
                      <a:pt x="277457" y="3118173"/>
                      <a:pt x="294247" y="3123339"/>
                    </a:cubicBezTo>
                    <a:cubicBezTo>
                      <a:pt x="331098" y="3134619"/>
                      <a:pt x="370102" y="3138235"/>
                      <a:pt x="407729" y="3144176"/>
                    </a:cubicBezTo>
                    <a:cubicBezTo>
                      <a:pt x="443892" y="3149944"/>
                      <a:pt x="478763" y="3146845"/>
                      <a:pt x="513978" y="3154852"/>
                    </a:cubicBezTo>
                    <a:cubicBezTo>
                      <a:pt x="547644" y="3162515"/>
                      <a:pt x="588112" y="3156746"/>
                      <a:pt x="622639" y="3156746"/>
                    </a:cubicBezTo>
                    <a:cubicBezTo>
                      <a:pt x="647178" y="3156746"/>
                      <a:pt x="671975" y="3155972"/>
                      <a:pt x="696514" y="3156574"/>
                    </a:cubicBezTo>
                    <a:cubicBezTo>
                      <a:pt x="702713" y="3156746"/>
                      <a:pt x="708826" y="3157608"/>
                      <a:pt x="714767" y="3158813"/>
                    </a:cubicBezTo>
                    <a:cubicBezTo>
                      <a:pt x="743783" y="3158813"/>
                      <a:pt x="772714" y="3158813"/>
                      <a:pt x="801730" y="3158813"/>
                    </a:cubicBezTo>
                    <a:cubicBezTo>
                      <a:pt x="805088" y="3158124"/>
                      <a:pt x="808446" y="3157435"/>
                      <a:pt x="811804" y="3156919"/>
                    </a:cubicBezTo>
                    <a:cubicBezTo>
                      <a:pt x="832640" y="3153647"/>
                      <a:pt x="837721" y="3150633"/>
                      <a:pt x="847105" y="3131863"/>
                    </a:cubicBezTo>
                    <a:cubicBezTo>
                      <a:pt x="855371" y="3115246"/>
                      <a:pt x="858557" y="3097164"/>
                      <a:pt x="869147" y="3082010"/>
                    </a:cubicBezTo>
                    <a:cubicBezTo>
                      <a:pt x="881460" y="3064273"/>
                      <a:pt x="899455" y="3051444"/>
                      <a:pt x="909960" y="3031641"/>
                    </a:cubicBezTo>
                    <a:cubicBezTo>
                      <a:pt x="923306" y="3006327"/>
                      <a:pt x="931055" y="2992551"/>
                      <a:pt x="952150" y="2972489"/>
                    </a:cubicBezTo>
                    <a:cubicBezTo>
                      <a:pt x="967390" y="2958024"/>
                      <a:pt x="974020" y="2938479"/>
                      <a:pt x="987193" y="2922119"/>
                    </a:cubicBezTo>
                    <a:cubicBezTo>
                      <a:pt x="1049444" y="2844542"/>
                      <a:pt x="1119531" y="2769289"/>
                      <a:pt x="1192805" y="2699546"/>
                    </a:cubicBezTo>
                    <a:cubicBezTo>
                      <a:pt x="1226040" y="2667947"/>
                      <a:pt x="1270210" y="2643408"/>
                      <a:pt x="1308008" y="2617233"/>
                    </a:cubicBezTo>
                    <a:cubicBezTo>
                      <a:pt x="1321181" y="2608106"/>
                      <a:pt x="1337025" y="2602768"/>
                      <a:pt x="1349509" y="2593039"/>
                    </a:cubicBezTo>
                    <a:cubicBezTo>
                      <a:pt x="1375856" y="2572460"/>
                      <a:pt x="1397038" y="2557221"/>
                      <a:pt x="1428636" y="2541636"/>
                    </a:cubicBezTo>
                    <a:cubicBezTo>
                      <a:pt x="1471601" y="2520455"/>
                      <a:pt x="1512758" y="2502029"/>
                      <a:pt x="1556067" y="2483259"/>
                    </a:cubicBezTo>
                    <a:cubicBezTo>
                      <a:pt x="1594211" y="2466728"/>
                      <a:pt x="1633731" y="2447182"/>
                      <a:pt x="1669205" y="2425829"/>
                    </a:cubicBezTo>
                    <a:cubicBezTo>
                      <a:pt x="1692710" y="2411709"/>
                      <a:pt x="1717680" y="2398621"/>
                      <a:pt x="1741530" y="2385534"/>
                    </a:cubicBezTo>
                    <a:cubicBezTo>
                      <a:pt x="1757545" y="2376751"/>
                      <a:pt x="1767705" y="2366161"/>
                      <a:pt x="1781998" y="2354967"/>
                    </a:cubicBezTo>
                    <a:cubicBezTo>
                      <a:pt x="1819452" y="2325521"/>
                      <a:pt x="1862417" y="2298485"/>
                      <a:pt x="1895738" y="2264819"/>
                    </a:cubicBezTo>
                    <a:cubicBezTo>
                      <a:pt x="1918641" y="2241658"/>
                      <a:pt x="1939392" y="2216516"/>
                      <a:pt x="1963415" y="2194905"/>
                    </a:cubicBezTo>
                    <a:cubicBezTo>
                      <a:pt x="1979516" y="2180353"/>
                      <a:pt x="1990278" y="2162961"/>
                      <a:pt x="2005001" y="2146773"/>
                    </a:cubicBezTo>
                    <a:cubicBezTo>
                      <a:pt x="2032124" y="2116982"/>
                      <a:pt x="2053391" y="2085383"/>
                      <a:pt x="2076035" y="2052492"/>
                    </a:cubicBezTo>
                    <a:cubicBezTo>
                      <a:pt x="2125113" y="1981372"/>
                      <a:pt x="2173761" y="1898801"/>
                      <a:pt x="2189087" y="1812010"/>
                    </a:cubicBezTo>
                    <a:cubicBezTo>
                      <a:pt x="2191842" y="1796598"/>
                      <a:pt x="2189001" y="1781358"/>
                      <a:pt x="2191412" y="1766032"/>
                    </a:cubicBezTo>
                    <a:cubicBezTo>
                      <a:pt x="2194855" y="1743559"/>
                      <a:pt x="2202347" y="1717212"/>
                      <a:pt x="2207427" y="1694567"/>
                    </a:cubicBezTo>
                    <a:cubicBezTo>
                      <a:pt x="2214400" y="1663915"/>
                      <a:pt x="2223614" y="1633952"/>
                      <a:pt x="2224388" y="1601405"/>
                    </a:cubicBezTo>
                    <a:cubicBezTo>
                      <a:pt x="2225249" y="1561885"/>
                      <a:pt x="2215606" y="1524344"/>
                      <a:pt x="2215864" y="1484566"/>
                    </a:cubicBezTo>
                    <a:cubicBezTo>
                      <a:pt x="2216123" y="1445389"/>
                      <a:pt x="2215864" y="1406213"/>
                      <a:pt x="2215864" y="1367037"/>
                    </a:cubicBezTo>
                    <a:cubicBezTo>
                      <a:pt x="2215864" y="1322780"/>
                      <a:pt x="2216898" y="1281882"/>
                      <a:pt x="2223528" y="1238573"/>
                    </a:cubicBezTo>
                    <a:cubicBezTo>
                      <a:pt x="2228607" y="1205252"/>
                      <a:pt x="2227229" y="1173738"/>
                      <a:pt x="2237562" y="1140503"/>
                    </a:cubicBezTo>
                    <a:cubicBezTo>
                      <a:pt x="2249703" y="1101499"/>
                      <a:pt x="2250219" y="1055434"/>
                      <a:pt x="2267870" y="1017980"/>
                    </a:cubicBezTo>
                    <a:cubicBezTo>
                      <a:pt x="2282938" y="986036"/>
                      <a:pt x="2296542" y="952715"/>
                      <a:pt x="2316001" y="923182"/>
                    </a:cubicBezTo>
                    <a:cubicBezTo>
                      <a:pt x="2330810" y="900624"/>
                      <a:pt x="2339851" y="878582"/>
                      <a:pt x="2357760" y="858176"/>
                    </a:cubicBezTo>
                    <a:cubicBezTo>
                      <a:pt x="2372483" y="841472"/>
                      <a:pt x="2384194" y="823046"/>
                      <a:pt x="2400036" y="807117"/>
                    </a:cubicBezTo>
                    <a:cubicBezTo>
                      <a:pt x="2432669" y="774227"/>
                      <a:pt x="2461341" y="738408"/>
                      <a:pt x="2493198" y="705345"/>
                    </a:cubicBezTo>
                    <a:cubicBezTo>
                      <a:pt x="2519028" y="678567"/>
                      <a:pt x="2550197" y="657731"/>
                      <a:pt x="2576372" y="631125"/>
                    </a:cubicBezTo>
                    <a:cubicBezTo>
                      <a:pt x="2589718" y="617608"/>
                      <a:pt x="2602547" y="602798"/>
                      <a:pt x="2616753" y="590141"/>
                    </a:cubicBezTo>
                    <a:cubicBezTo>
                      <a:pt x="2636041" y="572921"/>
                      <a:pt x="2657824" y="554495"/>
                      <a:pt x="2678575" y="538997"/>
                    </a:cubicBezTo>
                    <a:cubicBezTo>
                      <a:pt x="2691232" y="529525"/>
                      <a:pt x="2705180" y="524704"/>
                      <a:pt x="2716546" y="513941"/>
                    </a:cubicBezTo>
                    <a:cubicBezTo>
                      <a:pt x="2755119" y="477606"/>
                      <a:pt x="2790249" y="436536"/>
                      <a:pt x="2835366" y="407692"/>
                    </a:cubicBezTo>
                    <a:cubicBezTo>
                      <a:pt x="2863435" y="389782"/>
                      <a:pt x="2883584" y="365329"/>
                      <a:pt x="2903645" y="338982"/>
                    </a:cubicBezTo>
                    <a:cubicBezTo>
                      <a:pt x="2913977" y="325378"/>
                      <a:pt x="2928356" y="315477"/>
                      <a:pt x="2938344" y="301786"/>
                    </a:cubicBezTo>
                    <a:cubicBezTo>
                      <a:pt x="2946610" y="290421"/>
                      <a:pt x="2950226" y="276645"/>
                      <a:pt x="2956684" y="264246"/>
                    </a:cubicBezTo>
                    <a:cubicBezTo>
                      <a:pt x="2967102" y="244270"/>
                      <a:pt x="2970718" y="241257"/>
                      <a:pt x="2964175" y="218957"/>
                    </a:cubicBezTo>
                    <a:cubicBezTo>
                      <a:pt x="2960817" y="207505"/>
                      <a:pt x="2957889" y="195193"/>
                      <a:pt x="2951862" y="184688"/>
                    </a:cubicBezTo>
                    <a:cubicBezTo>
                      <a:pt x="2936105" y="157308"/>
                      <a:pt x="2902181" y="147923"/>
                      <a:pt x="2877901" y="130875"/>
                    </a:cubicBezTo>
                    <a:cubicBezTo>
                      <a:pt x="2876781" y="130100"/>
                      <a:pt x="2875748" y="129325"/>
                      <a:pt x="2874715" y="128464"/>
                    </a:cubicBezTo>
                    <a:cubicBezTo>
                      <a:pt x="2808330" y="116668"/>
                      <a:pt x="2741687" y="107283"/>
                      <a:pt x="2676853" y="97381"/>
                    </a:cubicBezTo>
                    <a:cubicBezTo>
                      <a:pt x="2561477" y="79816"/>
                      <a:pt x="2463838" y="4133"/>
                      <a:pt x="2346136" y="1206"/>
                    </a:cubicBezTo>
                    <a:close/>
                  </a:path>
                </a:pathLst>
              </a:custGeom>
              <a:solidFill>
                <a:srgbClr val="EAB5B5">
                  <a:alpha val="8000"/>
                </a:srgb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8" name="图形 26">
                <a:extLst>
                  <a:ext uri="{FF2B5EF4-FFF2-40B4-BE49-F238E27FC236}">
                    <a16:creationId xmlns:a16="http://schemas.microsoft.com/office/drawing/2014/main" id="{AC50DF50-8508-169E-7AF2-3198B4F79EC8}"/>
                  </a:ext>
                </a:extLst>
              </p:cNvPr>
              <p:cNvGrpSpPr/>
              <p:nvPr/>
            </p:nvGrpSpPr>
            <p:grpSpPr>
              <a:xfrm>
                <a:off x="5403161" y="5031939"/>
                <a:ext cx="603913" cy="698883"/>
                <a:chOff x="5066490" y="1711270"/>
                <a:chExt cx="897429" cy="1038558"/>
              </a:xfrm>
              <a:solidFill>
                <a:srgbClr val="EAB5B5"/>
              </a:soli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53639DA-A70F-2962-0FAD-E336A96D61E2}"/>
                    </a:ext>
                  </a:extLst>
                </p:cNvPr>
                <p:cNvSpPr/>
                <p:nvPr/>
              </p:nvSpPr>
              <p:spPr>
                <a:xfrm>
                  <a:off x="5650061" y="2721071"/>
                  <a:ext cx="15343" cy="28757"/>
                </a:xfrm>
                <a:custGeom>
                  <a:avLst/>
                  <a:gdLst>
                    <a:gd name="connsiteX0" fmla="*/ 15344 w 15343"/>
                    <a:gd name="connsiteY0" fmla="*/ 28758 h 28757"/>
                    <a:gd name="connsiteX1" fmla="*/ 793 w 15343"/>
                    <a:gd name="connsiteY1" fmla="*/ 0 h 28757"/>
                    <a:gd name="connsiteX2" fmla="*/ 15344 w 15343"/>
                    <a:gd name="connsiteY2" fmla="*/ 28758 h 28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43" h="28757">
                      <a:moveTo>
                        <a:pt x="15344" y="28758"/>
                      </a:moveTo>
                      <a:cubicBezTo>
                        <a:pt x="11642" y="19373"/>
                        <a:pt x="6476" y="9643"/>
                        <a:pt x="793" y="0"/>
                      </a:cubicBezTo>
                      <a:cubicBezTo>
                        <a:pt x="-1446" y="13087"/>
                        <a:pt x="362" y="25228"/>
                        <a:pt x="15344" y="28758"/>
                      </a:cubicBezTo>
                      <a:close/>
                    </a:path>
                  </a:pathLst>
                </a:custGeom>
                <a:solidFill>
                  <a:srgbClr val="EAB5B5">
                    <a:alpha val="8000"/>
                  </a:srgbClr>
                </a:solidFill>
                <a:ln w="861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2271BCA5-E1F0-92D0-9087-1C40E7305252}"/>
                    </a:ext>
                  </a:extLst>
                </p:cNvPr>
                <p:cNvSpPr/>
                <p:nvPr/>
              </p:nvSpPr>
              <p:spPr>
                <a:xfrm>
                  <a:off x="5066490" y="1711270"/>
                  <a:ext cx="897429" cy="1009886"/>
                </a:xfrm>
                <a:custGeom>
                  <a:avLst/>
                  <a:gdLst>
                    <a:gd name="connsiteX0" fmla="*/ 897429 w 897429"/>
                    <a:gd name="connsiteY0" fmla="*/ 0 h 1009886"/>
                    <a:gd name="connsiteX1" fmla="*/ 871685 w 897429"/>
                    <a:gd name="connsiteY1" fmla="*/ 18081 h 1009886"/>
                    <a:gd name="connsiteX2" fmla="*/ 795226 w 897429"/>
                    <a:gd name="connsiteY2" fmla="*/ 40726 h 1009886"/>
                    <a:gd name="connsiteX3" fmla="*/ 726517 w 897429"/>
                    <a:gd name="connsiteY3" fmla="*/ 45290 h 1009886"/>
                    <a:gd name="connsiteX4" fmla="*/ 618288 w 897429"/>
                    <a:gd name="connsiteY4" fmla="*/ 47270 h 1009886"/>
                    <a:gd name="connsiteX5" fmla="*/ 533822 w 897429"/>
                    <a:gd name="connsiteY5" fmla="*/ 117443 h 1009886"/>
                    <a:gd name="connsiteX6" fmla="*/ 436010 w 897429"/>
                    <a:gd name="connsiteY6" fmla="*/ 290507 h 1009886"/>
                    <a:gd name="connsiteX7" fmla="*/ 409663 w 897429"/>
                    <a:gd name="connsiteY7" fmla="*/ 338638 h 1009886"/>
                    <a:gd name="connsiteX8" fmla="*/ 385641 w 897429"/>
                    <a:gd name="connsiteY8" fmla="*/ 376178 h 1009886"/>
                    <a:gd name="connsiteX9" fmla="*/ 298161 w 897429"/>
                    <a:gd name="connsiteY9" fmla="*/ 466499 h 1009886"/>
                    <a:gd name="connsiteX10" fmla="*/ 195786 w 897429"/>
                    <a:gd name="connsiteY10" fmla="*/ 558972 h 1009886"/>
                    <a:gd name="connsiteX11" fmla="*/ 108480 w 897429"/>
                    <a:gd name="connsiteY11" fmla="*/ 653942 h 1009886"/>
                    <a:gd name="connsiteX12" fmla="*/ 8601 w 897429"/>
                    <a:gd name="connsiteY12" fmla="*/ 746760 h 1009886"/>
                    <a:gd name="connsiteX13" fmla="*/ 8085 w 897429"/>
                    <a:gd name="connsiteY13" fmla="*/ 792308 h 1009886"/>
                    <a:gd name="connsiteX14" fmla="*/ 8515 w 897429"/>
                    <a:gd name="connsiteY14" fmla="*/ 831570 h 1009886"/>
                    <a:gd name="connsiteX15" fmla="*/ 7224 w 897429"/>
                    <a:gd name="connsiteY15" fmla="*/ 873329 h 1009886"/>
                    <a:gd name="connsiteX16" fmla="*/ 51911 w 897429"/>
                    <a:gd name="connsiteY16" fmla="*/ 808581 h 1009886"/>
                    <a:gd name="connsiteX17" fmla="*/ 100214 w 897429"/>
                    <a:gd name="connsiteY17" fmla="*/ 760795 h 1009886"/>
                    <a:gd name="connsiteX18" fmla="*/ 161002 w 897429"/>
                    <a:gd name="connsiteY18" fmla="*/ 725665 h 1009886"/>
                    <a:gd name="connsiteX19" fmla="*/ 208702 w 897429"/>
                    <a:gd name="connsiteY19" fmla="*/ 668235 h 1009886"/>
                    <a:gd name="connsiteX20" fmla="*/ 262688 w 897429"/>
                    <a:gd name="connsiteY20" fmla="*/ 650154 h 1009886"/>
                    <a:gd name="connsiteX21" fmla="*/ 295751 w 897429"/>
                    <a:gd name="connsiteY21" fmla="*/ 636119 h 1009886"/>
                    <a:gd name="connsiteX22" fmla="*/ 325714 w 897429"/>
                    <a:gd name="connsiteY22" fmla="*/ 639477 h 1009886"/>
                    <a:gd name="connsiteX23" fmla="*/ 365751 w 897429"/>
                    <a:gd name="connsiteY23" fmla="*/ 751754 h 1009886"/>
                    <a:gd name="connsiteX24" fmla="*/ 393304 w 897429"/>
                    <a:gd name="connsiteY24" fmla="*/ 820721 h 1009886"/>
                    <a:gd name="connsiteX25" fmla="*/ 405702 w 897429"/>
                    <a:gd name="connsiteY25" fmla="*/ 795666 h 1009886"/>
                    <a:gd name="connsiteX26" fmla="*/ 426453 w 897429"/>
                    <a:gd name="connsiteY26" fmla="*/ 762517 h 1009886"/>
                    <a:gd name="connsiteX27" fmla="*/ 464251 w 897429"/>
                    <a:gd name="connsiteY27" fmla="*/ 717485 h 1009886"/>
                    <a:gd name="connsiteX28" fmla="*/ 493268 w 897429"/>
                    <a:gd name="connsiteY28" fmla="*/ 766563 h 1009886"/>
                    <a:gd name="connsiteX29" fmla="*/ 520218 w 897429"/>
                    <a:gd name="connsiteY29" fmla="*/ 827179 h 1009886"/>
                    <a:gd name="connsiteX30" fmla="*/ 535544 w 897429"/>
                    <a:gd name="connsiteY30" fmla="*/ 865666 h 1009886"/>
                    <a:gd name="connsiteX31" fmla="*/ 534511 w 897429"/>
                    <a:gd name="connsiteY31" fmla="*/ 892186 h 1009886"/>
                    <a:gd name="connsiteX32" fmla="*/ 556553 w 897429"/>
                    <a:gd name="connsiteY32" fmla="*/ 964425 h 1009886"/>
                    <a:gd name="connsiteX33" fmla="*/ 584536 w 897429"/>
                    <a:gd name="connsiteY33" fmla="*/ 1009887 h 1009886"/>
                    <a:gd name="connsiteX34" fmla="*/ 593576 w 897429"/>
                    <a:gd name="connsiteY34" fmla="*/ 976393 h 1009886"/>
                    <a:gd name="connsiteX35" fmla="*/ 593404 w 897429"/>
                    <a:gd name="connsiteY35" fmla="*/ 900968 h 1009886"/>
                    <a:gd name="connsiteX36" fmla="*/ 586946 w 897429"/>
                    <a:gd name="connsiteY36" fmla="*/ 825715 h 1009886"/>
                    <a:gd name="connsiteX37" fmla="*/ 577734 w 897429"/>
                    <a:gd name="connsiteY37" fmla="*/ 750204 h 1009886"/>
                    <a:gd name="connsiteX38" fmla="*/ 559566 w 897429"/>
                    <a:gd name="connsiteY38" fmla="*/ 614766 h 1009886"/>
                    <a:gd name="connsiteX39" fmla="*/ 576873 w 897429"/>
                    <a:gd name="connsiteY39" fmla="*/ 539772 h 1009886"/>
                    <a:gd name="connsiteX40" fmla="*/ 576959 w 897429"/>
                    <a:gd name="connsiteY40" fmla="*/ 453842 h 1009886"/>
                    <a:gd name="connsiteX41" fmla="*/ 574376 w 897429"/>
                    <a:gd name="connsiteY41" fmla="*/ 374456 h 1009886"/>
                    <a:gd name="connsiteX42" fmla="*/ 601412 w 897429"/>
                    <a:gd name="connsiteY42" fmla="*/ 305317 h 1009886"/>
                    <a:gd name="connsiteX43" fmla="*/ 649801 w 897429"/>
                    <a:gd name="connsiteY43" fmla="*/ 240482 h 1009886"/>
                    <a:gd name="connsiteX44" fmla="*/ 700170 w 897429"/>
                    <a:gd name="connsiteY44" fmla="*/ 175475 h 1009886"/>
                    <a:gd name="connsiteX45" fmla="*/ 754070 w 897429"/>
                    <a:gd name="connsiteY45" fmla="*/ 140174 h 1009886"/>
                    <a:gd name="connsiteX46" fmla="*/ 817010 w 897429"/>
                    <a:gd name="connsiteY46" fmla="*/ 104872 h 1009886"/>
                    <a:gd name="connsiteX47" fmla="*/ 897429 w 897429"/>
                    <a:gd name="connsiteY47" fmla="*/ 0 h 100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897429" h="1009886">
                      <a:moveTo>
                        <a:pt x="897429" y="0"/>
                      </a:moveTo>
                      <a:cubicBezTo>
                        <a:pt x="889680" y="6802"/>
                        <a:pt x="881242" y="12915"/>
                        <a:pt x="871685" y="18081"/>
                      </a:cubicBezTo>
                      <a:cubicBezTo>
                        <a:pt x="848179" y="30824"/>
                        <a:pt x="821488" y="36765"/>
                        <a:pt x="795226" y="40726"/>
                      </a:cubicBezTo>
                      <a:cubicBezTo>
                        <a:pt x="772496" y="44170"/>
                        <a:pt x="749506" y="45376"/>
                        <a:pt x="726517" y="45290"/>
                      </a:cubicBezTo>
                      <a:cubicBezTo>
                        <a:pt x="690957" y="45117"/>
                        <a:pt x="653417" y="39262"/>
                        <a:pt x="618288" y="47270"/>
                      </a:cubicBezTo>
                      <a:cubicBezTo>
                        <a:pt x="579542" y="56138"/>
                        <a:pt x="553711" y="84380"/>
                        <a:pt x="533822" y="117443"/>
                      </a:cubicBezTo>
                      <a:cubicBezTo>
                        <a:pt x="499725" y="174184"/>
                        <a:pt x="470623" y="234283"/>
                        <a:pt x="436010" y="290507"/>
                      </a:cubicBezTo>
                      <a:cubicBezTo>
                        <a:pt x="425937" y="306866"/>
                        <a:pt x="418531" y="320815"/>
                        <a:pt x="409663" y="338638"/>
                      </a:cubicBezTo>
                      <a:cubicBezTo>
                        <a:pt x="403206" y="351553"/>
                        <a:pt x="393820" y="364382"/>
                        <a:pt x="385641" y="376178"/>
                      </a:cubicBezTo>
                      <a:cubicBezTo>
                        <a:pt x="362049" y="410705"/>
                        <a:pt x="328556" y="438085"/>
                        <a:pt x="298161" y="466499"/>
                      </a:cubicBezTo>
                      <a:cubicBezTo>
                        <a:pt x="264496" y="497926"/>
                        <a:pt x="228850" y="525909"/>
                        <a:pt x="195786" y="558972"/>
                      </a:cubicBezTo>
                      <a:cubicBezTo>
                        <a:pt x="165048" y="589711"/>
                        <a:pt x="137840" y="622515"/>
                        <a:pt x="108480" y="653942"/>
                      </a:cubicBezTo>
                      <a:cubicBezTo>
                        <a:pt x="77827" y="686747"/>
                        <a:pt x="41665" y="715591"/>
                        <a:pt x="8601" y="746760"/>
                      </a:cubicBezTo>
                      <a:cubicBezTo>
                        <a:pt x="7568" y="761569"/>
                        <a:pt x="7999" y="776551"/>
                        <a:pt x="8085" y="792308"/>
                      </a:cubicBezTo>
                      <a:cubicBezTo>
                        <a:pt x="8085" y="804965"/>
                        <a:pt x="10065" y="819085"/>
                        <a:pt x="8515" y="831570"/>
                      </a:cubicBezTo>
                      <a:cubicBezTo>
                        <a:pt x="7224" y="842247"/>
                        <a:pt x="-9136" y="868336"/>
                        <a:pt x="7224" y="873329"/>
                      </a:cubicBezTo>
                      <a:cubicBezTo>
                        <a:pt x="32366" y="864289"/>
                        <a:pt x="40717" y="829159"/>
                        <a:pt x="51911" y="808581"/>
                      </a:cubicBezTo>
                      <a:cubicBezTo>
                        <a:pt x="65687" y="783353"/>
                        <a:pt x="74556" y="772418"/>
                        <a:pt x="100214" y="760795"/>
                      </a:cubicBezTo>
                      <a:cubicBezTo>
                        <a:pt x="121481" y="751151"/>
                        <a:pt x="144039" y="742283"/>
                        <a:pt x="161002" y="725665"/>
                      </a:cubicBezTo>
                      <a:cubicBezTo>
                        <a:pt x="178308" y="708531"/>
                        <a:pt x="184507" y="679515"/>
                        <a:pt x="208702" y="668235"/>
                      </a:cubicBezTo>
                      <a:cubicBezTo>
                        <a:pt x="224975" y="660658"/>
                        <a:pt x="245725" y="656784"/>
                        <a:pt x="262688" y="650154"/>
                      </a:cubicBezTo>
                      <a:cubicBezTo>
                        <a:pt x="273536" y="645935"/>
                        <a:pt x="284902" y="639736"/>
                        <a:pt x="295751" y="636119"/>
                      </a:cubicBezTo>
                      <a:cubicBezTo>
                        <a:pt x="313832" y="630178"/>
                        <a:pt x="308063" y="628112"/>
                        <a:pt x="325714" y="639477"/>
                      </a:cubicBezTo>
                      <a:cubicBezTo>
                        <a:pt x="366096" y="665652"/>
                        <a:pt x="357572" y="708875"/>
                        <a:pt x="365751" y="751754"/>
                      </a:cubicBezTo>
                      <a:cubicBezTo>
                        <a:pt x="367732" y="762258"/>
                        <a:pt x="361274" y="831312"/>
                        <a:pt x="393304" y="820721"/>
                      </a:cubicBezTo>
                      <a:cubicBezTo>
                        <a:pt x="402517" y="817622"/>
                        <a:pt x="402172" y="803157"/>
                        <a:pt x="405702" y="795666"/>
                      </a:cubicBezTo>
                      <a:cubicBezTo>
                        <a:pt x="411213" y="784042"/>
                        <a:pt x="420254" y="773968"/>
                        <a:pt x="426453" y="762517"/>
                      </a:cubicBezTo>
                      <a:cubicBezTo>
                        <a:pt x="432825" y="750721"/>
                        <a:pt x="443415" y="708531"/>
                        <a:pt x="464251" y="717485"/>
                      </a:cubicBezTo>
                      <a:cubicBezTo>
                        <a:pt x="473206" y="721360"/>
                        <a:pt x="490082" y="757437"/>
                        <a:pt x="493268" y="766563"/>
                      </a:cubicBezTo>
                      <a:cubicBezTo>
                        <a:pt x="501017" y="788778"/>
                        <a:pt x="508853" y="806515"/>
                        <a:pt x="520218" y="827179"/>
                      </a:cubicBezTo>
                      <a:cubicBezTo>
                        <a:pt x="527106" y="839664"/>
                        <a:pt x="533994" y="851374"/>
                        <a:pt x="535544" y="865666"/>
                      </a:cubicBezTo>
                      <a:cubicBezTo>
                        <a:pt x="536405" y="874277"/>
                        <a:pt x="532961" y="883662"/>
                        <a:pt x="534511" y="892186"/>
                      </a:cubicBezTo>
                      <a:cubicBezTo>
                        <a:pt x="538471" y="914744"/>
                        <a:pt x="545187" y="944277"/>
                        <a:pt x="556553" y="964425"/>
                      </a:cubicBezTo>
                      <a:cubicBezTo>
                        <a:pt x="564646" y="978718"/>
                        <a:pt x="575323" y="994302"/>
                        <a:pt x="584536" y="1009887"/>
                      </a:cubicBezTo>
                      <a:cubicBezTo>
                        <a:pt x="586688" y="997230"/>
                        <a:pt x="592457" y="983798"/>
                        <a:pt x="593576" y="976393"/>
                      </a:cubicBezTo>
                      <a:cubicBezTo>
                        <a:pt x="597192" y="952629"/>
                        <a:pt x="593404" y="924990"/>
                        <a:pt x="593404" y="900968"/>
                      </a:cubicBezTo>
                      <a:cubicBezTo>
                        <a:pt x="593404" y="873502"/>
                        <a:pt x="592974" y="851287"/>
                        <a:pt x="586946" y="825715"/>
                      </a:cubicBezTo>
                      <a:cubicBezTo>
                        <a:pt x="581005" y="800574"/>
                        <a:pt x="584019" y="775604"/>
                        <a:pt x="577734" y="750204"/>
                      </a:cubicBezTo>
                      <a:cubicBezTo>
                        <a:pt x="567057" y="706895"/>
                        <a:pt x="555261" y="660744"/>
                        <a:pt x="559566" y="614766"/>
                      </a:cubicBezTo>
                      <a:cubicBezTo>
                        <a:pt x="561977" y="588677"/>
                        <a:pt x="575064" y="565344"/>
                        <a:pt x="576873" y="539772"/>
                      </a:cubicBezTo>
                      <a:cubicBezTo>
                        <a:pt x="578767" y="512477"/>
                        <a:pt x="579198" y="481308"/>
                        <a:pt x="576959" y="453842"/>
                      </a:cubicBezTo>
                      <a:cubicBezTo>
                        <a:pt x="574548" y="424051"/>
                        <a:pt x="563183" y="403473"/>
                        <a:pt x="574376" y="374456"/>
                      </a:cubicBezTo>
                      <a:cubicBezTo>
                        <a:pt x="583674" y="350434"/>
                        <a:pt x="587635" y="327531"/>
                        <a:pt x="601412" y="305317"/>
                      </a:cubicBezTo>
                      <a:cubicBezTo>
                        <a:pt x="616910" y="280175"/>
                        <a:pt x="641879" y="269240"/>
                        <a:pt x="649801" y="240482"/>
                      </a:cubicBezTo>
                      <a:cubicBezTo>
                        <a:pt x="660305" y="202511"/>
                        <a:pt x="662630" y="190027"/>
                        <a:pt x="700170" y="175475"/>
                      </a:cubicBezTo>
                      <a:cubicBezTo>
                        <a:pt x="721523" y="167209"/>
                        <a:pt x="738227" y="155672"/>
                        <a:pt x="754070" y="140174"/>
                      </a:cubicBezTo>
                      <a:cubicBezTo>
                        <a:pt x="774046" y="120628"/>
                        <a:pt x="792127" y="117443"/>
                        <a:pt x="817010" y="104872"/>
                      </a:cubicBezTo>
                      <a:cubicBezTo>
                        <a:pt x="858081" y="84035"/>
                        <a:pt x="886322" y="43826"/>
                        <a:pt x="897429" y="0"/>
                      </a:cubicBezTo>
                      <a:close/>
                    </a:path>
                  </a:pathLst>
                </a:custGeom>
                <a:solidFill>
                  <a:srgbClr val="EAB5B5">
                    <a:alpha val="8000"/>
                  </a:srgbClr>
                </a:solidFill>
                <a:ln w="861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1F86E77-3EDD-9DCC-6BD5-526F3E200386}"/>
                </a:ext>
              </a:extLst>
            </p:cNvPr>
            <p:cNvSpPr/>
            <p:nvPr/>
          </p:nvSpPr>
          <p:spPr>
            <a:xfrm>
              <a:off x="9575800" y="6565900"/>
              <a:ext cx="1778000" cy="1270000"/>
            </a:xfrm>
            <a:custGeom>
              <a:avLst/>
              <a:gdLst>
                <a:gd name="connsiteX0" fmla="*/ 444500 w 1778000"/>
                <a:gd name="connsiteY0" fmla="*/ 0 h 1270000"/>
                <a:gd name="connsiteX1" fmla="*/ 736600 w 1778000"/>
                <a:gd name="connsiteY1" fmla="*/ 292100 h 1270000"/>
                <a:gd name="connsiteX2" fmla="*/ 1193800 w 1778000"/>
                <a:gd name="connsiteY2" fmla="*/ 317500 h 1270000"/>
                <a:gd name="connsiteX3" fmla="*/ 1778000 w 1778000"/>
                <a:gd name="connsiteY3" fmla="*/ 914400 h 1270000"/>
                <a:gd name="connsiteX4" fmla="*/ 1346200 w 1778000"/>
                <a:gd name="connsiteY4" fmla="*/ 1270000 h 1270000"/>
                <a:gd name="connsiteX5" fmla="*/ 0 w 1778000"/>
                <a:gd name="connsiteY5" fmla="*/ 1219200 h 1270000"/>
                <a:gd name="connsiteX6" fmla="*/ 114300 w 1778000"/>
                <a:gd name="connsiteY6" fmla="*/ 546100 h 1270000"/>
                <a:gd name="connsiteX7" fmla="*/ 444500 w 1778000"/>
                <a:gd name="connsiteY7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000" h="1270000">
                  <a:moveTo>
                    <a:pt x="444500" y="0"/>
                  </a:moveTo>
                  <a:cubicBezTo>
                    <a:pt x="528108" y="119591"/>
                    <a:pt x="611717" y="239183"/>
                    <a:pt x="736600" y="292100"/>
                  </a:cubicBezTo>
                  <a:cubicBezTo>
                    <a:pt x="861483" y="345017"/>
                    <a:pt x="1020233" y="213783"/>
                    <a:pt x="1193800" y="317500"/>
                  </a:cubicBezTo>
                  <a:cubicBezTo>
                    <a:pt x="1367367" y="421217"/>
                    <a:pt x="1572683" y="667808"/>
                    <a:pt x="1778000" y="914400"/>
                  </a:cubicBezTo>
                  <a:lnTo>
                    <a:pt x="1346200" y="1270000"/>
                  </a:lnTo>
                  <a:lnTo>
                    <a:pt x="0" y="1219200"/>
                  </a:lnTo>
                  <a:lnTo>
                    <a:pt x="114300" y="546100"/>
                  </a:lnTo>
                  <a:lnTo>
                    <a:pt x="444500" y="0"/>
                  </a:ln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69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6EA5FE-12CC-EB98-7B41-8DC53B77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4EA09-38FD-40B1-B914-B3DE276AD900}" type="datetimeFigureOut">
              <a:rPr lang="zh-CN" altLang="en-US" smtClean="0"/>
              <a:t>2024/3/14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527D18-94DC-5293-36BC-9940C718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94F14C-3248-1551-D5ED-105A0DF88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FB80-88BB-4134-83FD-923BAA7FB42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D6F7BA-F0BA-943E-A164-FDC0B86F2D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81232EB3-803A-3371-00C6-9E2BA9B8D05D}"/>
              </a:ext>
            </a:extLst>
          </p:cNvPr>
          <p:cNvGrpSpPr/>
          <p:nvPr userDrawn="1"/>
        </p:nvGrpSpPr>
        <p:grpSpPr>
          <a:xfrm>
            <a:off x="0" y="5951745"/>
            <a:ext cx="12192000" cy="3724725"/>
            <a:chOff x="0" y="4712402"/>
            <a:chExt cx="12192000" cy="372472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41C1CA9-AC9F-4283-C4C4-C22BF804A963}"/>
                </a:ext>
              </a:extLst>
            </p:cNvPr>
            <p:cNvSpPr/>
            <p:nvPr/>
          </p:nvSpPr>
          <p:spPr>
            <a:xfrm>
              <a:off x="9525000" y="5014596"/>
              <a:ext cx="2667000" cy="2185916"/>
            </a:xfrm>
            <a:custGeom>
              <a:avLst/>
              <a:gdLst>
                <a:gd name="connsiteX0" fmla="*/ 1140842 w 2667000"/>
                <a:gd name="connsiteY0" fmla="*/ 952 h 2185916"/>
                <a:gd name="connsiteX1" fmla="*/ 1231900 w 2667000"/>
                <a:gd name="connsiteY1" fmla="*/ 1516 h 2185916"/>
                <a:gd name="connsiteX2" fmla="*/ 1930400 w 2667000"/>
                <a:gd name="connsiteY2" fmla="*/ 268216 h 2185916"/>
                <a:gd name="connsiteX3" fmla="*/ 2527300 w 2667000"/>
                <a:gd name="connsiteY3" fmla="*/ 190032 h 2185916"/>
                <a:gd name="connsiteX4" fmla="*/ 2667000 w 2667000"/>
                <a:gd name="connsiteY4" fmla="*/ 157235 h 2185916"/>
                <a:gd name="connsiteX5" fmla="*/ 2667000 w 2667000"/>
                <a:gd name="connsiteY5" fmla="*/ 2166906 h 2185916"/>
                <a:gd name="connsiteX6" fmla="*/ 2496961 w 2667000"/>
                <a:gd name="connsiteY6" fmla="*/ 2185916 h 2185916"/>
                <a:gd name="connsiteX7" fmla="*/ 1243623 w 2667000"/>
                <a:gd name="connsiteY7" fmla="*/ 2185916 h 2185916"/>
                <a:gd name="connsiteX8" fmla="*/ 0 w 2667000"/>
                <a:gd name="connsiteY8" fmla="*/ 1944616 h 2185916"/>
                <a:gd name="connsiteX9" fmla="*/ 482600 w 2667000"/>
                <a:gd name="connsiteY9" fmla="*/ 179316 h 2185916"/>
                <a:gd name="connsiteX10" fmla="*/ 1140842 w 2667000"/>
                <a:gd name="connsiteY10" fmla="*/ 952 h 218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7000" h="2185916">
                  <a:moveTo>
                    <a:pt x="1140842" y="952"/>
                  </a:moveTo>
                  <a:cubicBezTo>
                    <a:pt x="1171377" y="-452"/>
                    <a:pt x="1201737" y="-336"/>
                    <a:pt x="1231900" y="1516"/>
                  </a:cubicBezTo>
                  <a:cubicBezTo>
                    <a:pt x="1473200" y="16333"/>
                    <a:pt x="1595967" y="266099"/>
                    <a:pt x="1930400" y="268216"/>
                  </a:cubicBezTo>
                  <a:cubicBezTo>
                    <a:pt x="2097617" y="269275"/>
                    <a:pt x="2302933" y="237789"/>
                    <a:pt x="2527300" y="190032"/>
                  </a:cubicBezTo>
                  <a:lnTo>
                    <a:pt x="2667000" y="157235"/>
                  </a:lnTo>
                  <a:lnTo>
                    <a:pt x="2667000" y="2166906"/>
                  </a:lnTo>
                  <a:lnTo>
                    <a:pt x="2496961" y="2185916"/>
                  </a:lnTo>
                  <a:lnTo>
                    <a:pt x="1243623" y="2185916"/>
                  </a:lnTo>
                  <a:lnTo>
                    <a:pt x="0" y="1944616"/>
                  </a:lnTo>
                  <a:lnTo>
                    <a:pt x="482600" y="179316"/>
                  </a:lnTo>
                  <a:cubicBezTo>
                    <a:pt x="704850" y="95046"/>
                    <a:pt x="927100" y="10776"/>
                    <a:pt x="1140842" y="952"/>
                  </a:cubicBezTo>
                  <a:close/>
                </a:path>
              </a:pathLst>
            </a:custGeom>
            <a:solidFill>
              <a:srgbClr val="F2F2F2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2796F65-A87D-ED64-DCE5-9D62E754C5EF}"/>
                </a:ext>
              </a:extLst>
            </p:cNvPr>
            <p:cNvSpPr/>
            <p:nvPr/>
          </p:nvSpPr>
          <p:spPr>
            <a:xfrm>
              <a:off x="9686396" y="5333708"/>
              <a:ext cx="2505604" cy="1524293"/>
            </a:xfrm>
            <a:custGeom>
              <a:avLst/>
              <a:gdLst>
                <a:gd name="connsiteX0" fmla="*/ 2505604 w 2505604"/>
                <a:gd name="connsiteY0" fmla="*/ 0 h 1524293"/>
                <a:gd name="connsiteX1" fmla="*/ 2505604 w 2505604"/>
                <a:gd name="connsiteY1" fmla="*/ 1524293 h 1524293"/>
                <a:gd name="connsiteX2" fmla="*/ 0 w 2505604"/>
                <a:gd name="connsiteY2" fmla="*/ 1524293 h 1524293"/>
                <a:gd name="connsiteX3" fmla="*/ 3704 w 2505604"/>
                <a:gd name="connsiteY3" fmla="*/ 1435393 h 1524293"/>
                <a:gd name="connsiteX4" fmla="*/ 435504 w 2505604"/>
                <a:gd name="connsiteY4" fmla="*/ 406693 h 1524293"/>
                <a:gd name="connsiteX5" fmla="*/ 740304 w 2505604"/>
                <a:gd name="connsiteY5" fmla="*/ 203493 h 1524293"/>
                <a:gd name="connsiteX6" fmla="*/ 1565804 w 2505604"/>
                <a:gd name="connsiteY6" fmla="*/ 470193 h 1524293"/>
                <a:gd name="connsiteX7" fmla="*/ 2395669 w 2505604"/>
                <a:gd name="connsiteY7" fmla="*/ 73120 h 152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05604" h="1524293">
                  <a:moveTo>
                    <a:pt x="2505604" y="0"/>
                  </a:moveTo>
                  <a:lnTo>
                    <a:pt x="2505604" y="1524293"/>
                  </a:lnTo>
                  <a:lnTo>
                    <a:pt x="0" y="1524293"/>
                  </a:lnTo>
                  <a:lnTo>
                    <a:pt x="3704" y="1435393"/>
                  </a:lnTo>
                  <a:lnTo>
                    <a:pt x="435504" y="406693"/>
                  </a:lnTo>
                  <a:cubicBezTo>
                    <a:pt x="493712" y="299801"/>
                    <a:pt x="551921" y="192910"/>
                    <a:pt x="740304" y="203493"/>
                  </a:cubicBezTo>
                  <a:cubicBezTo>
                    <a:pt x="928687" y="214076"/>
                    <a:pt x="1239837" y="525226"/>
                    <a:pt x="1565804" y="470193"/>
                  </a:cubicBezTo>
                  <a:cubicBezTo>
                    <a:pt x="1810279" y="428919"/>
                    <a:pt x="2097616" y="266199"/>
                    <a:pt x="2395669" y="7312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9A78226-723A-8823-97DD-B7FBC11F0E16}"/>
                </a:ext>
              </a:extLst>
            </p:cNvPr>
            <p:cNvSpPr/>
            <p:nvPr/>
          </p:nvSpPr>
          <p:spPr>
            <a:xfrm>
              <a:off x="0" y="4902200"/>
              <a:ext cx="3026546" cy="1955800"/>
            </a:xfrm>
            <a:custGeom>
              <a:avLst/>
              <a:gdLst>
                <a:gd name="connsiteX0" fmla="*/ 2070100 w 3026546"/>
                <a:gd name="connsiteY0" fmla="*/ 0 h 1955800"/>
                <a:gd name="connsiteX1" fmla="*/ 2247900 w 3026546"/>
                <a:gd name="connsiteY1" fmla="*/ 63500 h 1955800"/>
                <a:gd name="connsiteX2" fmla="*/ 2260600 w 3026546"/>
                <a:gd name="connsiteY2" fmla="*/ 838200 h 1955800"/>
                <a:gd name="connsiteX3" fmla="*/ 2628900 w 3026546"/>
                <a:gd name="connsiteY3" fmla="*/ 1409700 h 1955800"/>
                <a:gd name="connsiteX4" fmla="*/ 3026546 w 3026546"/>
                <a:gd name="connsiteY4" fmla="*/ 1955800 h 1955800"/>
                <a:gd name="connsiteX5" fmla="*/ 0 w 3026546"/>
                <a:gd name="connsiteY5" fmla="*/ 1955800 h 1955800"/>
                <a:gd name="connsiteX6" fmla="*/ 0 w 3026546"/>
                <a:gd name="connsiteY6" fmla="*/ 58199 h 1955800"/>
                <a:gd name="connsiteX7" fmla="*/ 22151 w 3026546"/>
                <a:gd name="connsiteY7" fmla="*/ 56177 h 1955800"/>
                <a:gd name="connsiteX8" fmla="*/ 152400 w 3026546"/>
                <a:gd name="connsiteY8" fmla="*/ 50800 h 1955800"/>
                <a:gd name="connsiteX9" fmla="*/ 1524000 w 3026546"/>
                <a:gd name="connsiteY9" fmla="*/ 165100 h 1955800"/>
                <a:gd name="connsiteX10" fmla="*/ 2070100 w 3026546"/>
                <a:gd name="connsiteY10" fmla="*/ 0 h 195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6546" h="1955800">
                  <a:moveTo>
                    <a:pt x="2070100" y="0"/>
                  </a:moveTo>
                  <a:lnTo>
                    <a:pt x="2247900" y="63500"/>
                  </a:lnTo>
                  <a:lnTo>
                    <a:pt x="2260600" y="838200"/>
                  </a:lnTo>
                  <a:lnTo>
                    <a:pt x="2628900" y="1409700"/>
                  </a:lnTo>
                  <a:lnTo>
                    <a:pt x="3026546" y="1955800"/>
                  </a:lnTo>
                  <a:lnTo>
                    <a:pt x="0" y="1955800"/>
                  </a:lnTo>
                  <a:lnTo>
                    <a:pt x="0" y="58199"/>
                  </a:lnTo>
                  <a:lnTo>
                    <a:pt x="22151" y="56177"/>
                  </a:lnTo>
                  <a:cubicBezTo>
                    <a:pt x="63566" y="53430"/>
                    <a:pt x="106892" y="51594"/>
                    <a:pt x="152400" y="50800"/>
                  </a:cubicBezTo>
                  <a:cubicBezTo>
                    <a:pt x="516467" y="44450"/>
                    <a:pt x="1204383" y="173567"/>
                    <a:pt x="1524000" y="165100"/>
                  </a:cubicBezTo>
                  <a:cubicBezTo>
                    <a:pt x="1843617" y="156633"/>
                    <a:pt x="1956858" y="78316"/>
                    <a:pt x="2070100" y="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B6D17A8-1488-0289-9CE8-80177C8A4E74}"/>
                </a:ext>
              </a:extLst>
            </p:cNvPr>
            <p:cNvSpPr/>
            <p:nvPr/>
          </p:nvSpPr>
          <p:spPr>
            <a:xfrm>
              <a:off x="1" y="5177196"/>
              <a:ext cx="3126901" cy="1680804"/>
            </a:xfrm>
            <a:custGeom>
              <a:avLst/>
              <a:gdLst>
                <a:gd name="connsiteX0" fmla="*/ 1896647 w 3126901"/>
                <a:gd name="connsiteY0" fmla="*/ 14 h 1680804"/>
                <a:gd name="connsiteX1" fmla="*/ 2451100 w 3126901"/>
                <a:gd name="connsiteY1" fmla="*/ 156804 h 1680804"/>
                <a:gd name="connsiteX2" fmla="*/ 3126901 w 3126901"/>
                <a:gd name="connsiteY2" fmla="*/ 1680804 h 1680804"/>
                <a:gd name="connsiteX3" fmla="*/ 0 w 3126901"/>
                <a:gd name="connsiteY3" fmla="*/ 1680804 h 1680804"/>
                <a:gd name="connsiteX4" fmla="*/ 0 w 3126901"/>
                <a:gd name="connsiteY4" fmla="*/ 348100 h 1680804"/>
                <a:gd name="connsiteX5" fmla="*/ 65385 w 3126901"/>
                <a:gd name="connsiteY5" fmla="*/ 344873 h 1680804"/>
                <a:gd name="connsiteX6" fmla="*/ 431800 w 3126901"/>
                <a:gd name="connsiteY6" fmla="*/ 309204 h 1680804"/>
                <a:gd name="connsiteX7" fmla="*/ 1778000 w 3126901"/>
                <a:gd name="connsiteY7" fmla="*/ 4404 h 1680804"/>
                <a:gd name="connsiteX8" fmla="*/ 1896647 w 3126901"/>
                <a:gd name="connsiteY8" fmla="*/ 14 h 1680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6901" h="1680804">
                  <a:moveTo>
                    <a:pt x="1896647" y="14"/>
                  </a:moveTo>
                  <a:cubicBezTo>
                    <a:pt x="2156619" y="1229"/>
                    <a:pt x="2303860" y="79017"/>
                    <a:pt x="2451100" y="156804"/>
                  </a:cubicBezTo>
                  <a:lnTo>
                    <a:pt x="3126901" y="1680804"/>
                  </a:lnTo>
                  <a:lnTo>
                    <a:pt x="0" y="1680804"/>
                  </a:lnTo>
                  <a:lnTo>
                    <a:pt x="0" y="348100"/>
                  </a:lnTo>
                  <a:lnTo>
                    <a:pt x="65385" y="344873"/>
                  </a:lnTo>
                  <a:cubicBezTo>
                    <a:pt x="189839" y="336125"/>
                    <a:pt x="312208" y="324550"/>
                    <a:pt x="431800" y="309204"/>
                  </a:cubicBezTo>
                  <a:cubicBezTo>
                    <a:pt x="910167" y="247821"/>
                    <a:pt x="1441450" y="29804"/>
                    <a:pt x="1778000" y="4404"/>
                  </a:cubicBezTo>
                  <a:cubicBezTo>
                    <a:pt x="1820069" y="1229"/>
                    <a:pt x="1859508" y="-160"/>
                    <a:pt x="1896647" y="1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9195A34-8FC4-4BE0-BD85-27E64FDC9423}"/>
                </a:ext>
              </a:extLst>
            </p:cNvPr>
            <p:cNvSpPr/>
            <p:nvPr/>
          </p:nvSpPr>
          <p:spPr>
            <a:xfrm>
              <a:off x="2120162" y="5092778"/>
              <a:ext cx="8237846" cy="3344349"/>
            </a:xfrm>
            <a:custGeom>
              <a:avLst/>
              <a:gdLst>
                <a:gd name="connsiteX0" fmla="*/ 0 w 5183322"/>
                <a:gd name="connsiteY0" fmla="*/ 0 h 3573220"/>
                <a:gd name="connsiteX1" fmla="*/ 5183322 w 5183322"/>
                <a:gd name="connsiteY1" fmla="*/ 0 h 3573220"/>
                <a:gd name="connsiteX2" fmla="*/ 5183322 w 5183322"/>
                <a:gd name="connsiteY2" fmla="*/ 3573220 h 3573220"/>
                <a:gd name="connsiteX3" fmla="*/ 0 w 5183322"/>
                <a:gd name="connsiteY3" fmla="*/ 3573220 h 3573220"/>
                <a:gd name="connsiteX0" fmla="*/ 0 w 12241641"/>
                <a:gd name="connsiteY0" fmla="*/ 0 h 4969786"/>
                <a:gd name="connsiteX1" fmla="*/ 5183322 w 12241641"/>
                <a:gd name="connsiteY1" fmla="*/ 0 h 4969786"/>
                <a:gd name="connsiteX2" fmla="*/ 12241641 w 12241641"/>
                <a:gd name="connsiteY2" fmla="*/ 4969786 h 4969786"/>
                <a:gd name="connsiteX3" fmla="*/ 0 w 12241641"/>
                <a:gd name="connsiteY3" fmla="*/ 3573220 h 4969786"/>
                <a:gd name="connsiteX4" fmla="*/ 0 w 12241641"/>
                <a:gd name="connsiteY4" fmla="*/ 0 h 4969786"/>
                <a:gd name="connsiteX0" fmla="*/ 0 w 12241641"/>
                <a:gd name="connsiteY0" fmla="*/ 0 h 4969786"/>
                <a:gd name="connsiteX1" fmla="*/ 5183322 w 12241641"/>
                <a:gd name="connsiteY1" fmla="*/ 0 h 4969786"/>
                <a:gd name="connsiteX2" fmla="*/ 6436623 w 12241641"/>
                <a:gd name="connsiteY2" fmla="*/ 868020 h 4969786"/>
                <a:gd name="connsiteX3" fmla="*/ 12241641 w 12241641"/>
                <a:gd name="connsiteY3" fmla="*/ 4969786 h 4969786"/>
                <a:gd name="connsiteX4" fmla="*/ 0 w 12241641"/>
                <a:gd name="connsiteY4" fmla="*/ 3573220 h 4969786"/>
                <a:gd name="connsiteX5" fmla="*/ 0 w 12241641"/>
                <a:gd name="connsiteY5" fmla="*/ 0 h 4969786"/>
                <a:gd name="connsiteX0" fmla="*/ 0 w 12241641"/>
                <a:gd name="connsiteY0" fmla="*/ 0 h 4969786"/>
                <a:gd name="connsiteX1" fmla="*/ 5183322 w 12241641"/>
                <a:gd name="connsiteY1" fmla="*/ 0 h 4969786"/>
                <a:gd name="connsiteX2" fmla="*/ 11720926 w 12241641"/>
                <a:gd name="connsiteY2" fmla="*/ 2302331 h 4969786"/>
                <a:gd name="connsiteX3" fmla="*/ 12241641 w 12241641"/>
                <a:gd name="connsiteY3" fmla="*/ 4969786 h 4969786"/>
                <a:gd name="connsiteX4" fmla="*/ 0 w 12241641"/>
                <a:gd name="connsiteY4" fmla="*/ 3573220 h 4969786"/>
                <a:gd name="connsiteX5" fmla="*/ 0 w 12241641"/>
                <a:gd name="connsiteY5" fmla="*/ 0 h 4969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41641" h="4969786">
                  <a:moveTo>
                    <a:pt x="0" y="0"/>
                  </a:moveTo>
                  <a:lnTo>
                    <a:pt x="5183322" y="0"/>
                  </a:lnTo>
                  <a:lnTo>
                    <a:pt x="11720926" y="2302331"/>
                  </a:lnTo>
                  <a:lnTo>
                    <a:pt x="12241641" y="4969786"/>
                  </a:lnTo>
                  <a:lnTo>
                    <a:pt x="0" y="35732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82FC79A-35C5-D0B2-5C1C-A016406C469F}"/>
                </a:ext>
              </a:extLst>
            </p:cNvPr>
            <p:cNvSpPr/>
            <p:nvPr/>
          </p:nvSpPr>
          <p:spPr>
            <a:xfrm>
              <a:off x="2102377" y="6807200"/>
              <a:ext cx="273679" cy="50800"/>
            </a:xfrm>
            <a:custGeom>
              <a:avLst/>
              <a:gdLst>
                <a:gd name="connsiteX0" fmla="*/ 56624 w 273679"/>
                <a:gd name="connsiteY0" fmla="*/ 0 h 50800"/>
                <a:gd name="connsiteX1" fmla="*/ 273679 w 273679"/>
                <a:gd name="connsiteY1" fmla="*/ 50800 h 50800"/>
                <a:gd name="connsiteX2" fmla="*/ 0 w 273679"/>
                <a:gd name="connsiteY2" fmla="*/ 50800 h 5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679" h="50800">
                  <a:moveTo>
                    <a:pt x="56624" y="0"/>
                  </a:moveTo>
                  <a:lnTo>
                    <a:pt x="273679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chemeClr val="bg1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FD36B65-8B47-C2D6-406A-7531F2470307}"/>
                </a:ext>
              </a:extLst>
            </p:cNvPr>
            <p:cNvSpPr/>
            <p:nvPr/>
          </p:nvSpPr>
          <p:spPr>
            <a:xfrm>
              <a:off x="2048100" y="4853542"/>
              <a:ext cx="2631587" cy="585473"/>
            </a:xfrm>
            <a:custGeom>
              <a:avLst/>
              <a:gdLst>
                <a:gd name="connsiteX0" fmla="*/ 63777 w 3910603"/>
                <a:gd name="connsiteY0" fmla="*/ 113048 h 870028"/>
                <a:gd name="connsiteX1" fmla="*/ 160211 w 3910603"/>
                <a:gd name="connsiteY1" fmla="*/ 79813 h 870028"/>
                <a:gd name="connsiteX2" fmla="*/ 317174 w 3910603"/>
                <a:gd name="connsiteY2" fmla="*/ 38915 h 870028"/>
                <a:gd name="connsiteX3" fmla="*/ 508837 w 3910603"/>
                <a:gd name="connsiteY3" fmla="*/ 81707 h 870028"/>
                <a:gd name="connsiteX4" fmla="*/ 592269 w 3910603"/>
                <a:gd name="connsiteY4" fmla="*/ 113048 h 870028"/>
                <a:gd name="connsiteX5" fmla="*/ 676218 w 3910603"/>
                <a:gd name="connsiteY5" fmla="*/ 134315 h 870028"/>
                <a:gd name="connsiteX6" fmla="*/ 747941 w 3910603"/>
                <a:gd name="connsiteY6" fmla="*/ 144131 h 870028"/>
                <a:gd name="connsiteX7" fmla="*/ 836712 w 3910603"/>
                <a:gd name="connsiteY7" fmla="*/ 122347 h 870028"/>
                <a:gd name="connsiteX8" fmla="*/ 1005471 w 3910603"/>
                <a:gd name="connsiteY8" fmla="*/ 81965 h 870028"/>
                <a:gd name="connsiteX9" fmla="*/ 1087871 w 3910603"/>
                <a:gd name="connsiteY9" fmla="*/ 77230 h 870028"/>
                <a:gd name="connsiteX10" fmla="*/ 1178708 w 3910603"/>
                <a:gd name="connsiteY10" fmla="*/ 91178 h 870028"/>
                <a:gd name="connsiteX11" fmla="*/ 1242854 w 3910603"/>
                <a:gd name="connsiteY11" fmla="*/ 30821 h 870028"/>
                <a:gd name="connsiteX12" fmla="*/ 1336360 w 3910603"/>
                <a:gd name="connsiteY12" fmla="*/ 38742 h 870028"/>
                <a:gd name="connsiteX13" fmla="*/ 1518379 w 3910603"/>
                <a:gd name="connsiteY13" fmla="*/ 118128 h 870028"/>
                <a:gd name="connsiteX14" fmla="*/ 1604136 w 3910603"/>
                <a:gd name="connsiteY14" fmla="*/ 135435 h 870028"/>
                <a:gd name="connsiteX15" fmla="*/ 1699795 w 3910603"/>
                <a:gd name="connsiteY15" fmla="*/ 153516 h 870028"/>
                <a:gd name="connsiteX16" fmla="*/ 1751542 w 3910603"/>
                <a:gd name="connsiteY16" fmla="*/ 163676 h 870028"/>
                <a:gd name="connsiteX17" fmla="*/ 1793388 w 3910603"/>
                <a:gd name="connsiteY17" fmla="*/ 163332 h 870028"/>
                <a:gd name="connsiteX18" fmla="*/ 1879231 w 3910603"/>
                <a:gd name="connsiteY18" fmla="*/ 161179 h 870028"/>
                <a:gd name="connsiteX19" fmla="*/ 2072616 w 3910603"/>
                <a:gd name="connsiteY19" fmla="*/ 122692 h 870028"/>
                <a:gd name="connsiteX20" fmla="*/ 2168877 w 3910603"/>
                <a:gd name="connsiteY20" fmla="*/ 106763 h 870028"/>
                <a:gd name="connsiteX21" fmla="*/ 2212273 w 3910603"/>
                <a:gd name="connsiteY21" fmla="*/ 106332 h 870028"/>
                <a:gd name="connsiteX22" fmla="*/ 2273749 w 3910603"/>
                <a:gd name="connsiteY22" fmla="*/ 96172 h 870028"/>
                <a:gd name="connsiteX23" fmla="*/ 2459384 w 3910603"/>
                <a:gd name="connsiteY23" fmla="*/ 96431 h 870028"/>
                <a:gd name="connsiteX24" fmla="*/ 2548844 w 3910603"/>
                <a:gd name="connsiteY24" fmla="*/ 105988 h 870028"/>
                <a:gd name="connsiteX25" fmla="*/ 2637271 w 3910603"/>
                <a:gd name="connsiteY25" fmla="*/ 98841 h 870028"/>
                <a:gd name="connsiteX26" fmla="*/ 2677652 w 3910603"/>
                <a:gd name="connsiteY26" fmla="*/ 87132 h 870028"/>
                <a:gd name="connsiteX27" fmla="*/ 2725267 w 3910603"/>
                <a:gd name="connsiteY27" fmla="*/ 67500 h 870028"/>
                <a:gd name="connsiteX28" fmla="*/ 2775206 w 3910603"/>
                <a:gd name="connsiteY28" fmla="*/ 52605 h 870028"/>
                <a:gd name="connsiteX29" fmla="*/ 2828675 w 3910603"/>
                <a:gd name="connsiteY29" fmla="*/ 27205 h 870028"/>
                <a:gd name="connsiteX30" fmla="*/ 2935785 w 3910603"/>
                <a:gd name="connsiteY30" fmla="*/ 10415 h 870028"/>
                <a:gd name="connsiteX31" fmla="*/ 2991579 w 3910603"/>
                <a:gd name="connsiteY31" fmla="*/ 10587 h 870028"/>
                <a:gd name="connsiteX32" fmla="*/ 3043068 w 3910603"/>
                <a:gd name="connsiteY32" fmla="*/ 427 h 870028"/>
                <a:gd name="connsiteX33" fmla="*/ 3149231 w 3910603"/>
                <a:gd name="connsiteY33" fmla="*/ 9554 h 870028"/>
                <a:gd name="connsiteX34" fmla="*/ 3256600 w 3910603"/>
                <a:gd name="connsiteY34" fmla="*/ 9898 h 870028"/>
                <a:gd name="connsiteX35" fmla="*/ 3311619 w 3910603"/>
                <a:gd name="connsiteY35" fmla="*/ 20058 h 870028"/>
                <a:gd name="connsiteX36" fmla="*/ 3364227 w 3910603"/>
                <a:gd name="connsiteY36" fmla="*/ 27205 h 870028"/>
                <a:gd name="connsiteX37" fmla="*/ 3486750 w 3910603"/>
                <a:gd name="connsiteY37" fmla="*/ 60871 h 870028"/>
                <a:gd name="connsiteX38" fmla="*/ 3608498 w 3910603"/>
                <a:gd name="connsiteY38" fmla="*/ 103749 h 870028"/>
                <a:gd name="connsiteX39" fmla="*/ 3715867 w 3910603"/>
                <a:gd name="connsiteY39" fmla="*/ 160748 h 870028"/>
                <a:gd name="connsiteX40" fmla="*/ 3756507 w 3910603"/>
                <a:gd name="connsiteY40" fmla="*/ 218264 h 870028"/>
                <a:gd name="connsiteX41" fmla="*/ 3834515 w 3910603"/>
                <a:gd name="connsiteY41" fmla="*/ 318917 h 870028"/>
                <a:gd name="connsiteX42" fmla="*/ 3902018 w 3910603"/>
                <a:gd name="connsiteY42" fmla="*/ 427492 h 870028"/>
                <a:gd name="connsiteX43" fmla="*/ 3902363 w 3910603"/>
                <a:gd name="connsiteY43" fmla="*/ 450567 h 870028"/>
                <a:gd name="connsiteX44" fmla="*/ 3910542 w 3910603"/>
                <a:gd name="connsiteY44" fmla="*/ 469940 h 870028"/>
                <a:gd name="connsiteX45" fmla="*/ 3902363 w 3910603"/>
                <a:gd name="connsiteY45" fmla="*/ 490948 h 870028"/>
                <a:gd name="connsiteX46" fmla="*/ 3872055 w 3910603"/>
                <a:gd name="connsiteY46" fmla="*/ 575414 h 870028"/>
                <a:gd name="connsiteX47" fmla="*/ 3802485 w 3910603"/>
                <a:gd name="connsiteY47" fmla="*/ 620618 h 870028"/>
                <a:gd name="connsiteX48" fmla="*/ 3718450 w 3910603"/>
                <a:gd name="connsiteY48" fmla="*/ 632327 h 870028"/>
                <a:gd name="connsiteX49" fmla="*/ 3622791 w 3910603"/>
                <a:gd name="connsiteY49" fmla="*/ 632327 h 870028"/>
                <a:gd name="connsiteX50" fmla="*/ 3555545 w 3910603"/>
                <a:gd name="connsiteY50" fmla="*/ 630175 h 870028"/>
                <a:gd name="connsiteX51" fmla="*/ 3461264 w 3910603"/>
                <a:gd name="connsiteY51" fmla="*/ 620618 h 870028"/>
                <a:gd name="connsiteX52" fmla="*/ 3143893 w 3910603"/>
                <a:gd name="connsiteY52" fmla="*/ 603570 h 870028"/>
                <a:gd name="connsiteX53" fmla="*/ 3012330 w 3910603"/>
                <a:gd name="connsiteY53" fmla="*/ 603570 h 870028"/>
                <a:gd name="connsiteX54" fmla="*/ 2879130 w 3910603"/>
                <a:gd name="connsiteY54" fmla="*/ 613385 h 870028"/>
                <a:gd name="connsiteX55" fmla="*/ 2624958 w 3910603"/>
                <a:gd name="connsiteY55" fmla="*/ 642057 h 870028"/>
                <a:gd name="connsiteX56" fmla="*/ 2470836 w 3910603"/>
                <a:gd name="connsiteY56" fmla="*/ 661860 h 870028"/>
                <a:gd name="connsiteX57" fmla="*/ 2312065 w 3910603"/>
                <a:gd name="connsiteY57" fmla="*/ 691996 h 870028"/>
                <a:gd name="connsiteX58" fmla="*/ 2140292 w 3910603"/>
                <a:gd name="connsiteY58" fmla="*/ 723079 h 870028"/>
                <a:gd name="connsiteX59" fmla="*/ 2092936 w 3910603"/>
                <a:gd name="connsiteY59" fmla="*/ 737716 h 870028"/>
                <a:gd name="connsiteX60" fmla="*/ 2035334 w 3910603"/>
                <a:gd name="connsiteY60" fmla="*/ 746757 h 870028"/>
                <a:gd name="connsiteX61" fmla="*/ 1957239 w 3910603"/>
                <a:gd name="connsiteY61" fmla="*/ 766043 h 870028"/>
                <a:gd name="connsiteX62" fmla="*/ 1724162 w 3910603"/>
                <a:gd name="connsiteY62" fmla="*/ 827434 h 870028"/>
                <a:gd name="connsiteX63" fmla="*/ 1537408 w 3910603"/>
                <a:gd name="connsiteY63" fmla="*/ 852145 h 870028"/>
                <a:gd name="connsiteX64" fmla="*/ 1151930 w 3910603"/>
                <a:gd name="connsiteY64" fmla="*/ 864458 h 870028"/>
                <a:gd name="connsiteX65" fmla="*/ 830943 w 3910603"/>
                <a:gd name="connsiteY65" fmla="*/ 819254 h 870028"/>
                <a:gd name="connsiteX66" fmla="*/ 549993 w 3910603"/>
                <a:gd name="connsiteY66" fmla="*/ 807028 h 870028"/>
                <a:gd name="connsiteX67" fmla="*/ 446327 w 3910603"/>
                <a:gd name="connsiteY67" fmla="*/ 797729 h 870028"/>
                <a:gd name="connsiteX68" fmla="*/ 277912 w 3910603"/>
                <a:gd name="connsiteY68" fmla="*/ 761308 h 870028"/>
                <a:gd name="connsiteX69" fmla="*/ 127578 w 3910603"/>
                <a:gd name="connsiteY69" fmla="*/ 708614 h 870028"/>
                <a:gd name="connsiteX70" fmla="*/ 33297 w 3910603"/>
                <a:gd name="connsiteY70" fmla="*/ 459866 h 870028"/>
                <a:gd name="connsiteX71" fmla="*/ 6261 w 3910603"/>
                <a:gd name="connsiteY71" fmla="*/ 268634 h 870028"/>
                <a:gd name="connsiteX72" fmla="*/ 6692 w 3910603"/>
                <a:gd name="connsiteY72" fmla="*/ 214476 h 870028"/>
                <a:gd name="connsiteX73" fmla="*/ 5142 w 3910603"/>
                <a:gd name="connsiteY73" fmla="*/ 155582 h 870028"/>
                <a:gd name="connsiteX74" fmla="*/ 63777 w 3910603"/>
                <a:gd name="connsiteY74" fmla="*/ 113048 h 87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3910603" h="870028">
                  <a:moveTo>
                    <a:pt x="63777" y="113048"/>
                  </a:moveTo>
                  <a:cubicBezTo>
                    <a:pt x="93999" y="92900"/>
                    <a:pt x="127320" y="93503"/>
                    <a:pt x="160211" y="79813"/>
                  </a:cubicBezTo>
                  <a:cubicBezTo>
                    <a:pt x="207222" y="60182"/>
                    <a:pt x="265341" y="38484"/>
                    <a:pt x="317174" y="38915"/>
                  </a:cubicBezTo>
                  <a:cubicBezTo>
                    <a:pt x="386142" y="39517"/>
                    <a:pt x="444002" y="61732"/>
                    <a:pt x="508837" y="81707"/>
                  </a:cubicBezTo>
                  <a:cubicBezTo>
                    <a:pt x="537164" y="90403"/>
                    <a:pt x="563425" y="105643"/>
                    <a:pt x="592269" y="113048"/>
                  </a:cubicBezTo>
                  <a:cubicBezTo>
                    <a:pt x="620338" y="120281"/>
                    <a:pt x="648752" y="127599"/>
                    <a:pt x="676218" y="134315"/>
                  </a:cubicBezTo>
                  <a:cubicBezTo>
                    <a:pt x="701877" y="140515"/>
                    <a:pt x="720561" y="144045"/>
                    <a:pt x="747941" y="144131"/>
                  </a:cubicBezTo>
                  <a:cubicBezTo>
                    <a:pt x="783243" y="144217"/>
                    <a:pt x="803735" y="133540"/>
                    <a:pt x="836712" y="122347"/>
                  </a:cubicBezTo>
                  <a:cubicBezTo>
                    <a:pt x="893022" y="103319"/>
                    <a:pt x="948386" y="96172"/>
                    <a:pt x="1005471" y="81965"/>
                  </a:cubicBezTo>
                  <a:cubicBezTo>
                    <a:pt x="1032335" y="75250"/>
                    <a:pt x="1059715" y="76799"/>
                    <a:pt x="1087871" y="77230"/>
                  </a:cubicBezTo>
                  <a:cubicBezTo>
                    <a:pt x="1117748" y="77660"/>
                    <a:pt x="1149433" y="95914"/>
                    <a:pt x="1178708" y="91178"/>
                  </a:cubicBezTo>
                  <a:cubicBezTo>
                    <a:pt x="1208155" y="86443"/>
                    <a:pt x="1214096" y="42186"/>
                    <a:pt x="1242854" y="30821"/>
                  </a:cubicBezTo>
                  <a:cubicBezTo>
                    <a:pt x="1267651" y="21005"/>
                    <a:pt x="1313371" y="29702"/>
                    <a:pt x="1336360" y="38742"/>
                  </a:cubicBezTo>
                  <a:cubicBezTo>
                    <a:pt x="1398009" y="62851"/>
                    <a:pt x="1455525" y="95570"/>
                    <a:pt x="1518379" y="118128"/>
                  </a:cubicBezTo>
                  <a:cubicBezTo>
                    <a:pt x="1547481" y="128546"/>
                    <a:pt x="1574517" y="129924"/>
                    <a:pt x="1604136" y="135435"/>
                  </a:cubicBezTo>
                  <a:cubicBezTo>
                    <a:pt x="1636769" y="141462"/>
                    <a:pt x="1666818" y="152138"/>
                    <a:pt x="1699795" y="153516"/>
                  </a:cubicBezTo>
                  <a:cubicBezTo>
                    <a:pt x="1718049" y="154291"/>
                    <a:pt x="1733203" y="162643"/>
                    <a:pt x="1751542" y="163676"/>
                  </a:cubicBezTo>
                  <a:cubicBezTo>
                    <a:pt x="1765319" y="164451"/>
                    <a:pt x="1779525" y="163332"/>
                    <a:pt x="1793388" y="163332"/>
                  </a:cubicBezTo>
                  <a:cubicBezTo>
                    <a:pt x="1821027" y="163332"/>
                    <a:pt x="1852454" y="167723"/>
                    <a:pt x="1879231" y="161179"/>
                  </a:cubicBezTo>
                  <a:cubicBezTo>
                    <a:pt x="1943635" y="145509"/>
                    <a:pt x="2007523" y="139567"/>
                    <a:pt x="2072616" y="122692"/>
                  </a:cubicBezTo>
                  <a:cubicBezTo>
                    <a:pt x="2103785" y="114598"/>
                    <a:pt x="2136848" y="111929"/>
                    <a:pt x="2168877" y="106763"/>
                  </a:cubicBezTo>
                  <a:cubicBezTo>
                    <a:pt x="2183429" y="104438"/>
                    <a:pt x="2197635" y="106935"/>
                    <a:pt x="2212273" y="106332"/>
                  </a:cubicBezTo>
                  <a:cubicBezTo>
                    <a:pt x="2233540" y="105385"/>
                    <a:pt x="2252310" y="96775"/>
                    <a:pt x="2273749" y="96172"/>
                  </a:cubicBezTo>
                  <a:cubicBezTo>
                    <a:pt x="2335570" y="94450"/>
                    <a:pt x="2397563" y="96947"/>
                    <a:pt x="2459384" y="96431"/>
                  </a:cubicBezTo>
                  <a:cubicBezTo>
                    <a:pt x="2490984" y="96172"/>
                    <a:pt x="2517503" y="106246"/>
                    <a:pt x="2548844" y="105988"/>
                  </a:cubicBezTo>
                  <a:cubicBezTo>
                    <a:pt x="2579927" y="105730"/>
                    <a:pt x="2608254" y="108226"/>
                    <a:pt x="2637271" y="98841"/>
                  </a:cubicBezTo>
                  <a:cubicBezTo>
                    <a:pt x="2650702" y="94450"/>
                    <a:pt x="2664479" y="91609"/>
                    <a:pt x="2677652" y="87132"/>
                  </a:cubicBezTo>
                  <a:cubicBezTo>
                    <a:pt x="2694528" y="81449"/>
                    <a:pt x="2708649" y="73355"/>
                    <a:pt x="2725267" y="67500"/>
                  </a:cubicBezTo>
                  <a:cubicBezTo>
                    <a:pt x="2741540" y="61732"/>
                    <a:pt x="2760052" y="62506"/>
                    <a:pt x="2775206" y="52605"/>
                  </a:cubicBezTo>
                  <a:cubicBezTo>
                    <a:pt x="2796645" y="38484"/>
                    <a:pt x="2802500" y="32887"/>
                    <a:pt x="2828675" y="27205"/>
                  </a:cubicBezTo>
                  <a:cubicBezTo>
                    <a:pt x="2863029" y="19714"/>
                    <a:pt x="2900139" y="9984"/>
                    <a:pt x="2935785" y="10415"/>
                  </a:cubicBezTo>
                  <a:cubicBezTo>
                    <a:pt x="2954125" y="10673"/>
                    <a:pt x="2973325" y="12137"/>
                    <a:pt x="2991579" y="10587"/>
                  </a:cubicBezTo>
                  <a:cubicBezTo>
                    <a:pt x="3009488" y="9123"/>
                    <a:pt x="3024901" y="1374"/>
                    <a:pt x="3043068" y="427"/>
                  </a:cubicBezTo>
                  <a:cubicBezTo>
                    <a:pt x="3080694" y="-1467"/>
                    <a:pt x="3113413" y="3182"/>
                    <a:pt x="3149231" y="9554"/>
                  </a:cubicBezTo>
                  <a:cubicBezTo>
                    <a:pt x="3184016" y="15753"/>
                    <a:pt x="3221471" y="6368"/>
                    <a:pt x="3256600" y="9898"/>
                  </a:cubicBezTo>
                  <a:cubicBezTo>
                    <a:pt x="3275801" y="11793"/>
                    <a:pt x="3292160" y="19456"/>
                    <a:pt x="3311619" y="20058"/>
                  </a:cubicBezTo>
                  <a:cubicBezTo>
                    <a:pt x="3332025" y="20661"/>
                    <a:pt x="3345113" y="21953"/>
                    <a:pt x="3364227" y="27205"/>
                  </a:cubicBezTo>
                  <a:cubicBezTo>
                    <a:pt x="3405298" y="38484"/>
                    <a:pt x="3445852" y="47955"/>
                    <a:pt x="3486750" y="60871"/>
                  </a:cubicBezTo>
                  <a:cubicBezTo>
                    <a:pt x="3527562" y="73786"/>
                    <a:pt x="3566566" y="92642"/>
                    <a:pt x="3608498" y="103749"/>
                  </a:cubicBezTo>
                  <a:cubicBezTo>
                    <a:pt x="3646296" y="113737"/>
                    <a:pt x="3696838" y="123811"/>
                    <a:pt x="3715867" y="160748"/>
                  </a:cubicBezTo>
                  <a:cubicBezTo>
                    <a:pt x="3727232" y="182791"/>
                    <a:pt x="3741439" y="198805"/>
                    <a:pt x="3756507" y="218264"/>
                  </a:cubicBezTo>
                  <a:cubicBezTo>
                    <a:pt x="3782854" y="252189"/>
                    <a:pt x="3810234" y="283013"/>
                    <a:pt x="3834515" y="318917"/>
                  </a:cubicBezTo>
                  <a:cubicBezTo>
                    <a:pt x="3839767" y="326666"/>
                    <a:pt x="3894097" y="400283"/>
                    <a:pt x="3902018" y="427492"/>
                  </a:cubicBezTo>
                  <a:cubicBezTo>
                    <a:pt x="3904171" y="434982"/>
                    <a:pt x="3900469" y="442043"/>
                    <a:pt x="3902363" y="450567"/>
                  </a:cubicBezTo>
                  <a:cubicBezTo>
                    <a:pt x="3903999" y="458058"/>
                    <a:pt x="3910026" y="461157"/>
                    <a:pt x="3910542" y="469940"/>
                  </a:cubicBezTo>
                  <a:cubicBezTo>
                    <a:pt x="3911317" y="482597"/>
                    <a:pt x="3904515" y="482769"/>
                    <a:pt x="3902363" y="490948"/>
                  </a:cubicBezTo>
                  <a:cubicBezTo>
                    <a:pt x="3895388" y="517210"/>
                    <a:pt x="3890825" y="554233"/>
                    <a:pt x="3872055" y="575414"/>
                  </a:cubicBezTo>
                  <a:cubicBezTo>
                    <a:pt x="3856212" y="593410"/>
                    <a:pt x="3823666" y="614418"/>
                    <a:pt x="3802485" y="620618"/>
                  </a:cubicBezTo>
                  <a:cubicBezTo>
                    <a:pt x="3773469" y="629142"/>
                    <a:pt x="3750652" y="632327"/>
                    <a:pt x="3718450" y="632327"/>
                  </a:cubicBezTo>
                  <a:cubicBezTo>
                    <a:pt x="3686592" y="632327"/>
                    <a:pt x="3654648" y="632241"/>
                    <a:pt x="3622791" y="632327"/>
                  </a:cubicBezTo>
                  <a:cubicBezTo>
                    <a:pt x="3600490" y="632327"/>
                    <a:pt x="3577415" y="634652"/>
                    <a:pt x="3555545" y="630175"/>
                  </a:cubicBezTo>
                  <a:cubicBezTo>
                    <a:pt x="3523515" y="623717"/>
                    <a:pt x="3494069" y="624923"/>
                    <a:pt x="3461264" y="620618"/>
                  </a:cubicBezTo>
                  <a:cubicBezTo>
                    <a:pt x="3356306" y="606755"/>
                    <a:pt x="3249884" y="603570"/>
                    <a:pt x="3143893" y="603570"/>
                  </a:cubicBezTo>
                  <a:cubicBezTo>
                    <a:pt x="3100067" y="603570"/>
                    <a:pt x="3056241" y="603828"/>
                    <a:pt x="3012330" y="603570"/>
                  </a:cubicBezTo>
                  <a:cubicBezTo>
                    <a:pt x="2967040" y="603311"/>
                    <a:pt x="2924161" y="612180"/>
                    <a:pt x="2879130" y="613385"/>
                  </a:cubicBezTo>
                  <a:cubicBezTo>
                    <a:pt x="2793373" y="615710"/>
                    <a:pt x="2710199" y="638871"/>
                    <a:pt x="2624958" y="642057"/>
                  </a:cubicBezTo>
                  <a:cubicBezTo>
                    <a:pt x="2572522" y="644037"/>
                    <a:pt x="2522239" y="655231"/>
                    <a:pt x="2470836" y="661860"/>
                  </a:cubicBezTo>
                  <a:cubicBezTo>
                    <a:pt x="2418314" y="668662"/>
                    <a:pt x="2364931" y="682439"/>
                    <a:pt x="2312065" y="691996"/>
                  </a:cubicBezTo>
                  <a:cubicBezTo>
                    <a:pt x="2254979" y="702328"/>
                    <a:pt x="2197033" y="711197"/>
                    <a:pt x="2140292" y="723079"/>
                  </a:cubicBezTo>
                  <a:cubicBezTo>
                    <a:pt x="2123674" y="726609"/>
                    <a:pt x="2109037" y="733755"/>
                    <a:pt x="2092936" y="737716"/>
                  </a:cubicBezTo>
                  <a:cubicBezTo>
                    <a:pt x="2074940" y="742193"/>
                    <a:pt x="2054362" y="741763"/>
                    <a:pt x="2035334" y="746757"/>
                  </a:cubicBezTo>
                  <a:cubicBezTo>
                    <a:pt x="2009245" y="753731"/>
                    <a:pt x="1982553" y="756744"/>
                    <a:pt x="1957239" y="766043"/>
                  </a:cubicBezTo>
                  <a:cubicBezTo>
                    <a:pt x="1881642" y="793682"/>
                    <a:pt x="1802084" y="808578"/>
                    <a:pt x="1724162" y="827434"/>
                  </a:cubicBezTo>
                  <a:cubicBezTo>
                    <a:pt x="1663633" y="842071"/>
                    <a:pt x="1599228" y="844310"/>
                    <a:pt x="1537408" y="852145"/>
                  </a:cubicBezTo>
                  <a:cubicBezTo>
                    <a:pt x="1409116" y="868504"/>
                    <a:pt x="1280652" y="875995"/>
                    <a:pt x="1151930" y="864458"/>
                  </a:cubicBezTo>
                  <a:cubicBezTo>
                    <a:pt x="1043959" y="854814"/>
                    <a:pt x="938312" y="833203"/>
                    <a:pt x="830943" y="819254"/>
                  </a:cubicBezTo>
                  <a:cubicBezTo>
                    <a:pt x="736748" y="807028"/>
                    <a:pt x="643844" y="816671"/>
                    <a:pt x="549993" y="807028"/>
                  </a:cubicBezTo>
                  <a:cubicBezTo>
                    <a:pt x="515466" y="803498"/>
                    <a:pt x="480854" y="801259"/>
                    <a:pt x="446327" y="797729"/>
                  </a:cubicBezTo>
                  <a:cubicBezTo>
                    <a:pt x="388553" y="791788"/>
                    <a:pt x="334395" y="773362"/>
                    <a:pt x="277912" y="761308"/>
                  </a:cubicBezTo>
                  <a:cubicBezTo>
                    <a:pt x="226854" y="750373"/>
                    <a:pt x="175365" y="729278"/>
                    <a:pt x="127578" y="708614"/>
                  </a:cubicBezTo>
                  <a:cubicBezTo>
                    <a:pt x="31833" y="667113"/>
                    <a:pt x="41821" y="545279"/>
                    <a:pt x="33297" y="459866"/>
                  </a:cubicBezTo>
                  <a:cubicBezTo>
                    <a:pt x="26839" y="395376"/>
                    <a:pt x="5744" y="333985"/>
                    <a:pt x="6261" y="268634"/>
                  </a:cubicBezTo>
                  <a:cubicBezTo>
                    <a:pt x="6433" y="250811"/>
                    <a:pt x="7208" y="232385"/>
                    <a:pt x="6692" y="214476"/>
                  </a:cubicBezTo>
                  <a:cubicBezTo>
                    <a:pt x="6089" y="194070"/>
                    <a:pt x="-6999" y="173492"/>
                    <a:pt x="5142" y="155582"/>
                  </a:cubicBezTo>
                  <a:cubicBezTo>
                    <a:pt x="16679" y="138620"/>
                    <a:pt x="46987" y="124155"/>
                    <a:pt x="63777" y="11304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9F51FD2-56CE-CCB1-A4F0-8E10E240AB62}"/>
                </a:ext>
              </a:extLst>
            </p:cNvPr>
            <p:cNvSpPr/>
            <p:nvPr/>
          </p:nvSpPr>
          <p:spPr>
            <a:xfrm>
              <a:off x="2871657" y="4853310"/>
              <a:ext cx="1808163" cy="446896"/>
            </a:xfrm>
            <a:custGeom>
              <a:avLst/>
              <a:gdLst>
                <a:gd name="connsiteX0" fmla="*/ 2686804 w 2686975"/>
                <a:gd name="connsiteY0" fmla="*/ 469940 h 664099"/>
                <a:gd name="connsiteX1" fmla="*/ 2678624 w 2686975"/>
                <a:gd name="connsiteY1" fmla="*/ 450567 h 664099"/>
                <a:gd name="connsiteX2" fmla="*/ 2678279 w 2686975"/>
                <a:gd name="connsiteY2" fmla="*/ 427492 h 664099"/>
                <a:gd name="connsiteX3" fmla="*/ 2610776 w 2686975"/>
                <a:gd name="connsiteY3" fmla="*/ 318917 h 664099"/>
                <a:gd name="connsiteX4" fmla="*/ 2532767 w 2686975"/>
                <a:gd name="connsiteY4" fmla="*/ 218264 h 664099"/>
                <a:gd name="connsiteX5" fmla="*/ 2492127 w 2686975"/>
                <a:gd name="connsiteY5" fmla="*/ 160748 h 664099"/>
                <a:gd name="connsiteX6" fmla="*/ 2384759 w 2686975"/>
                <a:gd name="connsiteY6" fmla="*/ 103749 h 664099"/>
                <a:gd name="connsiteX7" fmla="*/ 2263011 w 2686975"/>
                <a:gd name="connsiteY7" fmla="*/ 60871 h 664099"/>
                <a:gd name="connsiteX8" fmla="*/ 2140488 w 2686975"/>
                <a:gd name="connsiteY8" fmla="*/ 27205 h 664099"/>
                <a:gd name="connsiteX9" fmla="*/ 2087880 w 2686975"/>
                <a:gd name="connsiteY9" fmla="*/ 20058 h 664099"/>
                <a:gd name="connsiteX10" fmla="*/ 2032861 w 2686975"/>
                <a:gd name="connsiteY10" fmla="*/ 9898 h 664099"/>
                <a:gd name="connsiteX11" fmla="*/ 1925492 w 2686975"/>
                <a:gd name="connsiteY11" fmla="*/ 9554 h 664099"/>
                <a:gd name="connsiteX12" fmla="*/ 1819329 w 2686975"/>
                <a:gd name="connsiteY12" fmla="*/ 427 h 664099"/>
                <a:gd name="connsiteX13" fmla="*/ 1767840 w 2686975"/>
                <a:gd name="connsiteY13" fmla="*/ 10587 h 664099"/>
                <a:gd name="connsiteX14" fmla="*/ 1712046 w 2686975"/>
                <a:gd name="connsiteY14" fmla="*/ 10415 h 664099"/>
                <a:gd name="connsiteX15" fmla="*/ 1604936 w 2686975"/>
                <a:gd name="connsiteY15" fmla="*/ 27205 h 664099"/>
                <a:gd name="connsiteX16" fmla="*/ 1551466 w 2686975"/>
                <a:gd name="connsiteY16" fmla="*/ 52605 h 664099"/>
                <a:gd name="connsiteX17" fmla="*/ 1501528 w 2686975"/>
                <a:gd name="connsiteY17" fmla="*/ 67500 h 664099"/>
                <a:gd name="connsiteX18" fmla="*/ 1453913 w 2686975"/>
                <a:gd name="connsiteY18" fmla="*/ 87132 h 664099"/>
                <a:gd name="connsiteX19" fmla="*/ 1413532 w 2686975"/>
                <a:gd name="connsiteY19" fmla="*/ 98841 h 664099"/>
                <a:gd name="connsiteX20" fmla="*/ 1325105 w 2686975"/>
                <a:gd name="connsiteY20" fmla="*/ 105988 h 664099"/>
                <a:gd name="connsiteX21" fmla="*/ 1235645 w 2686975"/>
                <a:gd name="connsiteY21" fmla="*/ 96431 h 664099"/>
                <a:gd name="connsiteX22" fmla="*/ 1050010 w 2686975"/>
                <a:gd name="connsiteY22" fmla="*/ 96172 h 664099"/>
                <a:gd name="connsiteX23" fmla="*/ 988533 w 2686975"/>
                <a:gd name="connsiteY23" fmla="*/ 106332 h 664099"/>
                <a:gd name="connsiteX24" fmla="*/ 945138 w 2686975"/>
                <a:gd name="connsiteY24" fmla="*/ 106763 h 664099"/>
                <a:gd name="connsiteX25" fmla="*/ 848877 w 2686975"/>
                <a:gd name="connsiteY25" fmla="*/ 122692 h 664099"/>
                <a:gd name="connsiteX26" fmla="*/ 655492 w 2686975"/>
                <a:gd name="connsiteY26" fmla="*/ 161179 h 664099"/>
                <a:gd name="connsiteX27" fmla="*/ 569649 w 2686975"/>
                <a:gd name="connsiteY27" fmla="*/ 163332 h 664099"/>
                <a:gd name="connsiteX28" fmla="*/ 527803 w 2686975"/>
                <a:gd name="connsiteY28" fmla="*/ 163676 h 664099"/>
                <a:gd name="connsiteX29" fmla="*/ 476056 w 2686975"/>
                <a:gd name="connsiteY29" fmla="*/ 153516 h 664099"/>
                <a:gd name="connsiteX30" fmla="*/ 380397 w 2686975"/>
                <a:gd name="connsiteY30" fmla="*/ 135435 h 664099"/>
                <a:gd name="connsiteX31" fmla="*/ 294640 w 2686975"/>
                <a:gd name="connsiteY31" fmla="*/ 118128 h 664099"/>
                <a:gd name="connsiteX32" fmla="*/ 112621 w 2686975"/>
                <a:gd name="connsiteY32" fmla="*/ 38742 h 664099"/>
                <a:gd name="connsiteX33" fmla="*/ 19115 w 2686975"/>
                <a:gd name="connsiteY33" fmla="*/ 30821 h 664099"/>
                <a:gd name="connsiteX34" fmla="*/ 9385 w 2686975"/>
                <a:gd name="connsiteY34" fmla="*/ 36418 h 664099"/>
                <a:gd name="connsiteX35" fmla="*/ 0 w 2686975"/>
                <a:gd name="connsiteY35" fmla="*/ 62420 h 664099"/>
                <a:gd name="connsiteX36" fmla="*/ 16704 w 2686975"/>
                <a:gd name="connsiteY36" fmla="*/ 62420 h 664099"/>
                <a:gd name="connsiteX37" fmla="*/ 60099 w 2686975"/>
                <a:gd name="connsiteY37" fmla="*/ 149986 h 664099"/>
                <a:gd name="connsiteX38" fmla="*/ 81710 w 2686975"/>
                <a:gd name="connsiteY38" fmla="*/ 177366 h 664099"/>
                <a:gd name="connsiteX39" fmla="*/ 91440 w 2686975"/>
                <a:gd name="connsiteY39" fmla="*/ 196309 h 664099"/>
                <a:gd name="connsiteX40" fmla="*/ 152658 w 2686975"/>
                <a:gd name="connsiteY40" fmla="*/ 237723 h 664099"/>
                <a:gd name="connsiteX41" fmla="*/ 175906 w 2686975"/>
                <a:gd name="connsiteY41" fmla="*/ 255288 h 664099"/>
                <a:gd name="connsiteX42" fmla="*/ 202425 w 2686975"/>
                <a:gd name="connsiteY42" fmla="*/ 264673 h 664099"/>
                <a:gd name="connsiteX43" fmla="*/ 257186 w 2686975"/>
                <a:gd name="connsiteY43" fmla="*/ 290159 h 664099"/>
                <a:gd name="connsiteX44" fmla="*/ 351037 w 2686975"/>
                <a:gd name="connsiteY44" fmla="*/ 334157 h 664099"/>
                <a:gd name="connsiteX45" fmla="*/ 434211 w 2686975"/>
                <a:gd name="connsiteY45" fmla="*/ 354736 h 664099"/>
                <a:gd name="connsiteX46" fmla="*/ 552084 w 2686975"/>
                <a:gd name="connsiteY46" fmla="*/ 399250 h 664099"/>
                <a:gd name="connsiteX47" fmla="*/ 576709 w 2686975"/>
                <a:gd name="connsiteY47" fmla="*/ 405794 h 664099"/>
                <a:gd name="connsiteX48" fmla="*/ 602023 w 2686975"/>
                <a:gd name="connsiteY48" fmla="*/ 420259 h 664099"/>
                <a:gd name="connsiteX49" fmla="*/ 654287 w 2686975"/>
                <a:gd name="connsiteY49" fmla="*/ 440837 h 664099"/>
                <a:gd name="connsiteX50" fmla="*/ 677448 w 2686975"/>
                <a:gd name="connsiteY50" fmla="*/ 448759 h 664099"/>
                <a:gd name="connsiteX51" fmla="*/ 701729 w 2686975"/>
                <a:gd name="connsiteY51" fmla="*/ 468304 h 664099"/>
                <a:gd name="connsiteX52" fmla="*/ 725407 w 2686975"/>
                <a:gd name="connsiteY52" fmla="*/ 473642 h 664099"/>
                <a:gd name="connsiteX53" fmla="*/ 756403 w 2686975"/>
                <a:gd name="connsiteY53" fmla="*/ 501281 h 664099"/>
                <a:gd name="connsiteX54" fmla="*/ 806945 w 2686975"/>
                <a:gd name="connsiteY54" fmla="*/ 535549 h 664099"/>
                <a:gd name="connsiteX55" fmla="*/ 852493 w 2686975"/>
                <a:gd name="connsiteY55" fmla="*/ 563963 h 664099"/>
                <a:gd name="connsiteX56" fmla="*/ 952715 w 2686975"/>
                <a:gd name="connsiteY56" fmla="*/ 603483 h 664099"/>
                <a:gd name="connsiteX57" fmla="*/ 1009198 w 2686975"/>
                <a:gd name="connsiteY57" fmla="*/ 624751 h 664099"/>
                <a:gd name="connsiteX58" fmla="*/ 1085484 w 2686975"/>
                <a:gd name="connsiteY58" fmla="*/ 641540 h 664099"/>
                <a:gd name="connsiteX59" fmla="*/ 1230565 w 2686975"/>
                <a:gd name="connsiteY59" fmla="*/ 664099 h 664099"/>
                <a:gd name="connsiteX60" fmla="*/ 1247269 w 2686975"/>
                <a:gd name="connsiteY60" fmla="*/ 661688 h 664099"/>
                <a:gd name="connsiteX61" fmla="*/ 1401391 w 2686975"/>
                <a:gd name="connsiteY61" fmla="*/ 641885 h 664099"/>
                <a:gd name="connsiteX62" fmla="*/ 1655563 w 2686975"/>
                <a:gd name="connsiteY62" fmla="*/ 613213 h 664099"/>
                <a:gd name="connsiteX63" fmla="*/ 1788763 w 2686975"/>
                <a:gd name="connsiteY63" fmla="*/ 603397 h 664099"/>
                <a:gd name="connsiteX64" fmla="*/ 1920326 w 2686975"/>
                <a:gd name="connsiteY64" fmla="*/ 603397 h 664099"/>
                <a:gd name="connsiteX65" fmla="*/ 2237697 w 2686975"/>
                <a:gd name="connsiteY65" fmla="*/ 620445 h 664099"/>
                <a:gd name="connsiteX66" fmla="*/ 2298571 w 2686975"/>
                <a:gd name="connsiteY66" fmla="*/ 625439 h 664099"/>
                <a:gd name="connsiteX67" fmla="*/ 2340847 w 2686975"/>
                <a:gd name="connsiteY67" fmla="*/ 622512 h 664099"/>
                <a:gd name="connsiteX68" fmla="*/ 2397330 w 2686975"/>
                <a:gd name="connsiteY68" fmla="*/ 620618 h 664099"/>
                <a:gd name="connsiteX69" fmla="*/ 2533112 w 2686975"/>
                <a:gd name="connsiteY69" fmla="*/ 587210 h 664099"/>
                <a:gd name="connsiteX70" fmla="*/ 2674233 w 2686975"/>
                <a:gd name="connsiteY70" fmla="*/ 488624 h 664099"/>
                <a:gd name="connsiteX71" fmla="*/ 2686976 w 2686975"/>
                <a:gd name="connsiteY71" fmla="*/ 473039 h 664099"/>
                <a:gd name="connsiteX72" fmla="*/ 2686804 w 2686975"/>
                <a:gd name="connsiteY72" fmla="*/ 469940 h 6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6975" h="664099">
                  <a:moveTo>
                    <a:pt x="2686804" y="469940"/>
                  </a:moveTo>
                  <a:cubicBezTo>
                    <a:pt x="2686287" y="461157"/>
                    <a:pt x="2680260" y="458058"/>
                    <a:pt x="2678624" y="450567"/>
                  </a:cubicBezTo>
                  <a:cubicBezTo>
                    <a:pt x="2676730" y="442129"/>
                    <a:pt x="2680518" y="434982"/>
                    <a:pt x="2678279" y="427492"/>
                  </a:cubicBezTo>
                  <a:cubicBezTo>
                    <a:pt x="2670358" y="400370"/>
                    <a:pt x="2616028" y="326666"/>
                    <a:pt x="2610776" y="318917"/>
                  </a:cubicBezTo>
                  <a:cubicBezTo>
                    <a:pt x="2586495" y="283099"/>
                    <a:pt x="2559201" y="252275"/>
                    <a:pt x="2532767" y="218264"/>
                  </a:cubicBezTo>
                  <a:cubicBezTo>
                    <a:pt x="2517614" y="198805"/>
                    <a:pt x="2503407" y="182704"/>
                    <a:pt x="2492127" y="160748"/>
                  </a:cubicBezTo>
                  <a:cubicBezTo>
                    <a:pt x="2473099" y="123811"/>
                    <a:pt x="2422557" y="113737"/>
                    <a:pt x="2384759" y="103749"/>
                  </a:cubicBezTo>
                  <a:cubicBezTo>
                    <a:pt x="2342827" y="92642"/>
                    <a:pt x="2303909" y="73786"/>
                    <a:pt x="2263011" y="60871"/>
                  </a:cubicBezTo>
                  <a:cubicBezTo>
                    <a:pt x="2222113" y="47955"/>
                    <a:pt x="2181559" y="38484"/>
                    <a:pt x="2140488" y="27205"/>
                  </a:cubicBezTo>
                  <a:cubicBezTo>
                    <a:pt x="2121374" y="21953"/>
                    <a:pt x="2108286" y="20747"/>
                    <a:pt x="2087880" y="20058"/>
                  </a:cubicBezTo>
                  <a:cubicBezTo>
                    <a:pt x="2068421" y="19456"/>
                    <a:pt x="2052062" y="11793"/>
                    <a:pt x="2032861" y="9898"/>
                  </a:cubicBezTo>
                  <a:cubicBezTo>
                    <a:pt x="1997732" y="6368"/>
                    <a:pt x="1960277" y="15753"/>
                    <a:pt x="1925492" y="9554"/>
                  </a:cubicBezTo>
                  <a:cubicBezTo>
                    <a:pt x="1889674" y="3182"/>
                    <a:pt x="1856955" y="-1467"/>
                    <a:pt x="1819329" y="427"/>
                  </a:cubicBezTo>
                  <a:cubicBezTo>
                    <a:pt x="1801161" y="1374"/>
                    <a:pt x="1785749" y="9123"/>
                    <a:pt x="1767840" y="10587"/>
                  </a:cubicBezTo>
                  <a:cubicBezTo>
                    <a:pt x="1749586" y="12051"/>
                    <a:pt x="1730386" y="10587"/>
                    <a:pt x="1712046" y="10415"/>
                  </a:cubicBezTo>
                  <a:cubicBezTo>
                    <a:pt x="1676400" y="9984"/>
                    <a:pt x="1639290" y="19628"/>
                    <a:pt x="1604936" y="27205"/>
                  </a:cubicBezTo>
                  <a:cubicBezTo>
                    <a:pt x="1578761" y="32974"/>
                    <a:pt x="1572992" y="38484"/>
                    <a:pt x="1551466" y="52605"/>
                  </a:cubicBezTo>
                  <a:cubicBezTo>
                    <a:pt x="1536313" y="62593"/>
                    <a:pt x="1517801" y="61818"/>
                    <a:pt x="1501528" y="67500"/>
                  </a:cubicBezTo>
                  <a:cubicBezTo>
                    <a:pt x="1484996" y="73355"/>
                    <a:pt x="1470875" y="81449"/>
                    <a:pt x="1453913" y="87132"/>
                  </a:cubicBezTo>
                  <a:cubicBezTo>
                    <a:pt x="1440654" y="91609"/>
                    <a:pt x="1426963" y="94450"/>
                    <a:pt x="1413532" y="98841"/>
                  </a:cubicBezTo>
                  <a:cubicBezTo>
                    <a:pt x="1384515" y="108313"/>
                    <a:pt x="1356102" y="105730"/>
                    <a:pt x="1325105" y="105988"/>
                  </a:cubicBezTo>
                  <a:cubicBezTo>
                    <a:pt x="1293764" y="106246"/>
                    <a:pt x="1267245" y="96172"/>
                    <a:pt x="1235645" y="96431"/>
                  </a:cubicBezTo>
                  <a:cubicBezTo>
                    <a:pt x="1173824" y="96947"/>
                    <a:pt x="1111745" y="94450"/>
                    <a:pt x="1050010" y="96172"/>
                  </a:cubicBezTo>
                  <a:cubicBezTo>
                    <a:pt x="1028571" y="96775"/>
                    <a:pt x="1009801" y="105385"/>
                    <a:pt x="988533" y="106332"/>
                  </a:cubicBezTo>
                  <a:cubicBezTo>
                    <a:pt x="973896" y="107021"/>
                    <a:pt x="959690" y="104438"/>
                    <a:pt x="945138" y="106763"/>
                  </a:cubicBezTo>
                  <a:cubicBezTo>
                    <a:pt x="913109" y="111929"/>
                    <a:pt x="879959" y="114684"/>
                    <a:pt x="848877" y="122692"/>
                  </a:cubicBezTo>
                  <a:cubicBezTo>
                    <a:pt x="783784" y="139567"/>
                    <a:pt x="719810" y="145509"/>
                    <a:pt x="655492" y="161179"/>
                  </a:cubicBezTo>
                  <a:cubicBezTo>
                    <a:pt x="628715" y="167723"/>
                    <a:pt x="597201" y="163332"/>
                    <a:pt x="569649" y="163332"/>
                  </a:cubicBezTo>
                  <a:cubicBezTo>
                    <a:pt x="555786" y="163332"/>
                    <a:pt x="541580" y="164537"/>
                    <a:pt x="527803" y="163676"/>
                  </a:cubicBezTo>
                  <a:cubicBezTo>
                    <a:pt x="509464" y="162557"/>
                    <a:pt x="494224" y="154205"/>
                    <a:pt x="476056" y="153516"/>
                  </a:cubicBezTo>
                  <a:cubicBezTo>
                    <a:pt x="443079" y="152138"/>
                    <a:pt x="412944" y="141548"/>
                    <a:pt x="380397" y="135435"/>
                  </a:cubicBezTo>
                  <a:cubicBezTo>
                    <a:pt x="350864" y="129924"/>
                    <a:pt x="323742" y="128546"/>
                    <a:pt x="294640" y="118128"/>
                  </a:cubicBezTo>
                  <a:cubicBezTo>
                    <a:pt x="231786" y="95570"/>
                    <a:pt x="174270" y="62851"/>
                    <a:pt x="112621" y="38742"/>
                  </a:cubicBezTo>
                  <a:cubicBezTo>
                    <a:pt x="89632" y="29788"/>
                    <a:pt x="43912" y="21005"/>
                    <a:pt x="19115" y="30821"/>
                  </a:cubicBezTo>
                  <a:cubicBezTo>
                    <a:pt x="15584" y="32199"/>
                    <a:pt x="12312" y="34179"/>
                    <a:pt x="9385" y="36418"/>
                  </a:cubicBezTo>
                  <a:cubicBezTo>
                    <a:pt x="4563" y="43995"/>
                    <a:pt x="1205" y="52605"/>
                    <a:pt x="0" y="62420"/>
                  </a:cubicBezTo>
                  <a:lnTo>
                    <a:pt x="16704" y="62420"/>
                  </a:lnTo>
                  <a:cubicBezTo>
                    <a:pt x="39435" y="82913"/>
                    <a:pt x="39951" y="124930"/>
                    <a:pt x="60099" y="149986"/>
                  </a:cubicBezTo>
                  <a:cubicBezTo>
                    <a:pt x="68365" y="160232"/>
                    <a:pt x="74736" y="165656"/>
                    <a:pt x="81710" y="177366"/>
                  </a:cubicBezTo>
                  <a:cubicBezTo>
                    <a:pt x="85757" y="184168"/>
                    <a:pt x="86446" y="189334"/>
                    <a:pt x="91440" y="196309"/>
                  </a:cubicBezTo>
                  <a:cubicBezTo>
                    <a:pt x="107024" y="218006"/>
                    <a:pt x="131563" y="223689"/>
                    <a:pt x="152658" y="237723"/>
                  </a:cubicBezTo>
                  <a:cubicBezTo>
                    <a:pt x="160235" y="242803"/>
                    <a:pt x="167984" y="250553"/>
                    <a:pt x="175906" y="255288"/>
                  </a:cubicBezTo>
                  <a:cubicBezTo>
                    <a:pt x="186927" y="261832"/>
                    <a:pt x="190285" y="260627"/>
                    <a:pt x="202425" y="264673"/>
                  </a:cubicBezTo>
                  <a:cubicBezTo>
                    <a:pt x="220765" y="270787"/>
                    <a:pt x="239018" y="282927"/>
                    <a:pt x="257186" y="290159"/>
                  </a:cubicBezTo>
                  <a:cubicBezTo>
                    <a:pt x="289990" y="303247"/>
                    <a:pt x="317457" y="325892"/>
                    <a:pt x="351037" y="334157"/>
                  </a:cubicBezTo>
                  <a:cubicBezTo>
                    <a:pt x="378761" y="340959"/>
                    <a:pt x="406831" y="347848"/>
                    <a:pt x="434211" y="354736"/>
                  </a:cubicBezTo>
                  <a:cubicBezTo>
                    <a:pt x="475281" y="365154"/>
                    <a:pt x="512133" y="385129"/>
                    <a:pt x="552084" y="399250"/>
                  </a:cubicBezTo>
                  <a:cubicBezTo>
                    <a:pt x="560436" y="402178"/>
                    <a:pt x="568185" y="403383"/>
                    <a:pt x="576709" y="405794"/>
                  </a:cubicBezTo>
                  <a:cubicBezTo>
                    <a:pt x="587300" y="408721"/>
                    <a:pt x="592638" y="415610"/>
                    <a:pt x="602023" y="420259"/>
                  </a:cubicBezTo>
                  <a:cubicBezTo>
                    <a:pt x="617349" y="427836"/>
                    <a:pt x="637841" y="434982"/>
                    <a:pt x="654287" y="440837"/>
                  </a:cubicBezTo>
                  <a:cubicBezTo>
                    <a:pt x="661605" y="443506"/>
                    <a:pt x="670388" y="445142"/>
                    <a:pt x="677448" y="448759"/>
                  </a:cubicBezTo>
                  <a:cubicBezTo>
                    <a:pt x="687178" y="453666"/>
                    <a:pt x="692860" y="463482"/>
                    <a:pt x="701729" y="468304"/>
                  </a:cubicBezTo>
                  <a:cubicBezTo>
                    <a:pt x="709908" y="472781"/>
                    <a:pt x="717916" y="470112"/>
                    <a:pt x="725407" y="473642"/>
                  </a:cubicBezTo>
                  <a:cubicBezTo>
                    <a:pt x="738408" y="479841"/>
                    <a:pt x="746588" y="491035"/>
                    <a:pt x="756403" y="501281"/>
                  </a:cubicBezTo>
                  <a:cubicBezTo>
                    <a:pt x="772246" y="517726"/>
                    <a:pt x="789897" y="522634"/>
                    <a:pt x="806945" y="535549"/>
                  </a:cubicBezTo>
                  <a:cubicBezTo>
                    <a:pt x="823390" y="547948"/>
                    <a:pt x="832603" y="556730"/>
                    <a:pt x="852493" y="563963"/>
                  </a:cubicBezTo>
                  <a:cubicBezTo>
                    <a:pt x="886331" y="576361"/>
                    <a:pt x="919738" y="589965"/>
                    <a:pt x="952715" y="603483"/>
                  </a:cubicBezTo>
                  <a:cubicBezTo>
                    <a:pt x="971313" y="611060"/>
                    <a:pt x="989825" y="618982"/>
                    <a:pt x="1009198" y="624751"/>
                  </a:cubicBezTo>
                  <a:cubicBezTo>
                    <a:pt x="1034254" y="632328"/>
                    <a:pt x="1060170" y="633619"/>
                    <a:pt x="1085484" y="641540"/>
                  </a:cubicBezTo>
                  <a:cubicBezTo>
                    <a:pt x="1132582" y="656264"/>
                    <a:pt x="1181229" y="663066"/>
                    <a:pt x="1230565" y="664099"/>
                  </a:cubicBezTo>
                  <a:cubicBezTo>
                    <a:pt x="1236162" y="663238"/>
                    <a:pt x="1241673" y="662377"/>
                    <a:pt x="1247269" y="661688"/>
                  </a:cubicBezTo>
                  <a:cubicBezTo>
                    <a:pt x="1298672" y="655058"/>
                    <a:pt x="1348955" y="643865"/>
                    <a:pt x="1401391" y="641885"/>
                  </a:cubicBezTo>
                  <a:cubicBezTo>
                    <a:pt x="1486632" y="638699"/>
                    <a:pt x="1569892" y="615452"/>
                    <a:pt x="1655563" y="613213"/>
                  </a:cubicBezTo>
                  <a:cubicBezTo>
                    <a:pt x="1700595" y="612008"/>
                    <a:pt x="1743473" y="603139"/>
                    <a:pt x="1788763" y="603397"/>
                  </a:cubicBezTo>
                  <a:cubicBezTo>
                    <a:pt x="1832588" y="603656"/>
                    <a:pt x="1876414" y="603397"/>
                    <a:pt x="1920326" y="603397"/>
                  </a:cubicBezTo>
                  <a:cubicBezTo>
                    <a:pt x="2026317" y="603397"/>
                    <a:pt x="2132739" y="606497"/>
                    <a:pt x="2237697" y="620445"/>
                  </a:cubicBezTo>
                  <a:cubicBezTo>
                    <a:pt x="2258792" y="623287"/>
                    <a:pt x="2278595" y="623717"/>
                    <a:pt x="2298571" y="625439"/>
                  </a:cubicBezTo>
                  <a:cubicBezTo>
                    <a:pt x="2312433" y="623717"/>
                    <a:pt x="2326123" y="622426"/>
                    <a:pt x="2340847" y="622512"/>
                  </a:cubicBezTo>
                  <a:cubicBezTo>
                    <a:pt x="2359101" y="622598"/>
                    <a:pt x="2379507" y="624837"/>
                    <a:pt x="2397330" y="620618"/>
                  </a:cubicBezTo>
                  <a:cubicBezTo>
                    <a:pt x="2440725" y="610286"/>
                    <a:pt x="2491611" y="606755"/>
                    <a:pt x="2533112" y="587210"/>
                  </a:cubicBezTo>
                  <a:cubicBezTo>
                    <a:pt x="2586237" y="562069"/>
                    <a:pt x="2635487" y="534860"/>
                    <a:pt x="2674233" y="488624"/>
                  </a:cubicBezTo>
                  <a:cubicBezTo>
                    <a:pt x="2678538" y="483458"/>
                    <a:pt x="2682757" y="478292"/>
                    <a:pt x="2686976" y="473039"/>
                  </a:cubicBezTo>
                  <a:cubicBezTo>
                    <a:pt x="2686804" y="472264"/>
                    <a:pt x="2686889" y="471231"/>
                    <a:pt x="2686804" y="469940"/>
                  </a:cubicBezTo>
                  <a:close/>
                </a:path>
              </a:pathLst>
            </a:custGeom>
            <a:solidFill>
              <a:srgbClr val="FFFFFF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2A7CDE1-AB5A-7F5E-1A1B-6E5056DEF35A}"/>
                </a:ext>
              </a:extLst>
            </p:cNvPr>
            <p:cNvSpPr/>
            <p:nvPr/>
          </p:nvSpPr>
          <p:spPr>
            <a:xfrm>
              <a:off x="2876178" y="4867676"/>
              <a:ext cx="3220667" cy="618285"/>
            </a:xfrm>
            <a:custGeom>
              <a:avLst/>
              <a:gdLst>
                <a:gd name="connsiteX0" fmla="*/ 29359 w 4785991"/>
                <a:gd name="connsiteY0" fmla="*/ 792741 h 918787"/>
                <a:gd name="connsiteX1" fmla="*/ 86530 w 4785991"/>
                <a:gd name="connsiteY1" fmla="*/ 756836 h 918787"/>
                <a:gd name="connsiteX2" fmla="*/ 136986 w 4785991"/>
                <a:gd name="connsiteY2" fmla="*/ 732642 h 918787"/>
                <a:gd name="connsiteX3" fmla="*/ 201132 w 4785991"/>
                <a:gd name="connsiteY3" fmla="*/ 699148 h 918787"/>
                <a:gd name="connsiteX4" fmla="*/ 280948 w 4785991"/>
                <a:gd name="connsiteY4" fmla="*/ 665999 h 918787"/>
                <a:gd name="connsiteX5" fmla="*/ 392880 w 4785991"/>
                <a:gd name="connsiteY5" fmla="*/ 608569 h 918787"/>
                <a:gd name="connsiteX6" fmla="*/ 457715 w 4785991"/>
                <a:gd name="connsiteY6" fmla="*/ 579811 h 918787"/>
                <a:gd name="connsiteX7" fmla="*/ 507481 w 4785991"/>
                <a:gd name="connsiteY7" fmla="*/ 553034 h 918787"/>
                <a:gd name="connsiteX8" fmla="*/ 730054 w 4785991"/>
                <a:gd name="connsiteY8" fmla="*/ 498273 h 918787"/>
                <a:gd name="connsiteX9" fmla="*/ 780338 w 4785991"/>
                <a:gd name="connsiteY9" fmla="*/ 496465 h 918787"/>
                <a:gd name="connsiteX10" fmla="*/ 830793 w 4785991"/>
                <a:gd name="connsiteY10" fmla="*/ 486821 h 918787"/>
                <a:gd name="connsiteX11" fmla="*/ 939798 w 4785991"/>
                <a:gd name="connsiteY11" fmla="*/ 460216 h 918787"/>
                <a:gd name="connsiteX12" fmla="*/ 1005149 w 4785991"/>
                <a:gd name="connsiteY12" fmla="*/ 447903 h 918787"/>
                <a:gd name="connsiteX13" fmla="*/ 1063096 w 4785991"/>
                <a:gd name="connsiteY13" fmla="*/ 446095 h 918787"/>
                <a:gd name="connsiteX14" fmla="*/ 1106405 w 4785991"/>
                <a:gd name="connsiteY14" fmla="*/ 429994 h 918787"/>
                <a:gd name="connsiteX15" fmla="*/ 1177180 w 4785991"/>
                <a:gd name="connsiteY15" fmla="*/ 429650 h 918787"/>
                <a:gd name="connsiteX16" fmla="*/ 1227636 w 4785991"/>
                <a:gd name="connsiteY16" fmla="*/ 417251 h 918787"/>
                <a:gd name="connsiteX17" fmla="*/ 1282483 w 4785991"/>
                <a:gd name="connsiteY17" fmla="*/ 410535 h 918787"/>
                <a:gd name="connsiteX18" fmla="*/ 1335349 w 4785991"/>
                <a:gd name="connsiteY18" fmla="*/ 400375 h 918787"/>
                <a:gd name="connsiteX19" fmla="*/ 1399495 w 4785991"/>
                <a:gd name="connsiteY19" fmla="*/ 390646 h 918787"/>
                <a:gd name="connsiteX20" fmla="*/ 1660642 w 4785991"/>
                <a:gd name="connsiteY20" fmla="*/ 357497 h 918787"/>
                <a:gd name="connsiteX21" fmla="*/ 1891136 w 4785991"/>
                <a:gd name="connsiteY21" fmla="*/ 306008 h 918787"/>
                <a:gd name="connsiteX22" fmla="*/ 2151680 w 4785991"/>
                <a:gd name="connsiteY22" fmla="*/ 234199 h 918787"/>
                <a:gd name="connsiteX23" fmla="*/ 2262148 w 4785991"/>
                <a:gd name="connsiteY23" fmla="*/ 188823 h 918787"/>
                <a:gd name="connsiteX24" fmla="*/ 2375458 w 4785991"/>
                <a:gd name="connsiteY24" fmla="*/ 149044 h 918787"/>
                <a:gd name="connsiteX25" fmla="*/ 2485496 w 4785991"/>
                <a:gd name="connsiteY25" fmla="*/ 120373 h 918787"/>
                <a:gd name="connsiteX26" fmla="*/ 2602938 w 4785991"/>
                <a:gd name="connsiteY26" fmla="*/ 94284 h 918787"/>
                <a:gd name="connsiteX27" fmla="*/ 2708413 w 4785991"/>
                <a:gd name="connsiteY27" fmla="*/ 75427 h 918787"/>
                <a:gd name="connsiteX28" fmla="*/ 2840407 w 4785991"/>
                <a:gd name="connsiteY28" fmla="*/ 65612 h 918787"/>
                <a:gd name="connsiteX29" fmla="*/ 2947001 w 4785991"/>
                <a:gd name="connsiteY29" fmla="*/ 65612 h 918787"/>
                <a:gd name="connsiteX30" fmla="*/ 3064185 w 4785991"/>
                <a:gd name="connsiteY30" fmla="*/ 67764 h 918787"/>
                <a:gd name="connsiteX31" fmla="*/ 3167766 w 4785991"/>
                <a:gd name="connsiteY31" fmla="*/ 63976 h 918787"/>
                <a:gd name="connsiteX32" fmla="*/ 3210214 w 4785991"/>
                <a:gd name="connsiteY32" fmla="*/ 23336 h 918787"/>
                <a:gd name="connsiteX33" fmla="*/ 3272465 w 4785991"/>
                <a:gd name="connsiteY33" fmla="*/ 8785 h 918787"/>
                <a:gd name="connsiteX34" fmla="*/ 3293733 w 4785991"/>
                <a:gd name="connsiteY34" fmla="*/ 261 h 918787"/>
                <a:gd name="connsiteX35" fmla="*/ 3325332 w 4785991"/>
                <a:gd name="connsiteY35" fmla="*/ 7321 h 918787"/>
                <a:gd name="connsiteX36" fmla="*/ 3378198 w 4785991"/>
                <a:gd name="connsiteY36" fmla="*/ 15673 h 918787"/>
                <a:gd name="connsiteX37" fmla="*/ 3425554 w 4785991"/>
                <a:gd name="connsiteY37" fmla="*/ 22217 h 918787"/>
                <a:gd name="connsiteX38" fmla="*/ 3485136 w 4785991"/>
                <a:gd name="connsiteY38" fmla="*/ 38834 h 918787"/>
                <a:gd name="connsiteX39" fmla="*/ 3538175 w 4785991"/>
                <a:gd name="connsiteY39" fmla="*/ 56055 h 918787"/>
                <a:gd name="connsiteX40" fmla="*/ 3595605 w 4785991"/>
                <a:gd name="connsiteY40" fmla="*/ 67764 h 918787"/>
                <a:gd name="connsiteX41" fmla="*/ 3640550 w 4785991"/>
                <a:gd name="connsiteY41" fmla="*/ 83865 h 918787"/>
                <a:gd name="connsiteX42" fmla="*/ 3700649 w 4785991"/>
                <a:gd name="connsiteY42" fmla="*/ 96522 h 918787"/>
                <a:gd name="connsiteX43" fmla="*/ 3748177 w 4785991"/>
                <a:gd name="connsiteY43" fmla="*/ 113312 h 918787"/>
                <a:gd name="connsiteX44" fmla="*/ 3815595 w 4785991"/>
                <a:gd name="connsiteY44" fmla="*/ 140176 h 918787"/>
                <a:gd name="connsiteX45" fmla="*/ 3836862 w 4785991"/>
                <a:gd name="connsiteY45" fmla="*/ 144137 h 918787"/>
                <a:gd name="connsiteX46" fmla="*/ 3858129 w 4785991"/>
                <a:gd name="connsiteY46" fmla="*/ 159807 h 918787"/>
                <a:gd name="connsiteX47" fmla="*/ 3889814 w 4785991"/>
                <a:gd name="connsiteY47" fmla="*/ 162218 h 918787"/>
                <a:gd name="connsiteX48" fmla="*/ 3917797 w 4785991"/>
                <a:gd name="connsiteY48" fmla="*/ 175994 h 918787"/>
                <a:gd name="connsiteX49" fmla="*/ 3970492 w 4785991"/>
                <a:gd name="connsiteY49" fmla="*/ 189857 h 918787"/>
                <a:gd name="connsiteX50" fmla="*/ 4027663 w 4785991"/>
                <a:gd name="connsiteY50" fmla="*/ 211296 h 918787"/>
                <a:gd name="connsiteX51" fmla="*/ 4146914 w 4785991"/>
                <a:gd name="connsiteY51" fmla="*/ 261924 h 918787"/>
                <a:gd name="connsiteX52" fmla="*/ 4243348 w 4785991"/>
                <a:gd name="connsiteY52" fmla="*/ 300067 h 918787"/>
                <a:gd name="connsiteX53" fmla="*/ 4349512 w 4785991"/>
                <a:gd name="connsiteY53" fmla="*/ 347853 h 918787"/>
                <a:gd name="connsiteX54" fmla="*/ 4554864 w 4785991"/>
                <a:gd name="connsiteY54" fmla="*/ 441360 h 918787"/>
                <a:gd name="connsiteX55" fmla="*/ 4664730 w 4785991"/>
                <a:gd name="connsiteY55" fmla="*/ 496379 h 918787"/>
                <a:gd name="connsiteX56" fmla="*/ 4755223 w 4785991"/>
                <a:gd name="connsiteY56" fmla="*/ 535813 h 918787"/>
                <a:gd name="connsiteX57" fmla="*/ 4784842 w 4785991"/>
                <a:gd name="connsiteY57" fmla="*/ 592468 h 918787"/>
                <a:gd name="connsiteX58" fmla="*/ 4755481 w 4785991"/>
                <a:gd name="connsiteY58" fmla="*/ 613563 h 918787"/>
                <a:gd name="connsiteX59" fmla="*/ 4638383 w 4785991"/>
                <a:gd name="connsiteY59" fmla="*/ 639652 h 918787"/>
                <a:gd name="connsiteX60" fmla="*/ 4583622 w 4785991"/>
                <a:gd name="connsiteY60" fmla="*/ 649726 h 918787"/>
                <a:gd name="connsiteX61" fmla="*/ 4532908 w 4785991"/>
                <a:gd name="connsiteY61" fmla="*/ 649295 h 918787"/>
                <a:gd name="connsiteX62" fmla="*/ 4420717 w 4785991"/>
                <a:gd name="connsiteY62" fmla="*/ 668926 h 918787"/>
                <a:gd name="connsiteX63" fmla="*/ 4366732 w 4785991"/>
                <a:gd name="connsiteY63" fmla="*/ 669271 h 918787"/>
                <a:gd name="connsiteX64" fmla="*/ 4313693 w 4785991"/>
                <a:gd name="connsiteY64" fmla="*/ 677795 h 918787"/>
                <a:gd name="connsiteX65" fmla="*/ 4241626 w 4785991"/>
                <a:gd name="connsiteY65" fmla="*/ 687869 h 918787"/>
                <a:gd name="connsiteX66" fmla="*/ 4171797 w 4785991"/>
                <a:gd name="connsiteY66" fmla="*/ 687610 h 918787"/>
                <a:gd name="connsiteX67" fmla="*/ 4119103 w 4785991"/>
                <a:gd name="connsiteY67" fmla="*/ 687524 h 918787"/>
                <a:gd name="connsiteX68" fmla="*/ 4062534 w 4785991"/>
                <a:gd name="connsiteY68" fmla="*/ 697684 h 918787"/>
                <a:gd name="connsiteX69" fmla="*/ 3995030 w 4785991"/>
                <a:gd name="connsiteY69" fmla="*/ 701989 h 918787"/>
                <a:gd name="connsiteX70" fmla="*/ 3934932 w 4785991"/>
                <a:gd name="connsiteY70" fmla="*/ 706811 h 918787"/>
                <a:gd name="connsiteX71" fmla="*/ 3743786 w 4785991"/>
                <a:gd name="connsiteY71" fmla="*/ 704659 h 918787"/>
                <a:gd name="connsiteX72" fmla="*/ 3659492 w 4785991"/>
                <a:gd name="connsiteY72" fmla="*/ 697254 h 918787"/>
                <a:gd name="connsiteX73" fmla="*/ 3587597 w 4785991"/>
                <a:gd name="connsiteY73" fmla="*/ 687180 h 918787"/>
                <a:gd name="connsiteX74" fmla="*/ 3537831 w 4785991"/>
                <a:gd name="connsiteY74" fmla="*/ 688127 h 918787"/>
                <a:gd name="connsiteX75" fmla="*/ 3465591 w 4785991"/>
                <a:gd name="connsiteY75" fmla="*/ 678139 h 918787"/>
                <a:gd name="connsiteX76" fmla="*/ 3423746 w 4785991"/>
                <a:gd name="connsiteY76" fmla="*/ 678139 h 918787"/>
                <a:gd name="connsiteX77" fmla="*/ 3332134 w 4785991"/>
                <a:gd name="connsiteY77" fmla="*/ 668065 h 918787"/>
                <a:gd name="connsiteX78" fmla="*/ 3279526 w 4785991"/>
                <a:gd name="connsiteY78" fmla="*/ 668754 h 918787"/>
                <a:gd name="connsiteX79" fmla="*/ 3222526 w 4785991"/>
                <a:gd name="connsiteY79" fmla="*/ 658680 h 918787"/>
                <a:gd name="connsiteX80" fmla="*/ 3166560 w 4785991"/>
                <a:gd name="connsiteY80" fmla="*/ 651534 h 918787"/>
                <a:gd name="connsiteX81" fmla="*/ 3104825 w 4785991"/>
                <a:gd name="connsiteY81" fmla="*/ 649726 h 918787"/>
                <a:gd name="connsiteX82" fmla="*/ 3044812 w 4785991"/>
                <a:gd name="connsiteY82" fmla="*/ 639566 h 918787"/>
                <a:gd name="connsiteX83" fmla="*/ 2990138 w 4785991"/>
                <a:gd name="connsiteY83" fmla="*/ 638963 h 918787"/>
                <a:gd name="connsiteX84" fmla="*/ 2927886 w 4785991"/>
                <a:gd name="connsiteY84" fmla="*/ 630267 h 918787"/>
                <a:gd name="connsiteX85" fmla="*/ 2861071 w 4785991"/>
                <a:gd name="connsiteY85" fmla="*/ 629406 h 918787"/>
                <a:gd name="connsiteX86" fmla="*/ 2801145 w 4785991"/>
                <a:gd name="connsiteY86" fmla="*/ 620710 h 918787"/>
                <a:gd name="connsiteX87" fmla="*/ 2741045 w 4785991"/>
                <a:gd name="connsiteY87" fmla="*/ 620710 h 918787"/>
                <a:gd name="connsiteX88" fmla="*/ 2690676 w 4785991"/>
                <a:gd name="connsiteY88" fmla="*/ 620451 h 918787"/>
                <a:gd name="connsiteX89" fmla="*/ 2648572 w 4785991"/>
                <a:gd name="connsiteY89" fmla="*/ 630439 h 918787"/>
                <a:gd name="connsiteX90" fmla="*/ 2536554 w 4785991"/>
                <a:gd name="connsiteY90" fmla="*/ 631042 h 918787"/>
                <a:gd name="connsiteX91" fmla="*/ 2401288 w 4785991"/>
                <a:gd name="connsiteY91" fmla="*/ 639824 h 918787"/>
                <a:gd name="connsiteX92" fmla="*/ 2164767 w 4785991"/>
                <a:gd name="connsiteY92" fmla="*/ 639566 h 918787"/>
                <a:gd name="connsiteX93" fmla="*/ 2014003 w 4785991"/>
                <a:gd name="connsiteY93" fmla="*/ 649381 h 918787"/>
                <a:gd name="connsiteX94" fmla="*/ 1887778 w 4785991"/>
                <a:gd name="connsiteY94" fmla="*/ 651534 h 918787"/>
                <a:gd name="connsiteX95" fmla="*/ 1830778 w 4785991"/>
                <a:gd name="connsiteY95" fmla="*/ 658594 h 918787"/>
                <a:gd name="connsiteX96" fmla="*/ 1764652 w 4785991"/>
                <a:gd name="connsiteY96" fmla="*/ 668754 h 918787"/>
                <a:gd name="connsiteX97" fmla="*/ 1675020 w 4785991"/>
                <a:gd name="connsiteY97" fmla="*/ 668065 h 918787"/>
                <a:gd name="connsiteX98" fmla="*/ 1615352 w 4785991"/>
                <a:gd name="connsiteY98" fmla="*/ 678053 h 918787"/>
                <a:gd name="connsiteX99" fmla="*/ 1487749 w 4785991"/>
                <a:gd name="connsiteY99" fmla="*/ 687610 h 918787"/>
                <a:gd name="connsiteX100" fmla="*/ 1429803 w 4785991"/>
                <a:gd name="connsiteY100" fmla="*/ 687266 h 918787"/>
                <a:gd name="connsiteX101" fmla="*/ 1356789 w 4785991"/>
                <a:gd name="connsiteY101" fmla="*/ 697168 h 918787"/>
                <a:gd name="connsiteX102" fmla="*/ 1253639 w 4785991"/>
                <a:gd name="connsiteY102" fmla="*/ 696737 h 918787"/>
                <a:gd name="connsiteX103" fmla="*/ 1132838 w 4785991"/>
                <a:gd name="connsiteY103" fmla="*/ 716627 h 918787"/>
                <a:gd name="connsiteX104" fmla="*/ 995764 w 4785991"/>
                <a:gd name="connsiteY104" fmla="*/ 725926 h 918787"/>
                <a:gd name="connsiteX105" fmla="*/ 937387 w 4785991"/>
                <a:gd name="connsiteY105" fmla="*/ 732814 h 918787"/>
                <a:gd name="connsiteX106" fmla="*/ 868764 w 4785991"/>
                <a:gd name="connsiteY106" fmla="*/ 747107 h 918787"/>
                <a:gd name="connsiteX107" fmla="*/ 656523 w 4785991"/>
                <a:gd name="connsiteY107" fmla="*/ 791621 h 918787"/>
                <a:gd name="connsiteX108" fmla="*/ 368341 w 4785991"/>
                <a:gd name="connsiteY108" fmla="*/ 865066 h 918787"/>
                <a:gd name="connsiteX109" fmla="*/ 245904 w 4785991"/>
                <a:gd name="connsiteY109" fmla="*/ 893394 h 918787"/>
                <a:gd name="connsiteX110" fmla="*/ 131647 w 4785991"/>
                <a:gd name="connsiteY110" fmla="*/ 917674 h 918787"/>
                <a:gd name="connsiteX111" fmla="*/ 15324 w 4785991"/>
                <a:gd name="connsiteY111" fmla="*/ 878154 h 918787"/>
                <a:gd name="connsiteX112" fmla="*/ 1806 w 4785991"/>
                <a:gd name="connsiteY112" fmla="*/ 819088 h 918787"/>
                <a:gd name="connsiteX113" fmla="*/ 38658 w 4785991"/>
                <a:gd name="connsiteY113" fmla="*/ 764069 h 91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4785991" h="918787">
                  <a:moveTo>
                    <a:pt x="29359" y="792741"/>
                  </a:moveTo>
                  <a:cubicBezTo>
                    <a:pt x="42877" y="778017"/>
                    <a:pt x="69482" y="768202"/>
                    <a:pt x="86530" y="756836"/>
                  </a:cubicBezTo>
                  <a:cubicBezTo>
                    <a:pt x="102115" y="746418"/>
                    <a:pt x="119507" y="738927"/>
                    <a:pt x="136986" y="732642"/>
                  </a:cubicBezTo>
                  <a:cubicBezTo>
                    <a:pt x="163763" y="722998"/>
                    <a:pt x="177281" y="712838"/>
                    <a:pt x="201132" y="699148"/>
                  </a:cubicBezTo>
                  <a:cubicBezTo>
                    <a:pt x="225670" y="685028"/>
                    <a:pt x="255376" y="677881"/>
                    <a:pt x="280948" y="665999"/>
                  </a:cubicBezTo>
                  <a:cubicBezTo>
                    <a:pt x="318919" y="648434"/>
                    <a:pt x="355598" y="627253"/>
                    <a:pt x="392880" y="608569"/>
                  </a:cubicBezTo>
                  <a:cubicBezTo>
                    <a:pt x="414836" y="597548"/>
                    <a:pt x="434898" y="588852"/>
                    <a:pt x="457715" y="579811"/>
                  </a:cubicBezTo>
                  <a:cubicBezTo>
                    <a:pt x="475796" y="572665"/>
                    <a:pt x="489400" y="558028"/>
                    <a:pt x="507481" y="553034"/>
                  </a:cubicBezTo>
                  <a:cubicBezTo>
                    <a:pt x="580668" y="532886"/>
                    <a:pt x="654974" y="514374"/>
                    <a:pt x="730054" y="498273"/>
                  </a:cubicBezTo>
                  <a:cubicBezTo>
                    <a:pt x="747275" y="494570"/>
                    <a:pt x="763376" y="498876"/>
                    <a:pt x="780338" y="496465"/>
                  </a:cubicBezTo>
                  <a:cubicBezTo>
                    <a:pt x="796869" y="494140"/>
                    <a:pt x="814176" y="489835"/>
                    <a:pt x="830793" y="486821"/>
                  </a:cubicBezTo>
                  <a:cubicBezTo>
                    <a:pt x="867214" y="480191"/>
                    <a:pt x="902947" y="469257"/>
                    <a:pt x="939798" y="460216"/>
                  </a:cubicBezTo>
                  <a:cubicBezTo>
                    <a:pt x="959688" y="455308"/>
                    <a:pt x="985087" y="449023"/>
                    <a:pt x="1005149" y="447903"/>
                  </a:cubicBezTo>
                  <a:cubicBezTo>
                    <a:pt x="1024694" y="446784"/>
                    <a:pt x="1043895" y="451003"/>
                    <a:pt x="1063096" y="446095"/>
                  </a:cubicBezTo>
                  <a:cubicBezTo>
                    <a:pt x="1077561" y="442393"/>
                    <a:pt x="1091509" y="432663"/>
                    <a:pt x="1106405" y="429994"/>
                  </a:cubicBezTo>
                  <a:cubicBezTo>
                    <a:pt x="1129652" y="425775"/>
                    <a:pt x="1153847" y="432233"/>
                    <a:pt x="1177180" y="429650"/>
                  </a:cubicBezTo>
                  <a:cubicBezTo>
                    <a:pt x="1193884" y="427756"/>
                    <a:pt x="1211104" y="421212"/>
                    <a:pt x="1227636" y="417251"/>
                  </a:cubicBezTo>
                  <a:cubicBezTo>
                    <a:pt x="1247612" y="412430"/>
                    <a:pt x="1263110" y="413635"/>
                    <a:pt x="1282483" y="410535"/>
                  </a:cubicBezTo>
                  <a:cubicBezTo>
                    <a:pt x="1301081" y="407522"/>
                    <a:pt x="1315718" y="400892"/>
                    <a:pt x="1335349" y="400375"/>
                  </a:cubicBezTo>
                  <a:cubicBezTo>
                    <a:pt x="1360835" y="399686"/>
                    <a:pt x="1375731" y="395898"/>
                    <a:pt x="1399495" y="390646"/>
                  </a:cubicBezTo>
                  <a:cubicBezTo>
                    <a:pt x="1485425" y="371703"/>
                    <a:pt x="1575142" y="377214"/>
                    <a:pt x="1660642" y="357497"/>
                  </a:cubicBezTo>
                  <a:cubicBezTo>
                    <a:pt x="1737444" y="339760"/>
                    <a:pt x="1813816" y="324089"/>
                    <a:pt x="1891136" y="306008"/>
                  </a:cubicBezTo>
                  <a:cubicBezTo>
                    <a:pt x="1979218" y="285430"/>
                    <a:pt x="2065492" y="266315"/>
                    <a:pt x="2151680" y="234199"/>
                  </a:cubicBezTo>
                  <a:cubicBezTo>
                    <a:pt x="2189650" y="220078"/>
                    <a:pt x="2223488" y="197261"/>
                    <a:pt x="2262148" y="188823"/>
                  </a:cubicBezTo>
                  <a:cubicBezTo>
                    <a:pt x="2300291" y="180558"/>
                    <a:pt x="2339037" y="162562"/>
                    <a:pt x="2375458" y="149044"/>
                  </a:cubicBezTo>
                  <a:cubicBezTo>
                    <a:pt x="2411793" y="135613"/>
                    <a:pt x="2448816" y="131996"/>
                    <a:pt x="2485496" y="120373"/>
                  </a:cubicBezTo>
                  <a:cubicBezTo>
                    <a:pt x="2525103" y="107802"/>
                    <a:pt x="2561265" y="94800"/>
                    <a:pt x="2602938" y="94284"/>
                  </a:cubicBezTo>
                  <a:cubicBezTo>
                    <a:pt x="2637638" y="93853"/>
                    <a:pt x="2675006" y="82832"/>
                    <a:pt x="2708413" y="75427"/>
                  </a:cubicBezTo>
                  <a:cubicBezTo>
                    <a:pt x="2753100" y="65612"/>
                    <a:pt x="2793826" y="65612"/>
                    <a:pt x="2840407" y="65612"/>
                  </a:cubicBezTo>
                  <a:cubicBezTo>
                    <a:pt x="2875967" y="65612"/>
                    <a:pt x="2911441" y="65612"/>
                    <a:pt x="2947001" y="65612"/>
                  </a:cubicBezTo>
                  <a:cubicBezTo>
                    <a:pt x="2984713" y="65612"/>
                    <a:pt x="3027334" y="60015"/>
                    <a:pt x="3064185" y="67764"/>
                  </a:cubicBezTo>
                  <a:cubicBezTo>
                    <a:pt x="3098884" y="75083"/>
                    <a:pt x="3133583" y="79216"/>
                    <a:pt x="3167766" y="63976"/>
                  </a:cubicBezTo>
                  <a:cubicBezTo>
                    <a:pt x="3184641" y="56485"/>
                    <a:pt x="3195663" y="34185"/>
                    <a:pt x="3210214" y="23336"/>
                  </a:cubicBezTo>
                  <a:cubicBezTo>
                    <a:pt x="3231394" y="7579"/>
                    <a:pt x="3249390" y="12487"/>
                    <a:pt x="3272465" y="8785"/>
                  </a:cubicBezTo>
                  <a:cubicBezTo>
                    <a:pt x="3279870" y="7579"/>
                    <a:pt x="3286672" y="1122"/>
                    <a:pt x="3293733" y="261"/>
                  </a:cubicBezTo>
                  <a:cubicBezTo>
                    <a:pt x="3308628" y="-1461"/>
                    <a:pt x="3312330" y="5857"/>
                    <a:pt x="3325332" y="7321"/>
                  </a:cubicBezTo>
                  <a:cubicBezTo>
                    <a:pt x="3344188" y="9387"/>
                    <a:pt x="3359686" y="11626"/>
                    <a:pt x="3378198" y="15673"/>
                  </a:cubicBezTo>
                  <a:cubicBezTo>
                    <a:pt x="3394213" y="19203"/>
                    <a:pt x="3409453" y="17050"/>
                    <a:pt x="3425554" y="22217"/>
                  </a:cubicBezTo>
                  <a:cubicBezTo>
                    <a:pt x="3447510" y="29277"/>
                    <a:pt x="3463008" y="34185"/>
                    <a:pt x="3485136" y="38834"/>
                  </a:cubicBezTo>
                  <a:cubicBezTo>
                    <a:pt x="3502787" y="42537"/>
                    <a:pt x="3521041" y="50802"/>
                    <a:pt x="3538175" y="56055"/>
                  </a:cubicBezTo>
                  <a:cubicBezTo>
                    <a:pt x="3558495" y="62254"/>
                    <a:pt x="3574854" y="63373"/>
                    <a:pt x="3595605" y="67764"/>
                  </a:cubicBezTo>
                  <a:cubicBezTo>
                    <a:pt x="3610931" y="71036"/>
                    <a:pt x="3625482" y="80249"/>
                    <a:pt x="3640550" y="83865"/>
                  </a:cubicBezTo>
                  <a:cubicBezTo>
                    <a:pt x="3660784" y="88687"/>
                    <a:pt x="3680329" y="89893"/>
                    <a:pt x="3700649" y="96522"/>
                  </a:cubicBezTo>
                  <a:cubicBezTo>
                    <a:pt x="3717008" y="101861"/>
                    <a:pt x="3731732" y="108577"/>
                    <a:pt x="3748177" y="113312"/>
                  </a:cubicBezTo>
                  <a:cubicBezTo>
                    <a:pt x="3771769" y="120114"/>
                    <a:pt x="3791486" y="133804"/>
                    <a:pt x="3815595" y="140176"/>
                  </a:cubicBezTo>
                  <a:cubicBezTo>
                    <a:pt x="3822483" y="141984"/>
                    <a:pt x="3830318" y="141123"/>
                    <a:pt x="3836862" y="144137"/>
                  </a:cubicBezTo>
                  <a:cubicBezTo>
                    <a:pt x="3844439" y="147581"/>
                    <a:pt x="3849863" y="156880"/>
                    <a:pt x="3858129" y="159807"/>
                  </a:cubicBezTo>
                  <a:cubicBezTo>
                    <a:pt x="3869236" y="163854"/>
                    <a:pt x="3879138" y="159118"/>
                    <a:pt x="3889814" y="162218"/>
                  </a:cubicBezTo>
                  <a:cubicBezTo>
                    <a:pt x="3900061" y="165145"/>
                    <a:pt x="3907982" y="172206"/>
                    <a:pt x="3917797" y="175994"/>
                  </a:cubicBezTo>
                  <a:cubicBezTo>
                    <a:pt x="3934501" y="182538"/>
                    <a:pt x="3953271" y="183916"/>
                    <a:pt x="3970492" y="189857"/>
                  </a:cubicBezTo>
                  <a:cubicBezTo>
                    <a:pt x="3989951" y="196486"/>
                    <a:pt x="4008204" y="204580"/>
                    <a:pt x="4027663" y="211296"/>
                  </a:cubicBezTo>
                  <a:cubicBezTo>
                    <a:pt x="4068992" y="225589"/>
                    <a:pt x="4106877" y="245823"/>
                    <a:pt x="4146914" y="261924"/>
                  </a:cubicBezTo>
                  <a:cubicBezTo>
                    <a:pt x="4179202" y="274925"/>
                    <a:pt x="4209596" y="290768"/>
                    <a:pt x="4243348" y="300067"/>
                  </a:cubicBezTo>
                  <a:cubicBezTo>
                    <a:pt x="4281405" y="310657"/>
                    <a:pt x="4312832" y="333044"/>
                    <a:pt x="4349512" y="347853"/>
                  </a:cubicBezTo>
                  <a:cubicBezTo>
                    <a:pt x="4420631" y="376525"/>
                    <a:pt x="4486069" y="408899"/>
                    <a:pt x="4554864" y="441360"/>
                  </a:cubicBezTo>
                  <a:cubicBezTo>
                    <a:pt x="4591543" y="458666"/>
                    <a:pt x="4628911" y="476661"/>
                    <a:pt x="4664730" y="496379"/>
                  </a:cubicBezTo>
                  <a:cubicBezTo>
                    <a:pt x="4694521" y="512738"/>
                    <a:pt x="4725862" y="522467"/>
                    <a:pt x="4755223" y="535813"/>
                  </a:cubicBezTo>
                  <a:cubicBezTo>
                    <a:pt x="4770893" y="542960"/>
                    <a:pt x="4791041" y="574042"/>
                    <a:pt x="4784842" y="592468"/>
                  </a:cubicBezTo>
                  <a:cubicBezTo>
                    <a:pt x="4780881" y="604264"/>
                    <a:pt x="4766674" y="609000"/>
                    <a:pt x="4755481" y="613563"/>
                  </a:cubicBezTo>
                  <a:cubicBezTo>
                    <a:pt x="4721557" y="627339"/>
                    <a:pt x="4675148" y="640427"/>
                    <a:pt x="4638383" y="639652"/>
                  </a:cubicBezTo>
                  <a:cubicBezTo>
                    <a:pt x="4614274" y="639135"/>
                    <a:pt x="4605406" y="644990"/>
                    <a:pt x="4583622" y="649726"/>
                  </a:cubicBezTo>
                  <a:cubicBezTo>
                    <a:pt x="4568296" y="653084"/>
                    <a:pt x="4548837" y="649381"/>
                    <a:pt x="4532908" y="649295"/>
                  </a:cubicBezTo>
                  <a:cubicBezTo>
                    <a:pt x="4493215" y="648951"/>
                    <a:pt x="4458258" y="661694"/>
                    <a:pt x="4420717" y="668926"/>
                  </a:cubicBezTo>
                  <a:cubicBezTo>
                    <a:pt x="4403325" y="672284"/>
                    <a:pt x="4384296" y="665741"/>
                    <a:pt x="4366732" y="669271"/>
                  </a:cubicBezTo>
                  <a:cubicBezTo>
                    <a:pt x="4347014" y="673145"/>
                    <a:pt x="4333669" y="677881"/>
                    <a:pt x="4313693" y="677795"/>
                  </a:cubicBezTo>
                  <a:cubicBezTo>
                    <a:pt x="4287862" y="677709"/>
                    <a:pt x="4266854" y="686663"/>
                    <a:pt x="4241626" y="687869"/>
                  </a:cubicBezTo>
                  <a:cubicBezTo>
                    <a:pt x="4218465" y="688988"/>
                    <a:pt x="4195045" y="687610"/>
                    <a:pt x="4171797" y="687610"/>
                  </a:cubicBezTo>
                  <a:cubicBezTo>
                    <a:pt x="4154319" y="687610"/>
                    <a:pt x="4136668" y="686922"/>
                    <a:pt x="4119103" y="687524"/>
                  </a:cubicBezTo>
                  <a:cubicBezTo>
                    <a:pt x="4098267" y="688213"/>
                    <a:pt x="4082596" y="695101"/>
                    <a:pt x="4062534" y="697684"/>
                  </a:cubicBezTo>
                  <a:cubicBezTo>
                    <a:pt x="4039459" y="700698"/>
                    <a:pt x="4017417" y="697857"/>
                    <a:pt x="3995030" y="701989"/>
                  </a:cubicBezTo>
                  <a:cubicBezTo>
                    <a:pt x="3974797" y="705692"/>
                    <a:pt x="3956113" y="706811"/>
                    <a:pt x="3934932" y="706811"/>
                  </a:cubicBezTo>
                  <a:cubicBezTo>
                    <a:pt x="3872766" y="706725"/>
                    <a:pt x="3805779" y="712838"/>
                    <a:pt x="3743786" y="704659"/>
                  </a:cubicBezTo>
                  <a:cubicBezTo>
                    <a:pt x="3714339" y="700784"/>
                    <a:pt x="3689198" y="696737"/>
                    <a:pt x="3659492" y="697254"/>
                  </a:cubicBezTo>
                  <a:cubicBezTo>
                    <a:pt x="3633403" y="697684"/>
                    <a:pt x="3612997" y="689763"/>
                    <a:pt x="3587597" y="687180"/>
                  </a:cubicBezTo>
                  <a:cubicBezTo>
                    <a:pt x="3571238" y="685544"/>
                    <a:pt x="3554190" y="690194"/>
                    <a:pt x="3537831" y="688127"/>
                  </a:cubicBezTo>
                  <a:cubicBezTo>
                    <a:pt x="3511656" y="684855"/>
                    <a:pt x="3492800" y="677881"/>
                    <a:pt x="3465591" y="678139"/>
                  </a:cubicBezTo>
                  <a:cubicBezTo>
                    <a:pt x="3451643" y="678225"/>
                    <a:pt x="3437694" y="678053"/>
                    <a:pt x="3423746" y="678139"/>
                  </a:cubicBezTo>
                  <a:cubicBezTo>
                    <a:pt x="3389994" y="678225"/>
                    <a:pt x="3364766" y="672112"/>
                    <a:pt x="3332134" y="668065"/>
                  </a:cubicBezTo>
                  <a:cubicBezTo>
                    <a:pt x="3314999" y="665913"/>
                    <a:pt x="3296832" y="669357"/>
                    <a:pt x="3279526" y="668754"/>
                  </a:cubicBezTo>
                  <a:cubicBezTo>
                    <a:pt x="3258517" y="667979"/>
                    <a:pt x="3243019" y="659800"/>
                    <a:pt x="3222526" y="658680"/>
                  </a:cubicBezTo>
                  <a:cubicBezTo>
                    <a:pt x="3202464" y="657647"/>
                    <a:pt x="3185761" y="655150"/>
                    <a:pt x="3166560" y="651534"/>
                  </a:cubicBezTo>
                  <a:cubicBezTo>
                    <a:pt x="3146154" y="647573"/>
                    <a:pt x="3125748" y="650759"/>
                    <a:pt x="3104825" y="649726"/>
                  </a:cubicBezTo>
                  <a:cubicBezTo>
                    <a:pt x="3083558" y="648693"/>
                    <a:pt x="3066338" y="639996"/>
                    <a:pt x="3044812" y="639566"/>
                  </a:cubicBezTo>
                  <a:cubicBezTo>
                    <a:pt x="3026645" y="639221"/>
                    <a:pt x="3008219" y="641718"/>
                    <a:pt x="2990138" y="638963"/>
                  </a:cubicBezTo>
                  <a:cubicBezTo>
                    <a:pt x="2968182" y="635605"/>
                    <a:pt x="2950531" y="630009"/>
                    <a:pt x="2927886" y="630267"/>
                  </a:cubicBezTo>
                  <a:cubicBezTo>
                    <a:pt x="2906877" y="630439"/>
                    <a:pt x="2881650" y="633366"/>
                    <a:pt x="2861071" y="629406"/>
                  </a:cubicBezTo>
                  <a:cubicBezTo>
                    <a:pt x="2839029" y="625187"/>
                    <a:pt x="2824048" y="620537"/>
                    <a:pt x="2801145" y="620710"/>
                  </a:cubicBezTo>
                  <a:cubicBezTo>
                    <a:pt x="2781083" y="620882"/>
                    <a:pt x="2761021" y="620710"/>
                    <a:pt x="2741045" y="620710"/>
                  </a:cubicBezTo>
                  <a:cubicBezTo>
                    <a:pt x="2724428" y="620710"/>
                    <a:pt x="2707208" y="619504"/>
                    <a:pt x="2690676" y="620451"/>
                  </a:cubicBezTo>
                  <a:cubicBezTo>
                    <a:pt x="2672939" y="621484"/>
                    <a:pt x="2666051" y="629234"/>
                    <a:pt x="2648572" y="630439"/>
                  </a:cubicBezTo>
                  <a:cubicBezTo>
                    <a:pt x="2612237" y="633022"/>
                    <a:pt x="2572372" y="624067"/>
                    <a:pt x="2536554" y="631042"/>
                  </a:cubicBezTo>
                  <a:cubicBezTo>
                    <a:pt x="2490920" y="639996"/>
                    <a:pt x="2448989" y="639824"/>
                    <a:pt x="2401288" y="639824"/>
                  </a:cubicBezTo>
                  <a:cubicBezTo>
                    <a:pt x="2322419" y="639824"/>
                    <a:pt x="2243550" y="640599"/>
                    <a:pt x="2164767" y="639566"/>
                  </a:cubicBezTo>
                  <a:cubicBezTo>
                    <a:pt x="2113967" y="638963"/>
                    <a:pt x="2065061" y="649381"/>
                    <a:pt x="2014003" y="649381"/>
                  </a:cubicBezTo>
                  <a:cubicBezTo>
                    <a:pt x="1973363" y="649381"/>
                    <a:pt x="1927557" y="643354"/>
                    <a:pt x="1887778" y="651534"/>
                  </a:cubicBezTo>
                  <a:cubicBezTo>
                    <a:pt x="1866941" y="655839"/>
                    <a:pt x="1852218" y="657992"/>
                    <a:pt x="1830778" y="658594"/>
                  </a:cubicBezTo>
                  <a:cubicBezTo>
                    <a:pt x="1807531" y="659283"/>
                    <a:pt x="1787642" y="668065"/>
                    <a:pt x="1764652" y="668754"/>
                  </a:cubicBezTo>
                  <a:cubicBezTo>
                    <a:pt x="1735378" y="669615"/>
                    <a:pt x="1704209" y="664966"/>
                    <a:pt x="1675020" y="668065"/>
                  </a:cubicBezTo>
                  <a:cubicBezTo>
                    <a:pt x="1653926" y="670304"/>
                    <a:pt x="1637049" y="678311"/>
                    <a:pt x="1615352" y="678053"/>
                  </a:cubicBezTo>
                  <a:cubicBezTo>
                    <a:pt x="1570837" y="677537"/>
                    <a:pt x="1531231" y="687869"/>
                    <a:pt x="1487749" y="687610"/>
                  </a:cubicBezTo>
                  <a:cubicBezTo>
                    <a:pt x="1468635" y="687524"/>
                    <a:pt x="1448831" y="686233"/>
                    <a:pt x="1429803" y="687266"/>
                  </a:cubicBezTo>
                  <a:cubicBezTo>
                    <a:pt x="1404317" y="688644"/>
                    <a:pt x="1382447" y="697512"/>
                    <a:pt x="1356789" y="697168"/>
                  </a:cubicBezTo>
                  <a:cubicBezTo>
                    <a:pt x="1324500" y="696737"/>
                    <a:pt x="1285324" y="691571"/>
                    <a:pt x="1253639" y="696737"/>
                  </a:cubicBezTo>
                  <a:cubicBezTo>
                    <a:pt x="1214032" y="703195"/>
                    <a:pt x="1173133" y="712838"/>
                    <a:pt x="1132838" y="716627"/>
                  </a:cubicBezTo>
                  <a:cubicBezTo>
                    <a:pt x="1086946" y="720932"/>
                    <a:pt x="1042001" y="726356"/>
                    <a:pt x="995764" y="725926"/>
                  </a:cubicBezTo>
                  <a:cubicBezTo>
                    <a:pt x="975186" y="725754"/>
                    <a:pt x="957104" y="726615"/>
                    <a:pt x="937387" y="732814"/>
                  </a:cubicBezTo>
                  <a:cubicBezTo>
                    <a:pt x="912676" y="740563"/>
                    <a:pt x="893303" y="742457"/>
                    <a:pt x="868764" y="747107"/>
                  </a:cubicBezTo>
                  <a:cubicBezTo>
                    <a:pt x="797300" y="760625"/>
                    <a:pt x="727299" y="770871"/>
                    <a:pt x="656523" y="791621"/>
                  </a:cubicBezTo>
                  <a:cubicBezTo>
                    <a:pt x="561295" y="819604"/>
                    <a:pt x="464861" y="842163"/>
                    <a:pt x="368341" y="865066"/>
                  </a:cubicBezTo>
                  <a:cubicBezTo>
                    <a:pt x="328132" y="874623"/>
                    <a:pt x="286975" y="885989"/>
                    <a:pt x="245904" y="893394"/>
                  </a:cubicBezTo>
                  <a:cubicBezTo>
                    <a:pt x="207934" y="900282"/>
                    <a:pt x="170565" y="912422"/>
                    <a:pt x="131647" y="917674"/>
                  </a:cubicBezTo>
                  <a:cubicBezTo>
                    <a:pt x="93418" y="922840"/>
                    <a:pt x="40294" y="910097"/>
                    <a:pt x="15324" y="878154"/>
                  </a:cubicBezTo>
                  <a:cubicBezTo>
                    <a:pt x="3270" y="862741"/>
                    <a:pt x="-3446" y="838461"/>
                    <a:pt x="1806" y="819088"/>
                  </a:cubicBezTo>
                  <a:cubicBezTo>
                    <a:pt x="5422" y="805656"/>
                    <a:pt x="23848" y="761400"/>
                    <a:pt x="38658" y="764069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2D3D15A-17C3-104E-2440-312188BC4B9E}"/>
                </a:ext>
              </a:extLst>
            </p:cNvPr>
            <p:cNvSpPr/>
            <p:nvPr/>
          </p:nvSpPr>
          <p:spPr>
            <a:xfrm>
              <a:off x="4902862" y="4867676"/>
              <a:ext cx="794871" cy="276117"/>
            </a:xfrm>
            <a:custGeom>
              <a:avLst/>
              <a:gdLst>
                <a:gd name="connsiteX0" fmla="*/ 1112048 w 1181197"/>
                <a:gd name="connsiteY0" fmla="*/ 281727 h 410317"/>
                <a:gd name="connsiteX1" fmla="*/ 1110929 w 1181197"/>
                <a:gd name="connsiteY1" fmla="*/ 251592 h 410317"/>
                <a:gd name="connsiteX2" fmla="*/ 1016045 w 1181197"/>
                <a:gd name="connsiteY2" fmla="*/ 211296 h 410317"/>
                <a:gd name="connsiteX3" fmla="*/ 958874 w 1181197"/>
                <a:gd name="connsiteY3" fmla="*/ 189857 h 410317"/>
                <a:gd name="connsiteX4" fmla="*/ 906180 w 1181197"/>
                <a:gd name="connsiteY4" fmla="*/ 175994 h 410317"/>
                <a:gd name="connsiteX5" fmla="*/ 878196 w 1181197"/>
                <a:gd name="connsiteY5" fmla="*/ 162218 h 410317"/>
                <a:gd name="connsiteX6" fmla="*/ 846511 w 1181197"/>
                <a:gd name="connsiteY6" fmla="*/ 159807 h 410317"/>
                <a:gd name="connsiteX7" fmla="*/ 825244 w 1181197"/>
                <a:gd name="connsiteY7" fmla="*/ 144137 h 410317"/>
                <a:gd name="connsiteX8" fmla="*/ 803977 w 1181197"/>
                <a:gd name="connsiteY8" fmla="*/ 140176 h 410317"/>
                <a:gd name="connsiteX9" fmla="*/ 736559 w 1181197"/>
                <a:gd name="connsiteY9" fmla="*/ 113312 h 410317"/>
                <a:gd name="connsiteX10" fmla="*/ 689031 w 1181197"/>
                <a:gd name="connsiteY10" fmla="*/ 96522 h 410317"/>
                <a:gd name="connsiteX11" fmla="*/ 628932 w 1181197"/>
                <a:gd name="connsiteY11" fmla="*/ 83865 h 410317"/>
                <a:gd name="connsiteX12" fmla="*/ 583987 w 1181197"/>
                <a:gd name="connsiteY12" fmla="*/ 67764 h 410317"/>
                <a:gd name="connsiteX13" fmla="*/ 526557 w 1181197"/>
                <a:gd name="connsiteY13" fmla="*/ 56055 h 410317"/>
                <a:gd name="connsiteX14" fmla="*/ 473518 w 1181197"/>
                <a:gd name="connsiteY14" fmla="*/ 38834 h 410317"/>
                <a:gd name="connsiteX15" fmla="*/ 413936 w 1181197"/>
                <a:gd name="connsiteY15" fmla="*/ 22217 h 410317"/>
                <a:gd name="connsiteX16" fmla="*/ 366580 w 1181197"/>
                <a:gd name="connsiteY16" fmla="*/ 15673 h 410317"/>
                <a:gd name="connsiteX17" fmla="*/ 313714 w 1181197"/>
                <a:gd name="connsiteY17" fmla="*/ 7321 h 410317"/>
                <a:gd name="connsiteX18" fmla="*/ 282114 w 1181197"/>
                <a:gd name="connsiteY18" fmla="*/ 261 h 410317"/>
                <a:gd name="connsiteX19" fmla="*/ 260847 w 1181197"/>
                <a:gd name="connsiteY19" fmla="*/ 8785 h 410317"/>
                <a:gd name="connsiteX20" fmla="*/ 198596 w 1181197"/>
                <a:gd name="connsiteY20" fmla="*/ 23336 h 410317"/>
                <a:gd name="connsiteX21" fmla="*/ 156147 w 1181197"/>
                <a:gd name="connsiteY21" fmla="*/ 63976 h 410317"/>
                <a:gd name="connsiteX22" fmla="*/ 113613 w 1181197"/>
                <a:gd name="connsiteY22" fmla="*/ 73964 h 410317"/>
                <a:gd name="connsiteX23" fmla="*/ 74437 w 1181197"/>
                <a:gd name="connsiteY23" fmla="*/ 142070 h 410317"/>
                <a:gd name="connsiteX24" fmla="*/ 32678 w 1181197"/>
                <a:gd name="connsiteY24" fmla="*/ 169278 h 410317"/>
                <a:gd name="connsiteX25" fmla="*/ 7278 w 1181197"/>
                <a:gd name="connsiteY25" fmla="*/ 194850 h 410317"/>
                <a:gd name="connsiteX26" fmla="*/ 9258 w 1181197"/>
                <a:gd name="connsiteY26" fmla="*/ 283277 h 410317"/>
                <a:gd name="connsiteX27" fmla="*/ 32247 w 1181197"/>
                <a:gd name="connsiteY27" fmla="*/ 264248 h 410317"/>
                <a:gd name="connsiteX28" fmla="*/ 66516 w 1181197"/>
                <a:gd name="connsiteY28" fmla="*/ 258221 h 410317"/>
                <a:gd name="connsiteX29" fmla="*/ 106037 w 1181197"/>
                <a:gd name="connsiteY29" fmla="*/ 241948 h 410317"/>
                <a:gd name="connsiteX30" fmla="*/ 124634 w 1181197"/>
                <a:gd name="connsiteY30" fmla="*/ 216892 h 410317"/>
                <a:gd name="connsiteX31" fmla="*/ 143232 w 1181197"/>
                <a:gd name="connsiteY31" fmla="*/ 190804 h 410317"/>
                <a:gd name="connsiteX32" fmla="*/ 200317 w 1181197"/>
                <a:gd name="connsiteY32" fmla="*/ 211038 h 410317"/>
                <a:gd name="connsiteX33" fmla="*/ 242077 w 1181197"/>
                <a:gd name="connsiteY33" fmla="*/ 233252 h 410317"/>
                <a:gd name="connsiteX34" fmla="*/ 258006 w 1181197"/>
                <a:gd name="connsiteY34" fmla="*/ 282244 h 410317"/>
                <a:gd name="connsiteX35" fmla="*/ 368905 w 1181197"/>
                <a:gd name="connsiteY35" fmla="*/ 275183 h 410317"/>
                <a:gd name="connsiteX36" fmla="*/ 414969 w 1181197"/>
                <a:gd name="connsiteY36" fmla="*/ 258910 h 410317"/>
                <a:gd name="connsiteX37" fmla="*/ 469730 w 1181197"/>
                <a:gd name="connsiteY37" fmla="*/ 243154 h 410317"/>
                <a:gd name="connsiteX38" fmla="*/ 518033 w 1181197"/>
                <a:gd name="connsiteY38" fmla="*/ 258566 h 410317"/>
                <a:gd name="connsiteX39" fmla="*/ 542658 w 1181197"/>
                <a:gd name="connsiteY39" fmla="*/ 255983 h 410317"/>
                <a:gd name="connsiteX40" fmla="*/ 576065 w 1181197"/>
                <a:gd name="connsiteY40" fmla="*/ 290165 h 410317"/>
                <a:gd name="connsiteX41" fmla="*/ 674566 w 1181197"/>
                <a:gd name="connsiteY41" fmla="*/ 359046 h 410317"/>
                <a:gd name="connsiteX42" fmla="*/ 788564 w 1181197"/>
                <a:gd name="connsiteY42" fmla="*/ 358874 h 410317"/>
                <a:gd name="connsiteX43" fmla="*/ 885343 w 1181197"/>
                <a:gd name="connsiteY43" fmla="*/ 368862 h 410317"/>
                <a:gd name="connsiteX44" fmla="*/ 935540 w 1181197"/>
                <a:gd name="connsiteY44" fmla="*/ 407522 h 410317"/>
                <a:gd name="connsiteX45" fmla="*/ 985135 w 1181197"/>
                <a:gd name="connsiteY45" fmla="*/ 402872 h 410317"/>
                <a:gd name="connsiteX46" fmla="*/ 1111101 w 1181197"/>
                <a:gd name="connsiteY46" fmla="*/ 384016 h 410317"/>
                <a:gd name="connsiteX47" fmla="*/ 1161213 w 1181197"/>
                <a:gd name="connsiteY47" fmla="*/ 375664 h 410317"/>
                <a:gd name="connsiteX48" fmla="*/ 1161385 w 1181197"/>
                <a:gd name="connsiteY48" fmla="*/ 333474 h 410317"/>
                <a:gd name="connsiteX49" fmla="*/ 1112048 w 1181197"/>
                <a:gd name="connsiteY49" fmla="*/ 281727 h 410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181197" h="410317">
                  <a:moveTo>
                    <a:pt x="1112048" y="281727"/>
                  </a:moveTo>
                  <a:cubicBezTo>
                    <a:pt x="1108346" y="271653"/>
                    <a:pt x="1108863" y="261579"/>
                    <a:pt x="1110929" y="251592"/>
                  </a:cubicBezTo>
                  <a:cubicBezTo>
                    <a:pt x="1079588" y="237815"/>
                    <a:pt x="1048936" y="222661"/>
                    <a:pt x="1016045" y="211296"/>
                  </a:cubicBezTo>
                  <a:cubicBezTo>
                    <a:pt x="996586" y="204580"/>
                    <a:pt x="978333" y="196486"/>
                    <a:pt x="958874" y="189857"/>
                  </a:cubicBezTo>
                  <a:cubicBezTo>
                    <a:pt x="941653" y="183916"/>
                    <a:pt x="922883" y="182538"/>
                    <a:pt x="906180" y="175994"/>
                  </a:cubicBezTo>
                  <a:cubicBezTo>
                    <a:pt x="896364" y="172206"/>
                    <a:pt x="888443" y="165145"/>
                    <a:pt x="878196" y="162218"/>
                  </a:cubicBezTo>
                  <a:cubicBezTo>
                    <a:pt x="867520" y="159118"/>
                    <a:pt x="857618" y="163854"/>
                    <a:pt x="846511" y="159807"/>
                  </a:cubicBezTo>
                  <a:cubicBezTo>
                    <a:pt x="838245" y="156794"/>
                    <a:pt x="832821" y="147581"/>
                    <a:pt x="825244" y="144137"/>
                  </a:cubicBezTo>
                  <a:cubicBezTo>
                    <a:pt x="818700" y="141123"/>
                    <a:pt x="810779" y="141984"/>
                    <a:pt x="803977" y="140176"/>
                  </a:cubicBezTo>
                  <a:cubicBezTo>
                    <a:pt x="779868" y="133804"/>
                    <a:pt x="760151" y="120114"/>
                    <a:pt x="736559" y="113312"/>
                  </a:cubicBezTo>
                  <a:cubicBezTo>
                    <a:pt x="720113" y="108577"/>
                    <a:pt x="705304" y="101861"/>
                    <a:pt x="689031" y="96522"/>
                  </a:cubicBezTo>
                  <a:cubicBezTo>
                    <a:pt x="668711" y="89893"/>
                    <a:pt x="649166" y="88773"/>
                    <a:pt x="628932" y="83865"/>
                  </a:cubicBezTo>
                  <a:cubicBezTo>
                    <a:pt x="613950" y="80249"/>
                    <a:pt x="599313" y="71036"/>
                    <a:pt x="583987" y="67764"/>
                  </a:cubicBezTo>
                  <a:cubicBezTo>
                    <a:pt x="563150" y="63373"/>
                    <a:pt x="546877" y="62254"/>
                    <a:pt x="526557" y="56055"/>
                  </a:cubicBezTo>
                  <a:cubicBezTo>
                    <a:pt x="509423" y="50802"/>
                    <a:pt x="491083" y="42537"/>
                    <a:pt x="473518" y="38834"/>
                  </a:cubicBezTo>
                  <a:cubicBezTo>
                    <a:pt x="451390" y="34185"/>
                    <a:pt x="435892" y="29277"/>
                    <a:pt x="413936" y="22217"/>
                  </a:cubicBezTo>
                  <a:cubicBezTo>
                    <a:pt x="397835" y="17050"/>
                    <a:pt x="382595" y="19203"/>
                    <a:pt x="366580" y="15673"/>
                  </a:cubicBezTo>
                  <a:cubicBezTo>
                    <a:pt x="348068" y="11626"/>
                    <a:pt x="332570" y="9387"/>
                    <a:pt x="313714" y="7321"/>
                  </a:cubicBezTo>
                  <a:cubicBezTo>
                    <a:pt x="300712" y="5857"/>
                    <a:pt x="297010" y="-1461"/>
                    <a:pt x="282114" y="261"/>
                  </a:cubicBezTo>
                  <a:cubicBezTo>
                    <a:pt x="275054" y="1122"/>
                    <a:pt x="268252" y="7579"/>
                    <a:pt x="260847" y="8785"/>
                  </a:cubicBezTo>
                  <a:cubicBezTo>
                    <a:pt x="237772" y="12487"/>
                    <a:pt x="219777" y="7493"/>
                    <a:pt x="198596" y="23336"/>
                  </a:cubicBezTo>
                  <a:cubicBezTo>
                    <a:pt x="184045" y="34185"/>
                    <a:pt x="173023" y="56485"/>
                    <a:pt x="156147" y="63976"/>
                  </a:cubicBezTo>
                  <a:cubicBezTo>
                    <a:pt x="142027" y="70261"/>
                    <a:pt x="127906" y="73103"/>
                    <a:pt x="113613" y="73964"/>
                  </a:cubicBezTo>
                  <a:cubicBezTo>
                    <a:pt x="105606" y="99191"/>
                    <a:pt x="98804" y="122956"/>
                    <a:pt x="74437" y="142070"/>
                  </a:cubicBezTo>
                  <a:cubicBezTo>
                    <a:pt x="62211" y="151714"/>
                    <a:pt x="46798" y="162821"/>
                    <a:pt x="32678" y="169278"/>
                  </a:cubicBezTo>
                  <a:cubicBezTo>
                    <a:pt x="14941" y="177372"/>
                    <a:pt x="10463" y="174186"/>
                    <a:pt x="7278" y="194850"/>
                  </a:cubicBezTo>
                  <a:cubicBezTo>
                    <a:pt x="2887" y="223264"/>
                    <a:pt x="-7618" y="257102"/>
                    <a:pt x="9258" y="283277"/>
                  </a:cubicBezTo>
                  <a:cubicBezTo>
                    <a:pt x="19935" y="280780"/>
                    <a:pt x="23120" y="269501"/>
                    <a:pt x="32247" y="264248"/>
                  </a:cubicBezTo>
                  <a:cubicBezTo>
                    <a:pt x="41718" y="258738"/>
                    <a:pt x="55753" y="256499"/>
                    <a:pt x="66516" y="258221"/>
                  </a:cubicBezTo>
                  <a:cubicBezTo>
                    <a:pt x="88300" y="261665"/>
                    <a:pt x="92432" y="261838"/>
                    <a:pt x="106037" y="241948"/>
                  </a:cubicBezTo>
                  <a:cubicBezTo>
                    <a:pt x="112408" y="232563"/>
                    <a:pt x="116971" y="225675"/>
                    <a:pt x="124634" y="216892"/>
                  </a:cubicBezTo>
                  <a:cubicBezTo>
                    <a:pt x="128164" y="212846"/>
                    <a:pt x="139874" y="192956"/>
                    <a:pt x="143232" y="190804"/>
                  </a:cubicBezTo>
                  <a:cubicBezTo>
                    <a:pt x="158645" y="180988"/>
                    <a:pt x="185078" y="204924"/>
                    <a:pt x="200317" y="211038"/>
                  </a:cubicBezTo>
                  <a:cubicBezTo>
                    <a:pt x="218141" y="218184"/>
                    <a:pt x="235964" y="212243"/>
                    <a:pt x="242077" y="233252"/>
                  </a:cubicBezTo>
                  <a:cubicBezTo>
                    <a:pt x="246985" y="250214"/>
                    <a:pt x="242077" y="268381"/>
                    <a:pt x="258006" y="282244"/>
                  </a:cubicBezTo>
                  <a:cubicBezTo>
                    <a:pt x="290208" y="310399"/>
                    <a:pt x="336703" y="281813"/>
                    <a:pt x="368905" y="275183"/>
                  </a:cubicBezTo>
                  <a:cubicBezTo>
                    <a:pt x="388880" y="271050"/>
                    <a:pt x="398696" y="272514"/>
                    <a:pt x="414969" y="258910"/>
                  </a:cubicBezTo>
                  <a:cubicBezTo>
                    <a:pt x="430295" y="246081"/>
                    <a:pt x="446913" y="233768"/>
                    <a:pt x="469730" y="243154"/>
                  </a:cubicBezTo>
                  <a:cubicBezTo>
                    <a:pt x="497454" y="254605"/>
                    <a:pt x="486089" y="272773"/>
                    <a:pt x="518033" y="258566"/>
                  </a:cubicBezTo>
                  <a:cubicBezTo>
                    <a:pt x="532842" y="252022"/>
                    <a:pt x="526299" y="249008"/>
                    <a:pt x="542658" y="255983"/>
                  </a:cubicBezTo>
                  <a:cubicBezTo>
                    <a:pt x="560137" y="263474"/>
                    <a:pt x="564958" y="275872"/>
                    <a:pt x="576065" y="290165"/>
                  </a:cubicBezTo>
                  <a:cubicBezTo>
                    <a:pt x="600605" y="321592"/>
                    <a:pt x="633237" y="358271"/>
                    <a:pt x="674566" y="359046"/>
                  </a:cubicBezTo>
                  <a:cubicBezTo>
                    <a:pt x="712537" y="359735"/>
                    <a:pt x="750594" y="358874"/>
                    <a:pt x="788564" y="358874"/>
                  </a:cubicBezTo>
                  <a:cubicBezTo>
                    <a:pt x="819130" y="358874"/>
                    <a:pt x="859082" y="351125"/>
                    <a:pt x="885343" y="368862"/>
                  </a:cubicBezTo>
                  <a:cubicBezTo>
                    <a:pt x="901530" y="379797"/>
                    <a:pt x="916856" y="400547"/>
                    <a:pt x="935540" y="407522"/>
                  </a:cubicBezTo>
                  <a:cubicBezTo>
                    <a:pt x="951986" y="413635"/>
                    <a:pt x="970067" y="408641"/>
                    <a:pt x="985135" y="402872"/>
                  </a:cubicBezTo>
                  <a:cubicBezTo>
                    <a:pt x="1027841" y="386599"/>
                    <a:pt x="1066845" y="387116"/>
                    <a:pt x="1111101" y="384016"/>
                  </a:cubicBezTo>
                  <a:cubicBezTo>
                    <a:pt x="1128666" y="382811"/>
                    <a:pt x="1143217" y="376783"/>
                    <a:pt x="1161213" y="375664"/>
                  </a:cubicBezTo>
                  <a:cubicBezTo>
                    <a:pt x="1195223" y="373425"/>
                    <a:pt x="1179294" y="353708"/>
                    <a:pt x="1161385" y="333474"/>
                  </a:cubicBezTo>
                  <a:cubicBezTo>
                    <a:pt x="1146662" y="317115"/>
                    <a:pt x="1119970" y="302994"/>
                    <a:pt x="1112048" y="281727"/>
                  </a:cubicBezTo>
                  <a:close/>
                </a:path>
              </a:pathLst>
            </a:custGeom>
            <a:solidFill>
              <a:srgbClr val="FFFFFF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EE66C71-72FA-2E41-29E1-17C7903A35AE}"/>
                </a:ext>
              </a:extLst>
            </p:cNvPr>
            <p:cNvSpPr/>
            <p:nvPr/>
          </p:nvSpPr>
          <p:spPr>
            <a:xfrm>
              <a:off x="1993628" y="5168273"/>
              <a:ext cx="2356462" cy="1675016"/>
            </a:xfrm>
            <a:custGeom>
              <a:avLst/>
              <a:gdLst>
                <a:gd name="connsiteX0" fmla="*/ 125783 w 3501760"/>
                <a:gd name="connsiteY0" fmla="*/ 2489030 h 2489116"/>
                <a:gd name="connsiteX1" fmla="*/ 336302 w 3501760"/>
                <a:gd name="connsiteY1" fmla="*/ 2434011 h 2489116"/>
                <a:gd name="connsiteX2" fmla="*/ 426278 w 3501760"/>
                <a:gd name="connsiteY2" fmla="*/ 2388894 h 2489116"/>
                <a:gd name="connsiteX3" fmla="*/ 451592 w 3501760"/>
                <a:gd name="connsiteY3" fmla="*/ 2345499 h 2489116"/>
                <a:gd name="connsiteX4" fmla="*/ 481900 w 3501760"/>
                <a:gd name="connsiteY4" fmla="*/ 2299090 h 2489116"/>
                <a:gd name="connsiteX5" fmla="*/ 527017 w 3501760"/>
                <a:gd name="connsiteY5" fmla="*/ 2295474 h 2489116"/>
                <a:gd name="connsiteX6" fmla="*/ 575579 w 3501760"/>
                <a:gd name="connsiteY6" fmla="*/ 2288327 h 2489116"/>
                <a:gd name="connsiteX7" fmla="*/ 632320 w 3501760"/>
                <a:gd name="connsiteY7" fmla="*/ 2215916 h 2489116"/>
                <a:gd name="connsiteX8" fmla="*/ 726773 w 3501760"/>
                <a:gd name="connsiteY8" fmla="*/ 2173295 h 2489116"/>
                <a:gd name="connsiteX9" fmla="*/ 824585 w 3501760"/>
                <a:gd name="connsiteY9" fmla="*/ 2156247 h 2489116"/>
                <a:gd name="connsiteX10" fmla="*/ 871941 w 3501760"/>
                <a:gd name="connsiteY10" fmla="*/ 2153320 h 2489116"/>
                <a:gd name="connsiteX11" fmla="*/ 919555 w 3501760"/>
                <a:gd name="connsiteY11" fmla="*/ 2144537 h 2489116"/>
                <a:gd name="connsiteX12" fmla="*/ 1008154 w 3501760"/>
                <a:gd name="connsiteY12" fmla="*/ 2094512 h 2489116"/>
                <a:gd name="connsiteX13" fmla="*/ 1043025 w 3501760"/>
                <a:gd name="connsiteY13" fmla="*/ 1997045 h 2489116"/>
                <a:gd name="connsiteX14" fmla="*/ 1115867 w 3501760"/>
                <a:gd name="connsiteY14" fmla="*/ 1932813 h 2489116"/>
                <a:gd name="connsiteX15" fmla="*/ 1206274 w 3501760"/>
                <a:gd name="connsiteY15" fmla="*/ 1912838 h 2489116"/>
                <a:gd name="connsiteX16" fmla="*/ 1316914 w 3501760"/>
                <a:gd name="connsiteY16" fmla="*/ 1895015 h 2489116"/>
                <a:gd name="connsiteX17" fmla="*/ 1354971 w 3501760"/>
                <a:gd name="connsiteY17" fmla="*/ 1886146 h 2489116"/>
                <a:gd name="connsiteX18" fmla="*/ 1410335 w 3501760"/>
                <a:gd name="connsiteY18" fmla="*/ 1886749 h 2489116"/>
                <a:gd name="connsiteX19" fmla="*/ 1462943 w 3501760"/>
                <a:gd name="connsiteY19" fmla="*/ 1876503 h 2489116"/>
                <a:gd name="connsiteX20" fmla="*/ 1512451 w 3501760"/>
                <a:gd name="connsiteY20" fmla="*/ 1877192 h 2489116"/>
                <a:gd name="connsiteX21" fmla="*/ 1613448 w 3501760"/>
                <a:gd name="connsiteY21" fmla="*/ 1857560 h 2489116"/>
                <a:gd name="connsiteX22" fmla="*/ 1713585 w 3501760"/>
                <a:gd name="connsiteY22" fmla="*/ 1826219 h 2489116"/>
                <a:gd name="connsiteX23" fmla="*/ 1813463 w 3501760"/>
                <a:gd name="connsiteY23" fmla="*/ 1799097 h 2489116"/>
                <a:gd name="connsiteX24" fmla="*/ 1852209 w 3501760"/>
                <a:gd name="connsiteY24" fmla="*/ 1781877 h 2489116"/>
                <a:gd name="connsiteX25" fmla="*/ 1910844 w 3501760"/>
                <a:gd name="connsiteY25" fmla="*/ 1770340 h 2489116"/>
                <a:gd name="connsiteX26" fmla="*/ 1962505 w 3501760"/>
                <a:gd name="connsiteY26" fmla="*/ 1762160 h 2489116"/>
                <a:gd name="connsiteX27" fmla="*/ 2002973 w 3501760"/>
                <a:gd name="connsiteY27" fmla="*/ 1751827 h 2489116"/>
                <a:gd name="connsiteX28" fmla="*/ 2053428 w 3501760"/>
                <a:gd name="connsiteY28" fmla="*/ 1752689 h 2489116"/>
                <a:gd name="connsiteX29" fmla="*/ 2095962 w 3501760"/>
                <a:gd name="connsiteY29" fmla="*/ 1742529 h 2489116"/>
                <a:gd name="connsiteX30" fmla="*/ 2287797 w 3501760"/>
                <a:gd name="connsiteY30" fmla="*/ 1750192 h 2489116"/>
                <a:gd name="connsiteX31" fmla="*/ 2326026 w 3501760"/>
                <a:gd name="connsiteY31" fmla="*/ 1751827 h 2489116"/>
                <a:gd name="connsiteX32" fmla="*/ 2369077 w 3501760"/>
                <a:gd name="connsiteY32" fmla="*/ 1770684 h 2489116"/>
                <a:gd name="connsiteX33" fmla="*/ 2412128 w 3501760"/>
                <a:gd name="connsiteY33" fmla="*/ 1778347 h 2489116"/>
                <a:gd name="connsiteX34" fmla="*/ 2469472 w 3501760"/>
                <a:gd name="connsiteY34" fmla="*/ 1802714 h 2489116"/>
                <a:gd name="connsiteX35" fmla="*/ 2552990 w 3501760"/>
                <a:gd name="connsiteY35" fmla="*/ 1828802 h 2489116"/>
                <a:gd name="connsiteX36" fmla="*/ 2607406 w 3501760"/>
                <a:gd name="connsiteY36" fmla="*/ 1838446 h 2489116"/>
                <a:gd name="connsiteX37" fmla="*/ 2664664 w 3501760"/>
                <a:gd name="connsiteY37" fmla="*/ 1847056 h 2489116"/>
                <a:gd name="connsiteX38" fmla="*/ 2773411 w 3501760"/>
                <a:gd name="connsiteY38" fmla="*/ 1838360 h 2489116"/>
                <a:gd name="connsiteX39" fmla="*/ 2870706 w 3501760"/>
                <a:gd name="connsiteY39" fmla="*/ 1836207 h 2489116"/>
                <a:gd name="connsiteX40" fmla="*/ 2923916 w 3501760"/>
                <a:gd name="connsiteY40" fmla="*/ 1828889 h 2489116"/>
                <a:gd name="connsiteX41" fmla="*/ 2974286 w 3501760"/>
                <a:gd name="connsiteY41" fmla="*/ 1818729 h 2489116"/>
                <a:gd name="connsiteX42" fmla="*/ 3014237 w 3501760"/>
                <a:gd name="connsiteY42" fmla="*/ 1817351 h 2489116"/>
                <a:gd name="connsiteX43" fmla="*/ 3082085 w 3501760"/>
                <a:gd name="connsiteY43" fmla="*/ 1792467 h 2489116"/>
                <a:gd name="connsiteX44" fmla="*/ 3265740 w 3501760"/>
                <a:gd name="connsiteY44" fmla="*/ 1656685 h 2489116"/>
                <a:gd name="connsiteX45" fmla="*/ 3223206 w 3501760"/>
                <a:gd name="connsiteY45" fmla="*/ 1558701 h 2489116"/>
                <a:gd name="connsiteX46" fmla="*/ 3157682 w 3501760"/>
                <a:gd name="connsiteY46" fmla="*/ 1522539 h 2489116"/>
                <a:gd name="connsiteX47" fmla="*/ 3141667 w 3501760"/>
                <a:gd name="connsiteY47" fmla="*/ 1521161 h 2489116"/>
                <a:gd name="connsiteX48" fmla="*/ 3110068 w 3501760"/>
                <a:gd name="connsiteY48" fmla="*/ 1500841 h 2489116"/>
                <a:gd name="connsiteX49" fmla="*/ 3062454 w 3501760"/>
                <a:gd name="connsiteY49" fmla="*/ 1486462 h 2489116"/>
                <a:gd name="connsiteX50" fmla="*/ 3004594 w 3501760"/>
                <a:gd name="connsiteY50" fmla="*/ 1494383 h 2489116"/>
                <a:gd name="connsiteX51" fmla="*/ 2913412 w 3501760"/>
                <a:gd name="connsiteY51" fmla="*/ 1494125 h 2489116"/>
                <a:gd name="connsiteX52" fmla="*/ 2799069 w 3501760"/>
                <a:gd name="connsiteY52" fmla="*/ 1478885 h 2489116"/>
                <a:gd name="connsiteX53" fmla="*/ 2775994 w 3501760"/>
                <a:gd name="connsiteY53" fmla="*/ 1465281 h 2489116"/>
                <a:gd name="connsiteX54" fmla="*/ 2742070 w 3501760"/>
                <a:gd name="connsiteY54" fmla="*/ 1456757 h 2489116"/>
                <a:gd name="connsiteX55" fmla="*/ 2683262 w 3501760"/>
                <a:gd name="connsiteY55" fmla="*/ 1454691 h 2489116"/>
                <a:gd name="connsiteX56" fmla="*/ 2700482 w 3501760"/>
                <a:gd name="connsiteY56" fmla="*/ 1409229 h 2489116"/>
                <a:gd name="connsiteX57" fmla="*/ 2746633 w 3501760"/>
                <a:gd name="connsiteY57" fmla="*/ 1398036 h 2489116"/>
                <a:gd name="connsiteX58" fmla="*/ 2791147 w 3501760"/>
                <a:gd name="connsiteY58" fmla="*/ 1403288 h 2489116"/>
                <a:gd name="connsiteX59" fmla="*/ 2842378 w 3501760"/>
                <a:gd name="connsiteY59" fmla="*/ 1410262 h 2489116"/>
                <a:gd name="connsiteX60" fmla="*/ 2932354 w 3501760"/>
                <a:gd name="connsiteY60" fmla="*/ 1427224 h 2489116"/>
                <a:gd name="connsiteX61" fmla="*/ 3033438 w 3501760"/>
                <a:gd name="connsiteY61" fmla="*/ 1429377 h 2489116"/>
                <a:gd name="connsiteX62" fmla="*/ 3078125 w 3501760"/>
                <a:gd name="connsiteY62" fmla="*/ 1432132 h 2489116"/>
                <a:gd name="connsiteX63" fmla="*/ 3133402 w 3501760"/>
                <a:gd name="connsiteY63" fmla="*/ 1427396 h 2489116"/>
                <a:gd name="connsiteX64" fmla="*/ 3237326 w 3501760"/>
                <a:gd name="connsiteY64" fmla="*/ 1408368 h 2489116"/>
                <a:gd name="connsiteX65" fmla="*/ 3323170 w 3501760"/>
                <a:gd name="connsiteY65" fmla="*/ 1372205 h 2489116"/>
                <a:gd name="connsiteX66" fmla="*/ 3369062 w 3501760"/>
                <a:gd name="connsiteY66" fmla="*/ 1353263 h 2489116"/>
                <a:gd name="connsiteX67" fmla="*/ 3379739 w 3501760"/>
                <a:gd name="connsiteY67" fmla="*/ 1308490 h 2489116"/>
                <a:gd name="connsiteX68" fmla="*/ 3350808 w 3501760"/>
                <a:gd name="connsiteY68" fmla="*/ 1245033 h 2489116"/>
                <a:gd name="connsiteX69" fmla="*/ 3439924 w 3501760"/>
                <a:gd name="connsiteY69" fmla="*/ 1216447 h 2489116"/>
                <a:gd name="connsiteX70" fmla="*/ 3500970 w 3501760"/>
                <a:gd name="connsiteY70" fmla="*/ 1168489 h 2489116"/>
                <a:gd name="connsiteX71" fmla="*/ 3474709 w 3501760"/>
                <a:gd name="connsiteY71" fmla="*/ 1093924 h 2489116"/>
                <a:gd name="connsiteX72" fmla="*/ 3435963 w 3501760"/>
                <a:gd name="connsiteY72" fmla="*/ 1100554 h 2489116"/>
                <a:gd name="connsiteX73" fmla="*/ 3392482 w 3501760"/>
                <a:gd name="connsiteY73" fmla="*/ 1073260 h 2489116"/>
                <a:gd name="connsiteX74" fmla="*/ 3367082 w 3501760"/>
                <a:gd name="connsiteY74" fmla="*/ 1037183 h 2489116"/>
                <a:gd name="connsiteX75" fmla="*/ 3320931 w 3501760"/>
                <a:gd name="connsiteY75" fmla="*/ 1005584 h 2489116"/>
                <a:gd name="connsiteX76" fmla="*/ 3217867 w 3501760"/>
                <a:gd name="connsiteY76" fmla="*/ 987158 h 2489116"/>
                <a:gd name="connsiteX77" fmla="*/ 3177744 w 3501760"/>
                <a:gd name="connsiteY77" fmla="*/ 987245 h 2489116"/>
                <a:gd name="connsiteX78" fmla="*/ 3122467 w 3501760"/>
                <a:gd name="connsiteY78" fmla="*/ 977343 h 2489116"/>
                <a:gd name="connsiteX79" fmla="*/ 3032921 w 3501760"/>
                <a:gd name="connsiteY79" fmla="*/ 922410 h 2489116"/>
                <a:gd name="connsiteX80" fmla="*/ 3122467 w 3501760"/>
                <a:gd name="connsiteY80" fmla="*/ 898990 h 2489116"/>
                <a:gd name="connsiteX81" fmla="*/ 3167929 w 3501760"/>
                <a:gd name="connsiteY81" fmla="*/ 903209 h 2489116"/>
                <a:gd name="connsiteX82" fmla="*/ 3221139 w 3501760"/>
                <a:gd name="connsiteY82" fmla="*/ 909839 h 2489116"/>
                <a:gd name="connsiteX83" fmla="*/ 3271251 w 3501760"/>
                <a:gd name="connsiteY83" fmla="*/ 901143 h 2489116"/>
                <a:gd name="connsiteX84" fmla="*/ 3318779 w 3501760"/>
                <a:gd name="connsiteY84" fmla="*/ 889433 h 2489116"/>
                <a:gd name="connsiteX85" fmla="*/ 3244387 w 3501760"/>
                <a:gd name="connsiteY85" fmla="*/ 860503 h 2489116"/>
                <a:gd name="connsiteX86" fmla="*/ 3164570 w 3501760"/>
                <a:gd name="connsiteY86" fmla="*/ 838977 h 2489116"/>
                <a:gd name="connsiteX87" fmla="*/ 3087682 w 3501760"/>
                <a:gd name="connsiteY87" fmla="*/ 818916 h 2489116"/>
                <a:gd name="connsiteX88" fmla="*/ 3058063 w 3501760"/>
                <a:gd name="connsiteY88" fmla="*/ 805484 h 2489116"/>
                <a:gd name="connsiteX89" fmla="*/ 3034988 w 3501760"/>
                <a:gd name="connsiteY89" fmla="*/ 787919 h 2489116"/>
                <a:gd name="connsiteX90" fmla="*/ 3148556 w 3501760"/>
                <a:gd name="connsiteY90" fmla="*/ 764844 h 2489116"/>
                <a:gd name="connsiteX91" fmla="*/ 3205899 w 3501760"/>
                <a:gd name="connsiteY91" fmla="*/ 767169 h 2489116"/>
                <a:gd name="connsiteX92" fmla="*/ 3273403 w 3501760"/>
                <a:gd name="connsiteY92" fmla="*/ 776726 h 2489116"/>
                <a:gd name="connsiteX93" fmla="*/ 3395581 w 3501760"/>
                <a:gd name="connsiteY93" fmla="*/ 769752 h 2489116"/>
                <a:gd name="connsiteX94" fmla="*/ 3446037 w 3501760"/>
                <a:gd name="connsiteY94" fmla="*/ 738669 h 2489116"/>
                <a:gd name="connsiteX95" fmla="*/ 3473245 w 3501760"/>
                <a:gd name="connsiteY95" fmla="*/ 690883 h 2489116"/>
                <a:gd name="connsiteX96" fmla="*/ 3372765 w 3501760"/>
                <a:gd name="connsiteY96" fmla="*/ 633367 h 2489116"/>
                <a:gd name="connsiteX97" fmla="*/ 3369923 w 3501760"/>
                <a:gd name="connsiteY97" fmla="*/ 598668 h 2489116"/>
                <a:gd name="connsiteX98" fmla="*/ 3345040 w 3501760"/>
                <a:gd name="connsiteY98" fmla="*/ 589971 h 2489116"/>
                <a:gd name="connsiteX99" fmla="*/ 3272972 w 3501760"/>
                <a:gd name="connsiteY99" fmla="*/ 566035 h 2489116"/>
                <a:gd name="connsiteX100" fmla="*/ 3208913 w 3501760"/>
                <a:gd name="connsiteY100" fmla="*/ 546490 h 2489116"/>
                <a:gd name="connsiteX101" fmla="*/ 3134607 w 3501760"/>
                <a:gd name="connsiteY101" fmla="*/ 547437 h 2489116"/>
                <a:gd name="connsiteX102" fmla="*/ 3072356 w 3501760"/>
                <a:gd name="connsiteY102" fmla="*/ 537449 h 2489116"/>
                <a:gd name="connsiteX103" fmla="*/ 3005369 w 3501760"/>
                <a:gd name="connsiteY103" fmla="*/ 529958 h 2489116"/>
                <a:gd name="connsiteX104" fmla="*/ 2948197 w 3501760"/>
                <a:gd name="connsiteY104" fmla="*/ 520401 h 2489116"/>
                <a:gd name="connsiteX105" fmla="*/ 2884051 w 3501760"/>
                <a:gd name="connsiteY105" fmla="*/ 516613 h 2489116"/>
                <a:gd name="connsiteX106" fmla="*/ 2804235 w 3501760"/>
                <a:gd name="connsiteY106" fmla="*/ 489060 h 2489116"/>
                <a:gd name="connsiteX107" fmla="*/ 2728121 w 3501760"/>
                <a:gd name="connsiteY107" fmla="*/ 480019 h 2489116"/>
                <a:gd name="connsiteX108" fmla="*/ 2656226 w 3501760"/>
                <a:gd name="connsiteY108" fmla="*/ 469859 h 2489116"/>
                <a:gd name="connsiteX109" fmla="*/ 2589842 w 3501760"/>
                <a:gd name="connsiteY109" fmla="*/ 441704 h 2489116"/>
                <a:gd name="connsiteX110" fmla="*/ 2500382 w 3501760"/>
                <a:gd name="connsiteY110" fmla="*/ 422331 h 2489116"/>
                <a:gd name="connsiteX111" fmla="*/ 2471624 w 3501760"/>
                <a:gd name="connsiteY111" fmla="*/ 420954 h 2489116"/>
                <a:gd name="connsiteX112" fmla="*/ 2421168 w 3501760"/>
                <a:gd name="connsiteY112" fmla="*/ 395812 h 2489116"/>
                <a:gd name="connsiteX113" fmla="*/ 2296579 w 3501760"/>
                <a:gd name="connsiteY113" fmla="*/ 367312 h 2489116"/>
                <a:gd name="connsiteX114" fmla="*/ 2172421 w 3501760"/>
                <a:gd name="connsiteY114" fmla="*/ 338640 h 2489116"/>
                <a:gd name="connsiteX115" fmla="*/ 2108017 w 3501760"/>
                <a:gd name="connsiteY115" fmla="*/ 336488 h 2489116"/>
                <a:gd name="connsiteX116" fmla="*/ 2039221 w 3501760"/>
                <a:gd name="connsiteY116" fmla="*/ 326500 h 2489116"/>
                <a:gd name="connsiteX117" fmla="*/ 1957769 w 3501760"/>
                <a:gd name="connsiteY117" fmla="*/ 327017 h 2489116"/>
                <a:gd name="connsiteX118" fmla="*/ 1861852 w 3501760"/>
                <a:gd name="connsiteY118" fmla="*/ 317115 h 2489116"/>
                <a:gd name="connsiteX119" fmla="*/ 1521578 w 3501760"/>
                <a:gd name="connsiteY119" fmla="*/ 271998 h 2489116"/>
                <a:gd name="connsiteX120" fmla="*/ 1378046 w 3501760"/>
                <a:gd name="connsiteY120" fmla="*/ 228947 h 2489116"/>
                <a:gd name="connsiteX121" fmla="*/ 1321650 w 3501760"/>
                <a:gd name="connsiteY121" fmla="*/ 204752 h 2489116"/>
                <a:gd name="connsiteX122" fmla="*/ 1238217 w 3501760"/>
                <a:gd name="connsiteY122" fmla="*/ 181333 h 2489116"/>
                <a:gd name="connsiteX123" fmla="*/ 1096752 w 3501760"/>
                <a:gd name="connsiteY123" fmla="*/ 131135 h 2489116"/>
                <a:gd name="connsiteX124" fmla="*/ 912236 w 3501760"/>
                <a:gd name="connsiteY124" fmla="*/ 95059 h 2489116"/>
                <a:gd name="connsiteX125" fmla="*/ 574545 w 3501760"/>
                <a:gd name="connsiteY125" fmla="*/ 59154 h 2489116"/>
                <a:gd name="connsiteX126" fmla="*/ 273103 w 3501760"/>
                <a:gd name="connsiteY126" fmla="*/ 35649 h 2489116"/>
                <a:gd name="connsiteX127" fmla="*/ 211713 w 3501760"/>
                <a:gd name="connsiteY127" fmla="*/ 18859 h 2489116"/>
                <a:gd name="connsiteX128" fmla="*/ 161774 w 3501760"/>
                <a:gd name="connsiteY128" fmla="*/ 11885 h 2489116"/>
                <a:gd name="connsiteX129" fmla="*/ 106066 w 3501760"/>
                <a:gd name="connsiteY129" fmla="*/ 2844 h 2489116"/>
                <a:gd name="connsiteX130" fmla="*/ 77394 w 3501760"/>
                <a:gd name="connsiteY130" fmla="*/ 92217 h 2489116"/>
                <a:gd name="connsiteX131" fmla="*/ 70420 w 3501760"/>
                <a:gd name="connsiteY131" fmla="*/ 202083 h 2489116"/>
                <a:gd name="connsiteX132" fmla="*/ 68267 w 3501760"/>
                <a:gd name="connsiteY132" fmla="*/ 278111 h 2489116"/>
                <a:gd name="connsiteX133" fmla="*/ 51219 w 3501760"/>
                <a:gd name="connsiteY133" fmla="*/ 489577 h 2489116"/>
                <a:gd name="connsiteX134" fmla="*/ 49583 w 3501760"/>
                <a:gd name="connsiteY134" fmla="*/ 552345 h 2489116"/>
                <a:gd name="connsiteX135" fmla="*/ 39854 w 3501760"/>
                <a:gd name="connsiteY135" fmla="*/ 669701 h 2489116"/>
                <a:gd name="connsiteX136" fmla="*/ 29952 w 3501760"/>
                <a:gd name="connsiteY136" fmla="*/ 781892 h 2489116"/>
                <a:gd name="connsiteX137" fmla="*/ 29952 w 3501760"/>
                <a:gd name="connsiteY137" fmla="*/ 907256 h 2489116"/>
                <a:gd name="connsiteX138" fmla="*/ 29952 w 3501760"/>
                <a:gd name="connsiteY138" fmla="*/ 1100124 h 2489116"/>
                <a:gd name="connsiteX139" fmla="*/ 28058 w 3501760"/>
                <a:gd name="connsiteY139" fmla="*/ 1215070 h 2489116"/>
                <a:gd name="connsiteX140" fmla="*/ 11096 w 3501760"/>
                <a:gd name="connsiteY140" fmla="*/ 1332254 h 2489116"/>
                <a:gd name="connsiteX141" fmla="*/ 1280 w 3501760"/>
                <a:gd name="connsiteY141" fmla="*/ 1445994 h 2489116"/>
                <a:gd name="connsiteX142" fmla="*/ 1280 w 3501760"/>
                <a:gd name="connsiteY142" fmla="*/ 1561629 h 2489116"/>
                <a:gd name="connsiteX143" fmla="*/ 764 w 3501760"/>
                <a:gd name="connsiteY143" fmla="*/ 1748814 h 2489116"/>
                <a:gd name="connsiteX144" fmla="*/ 6016 w 3501760"/>
                <a:gd name="connsiteY144" fmla="*/ 1864793 h 2489116"/>
                <a:gd name="connsiteX145" fmla="*/ 1280 w 3501760"/>
                <a:gd name="connsiteY145" fmla="*/ 1961399 h 2489116"/>
                <a:gd name="connsiteX146" fmla="*/ 19534 w 3501760"/>
                <a:gd name="connsiteY146" fmla="*/ 2138769 h 2489116"/>
                <a:gd name="connsiteX147" fmla="*/ 50272 w 3501760"/>
                <a:gd name="connsiteY147" fmla="*/ 2331120 h 2489116"/>
                <a:gd name="connsiteX148" fmla="*/ 87468 w 3501760"/>
                <a:gd name="connsiteY148" fmla="*/ 2422474 h 2489116"/>
                <a:gd name="connsiteX149" fmla="*/ 135341 w 3501760"/>
                <a:gd name="connsiteY149" fmla="*/ 2489116 h 248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3501760" h="2489116">
                  <a:moveTo>
                    <a:pt x="125783" y="2489030"/>
                  </a:moveTo>
                  <a:cubicBezTo>
                    <a:pt x="200606" y="2487825"/>
                    <a:pt x="269143" y="2468194"/>
                    <a:pt x="336302" y="2434011"/>
                  </a:cubicBezTo>
                  <a:cubicBezTo>
                    <a:pt x="364888" y="2419460"/>
                    <a:pt x="404839" y="2413605"/>
                    <a:pt x="426278" y="2388894"/>
                  </a:cubicBezTo>
                  <a:cubicBezTo>
                    <a:pt x="435147" y="2378734"/>
                    <a:pt x="448406" y="2357897"/>
                    <a:pt x="451592" y="2345499"/>
                  </a:cubicBezTo>
                  <a:cubicBezTo>
                    <a:pt x="456844" y="2325093"/>
                    <a:pt x="455725" y="2308819"/>
                    <a:pt x="481900" y="2299090"/>
                  </a:cubicBezTo>
                  <a:cubicBezTo>
                    <a:pt x="496021" y="2293924"/>
                    <a:pt x="512466" y="2298746"/>
                    <a:pt x="527017" y="2295474"/>
                  </a:cubicBezTo>
                  <a:cubicBezTo>
                    <a:pt x="544754" y="2291599"/>
                    <a:pt x="557153" y="2289102"/>
                    <a:pt x="575579" y="2288327"/>
                  </a:cubicBezTo>
                  <a:cubicBezTo>
                    <a:pt x="626895" y="2286089"/>
                    <a:pt x="613033" y="2250270"/>
                    <a:pt x="632320" y="2215916"/>
                  </a:cubicBezTo>
                  <a:cubicBezTo>
                    <a:pt x="649970" y="2184489"/>
                    <a:pt x="694916" y="2181906"/>
                    <a:pt x="726773" y="2173295"/>
                  </a:cubicBezTo>
                  <a:cubicBezTo>
                    <a:pt x="759320" y="2164513"/>
                    <a:pt x="791436" y="2162188"/>
                    <a:pt x="824585" y="2156247"/>
                  </a:cubicBezTo>
                  <a:cubicBezTo>
                    <a:pt x="840341" y="2153406"/>
                    <a:pt x="856098" y="2156247"/>
                    <a:pt x="871941" y="2153320"/>
                  </a:cubicBezTo>
                  <a:cubicBezTo>
                    <a:pt x="890194" y="2149876"/>
                    <a:pt x="900613" y="2144537"/>
                    <a:pt x="919555" y="2144537"/>
                  </a:cubicBezTo>
                  <a:cubicBezTo>
                    <a:pt x="959764" y="2144623"/>
                    <a:pt x="989297" y="2129556"/>
                    <a:pt x="1008154" y="2094512"/>
                  </a:cubicBezTo>
                  <a:cubicBezTo>
                    <a:pt x="1024255" y="2064635"/>
                    <a:pt x="1033898" y="2030194"/>
                    <a:pt x="1043025" y="1997045"/>
                  </a:cubicBezTo>
                  <a:cubicBezTo>
                    <a:pt x="1054304" y="1956319"/>
                    <a:pt x="1076777" y="1946245"/>
                    <a:pt x="1115867" y="1932813"/>
                  </a:cubicBezTo>
                  <a:cubicBezTo>
                    <a:pt x="1145314" y="1922653"/>
                    <a:pt x="1176138" y="1920415"/>
                    <a:pt x="1206274" y="1912838"/>
                  </a:cubicBezTo>
                  <a:cubicBezTo>
                    <a:pt x="1242695" y="1903625"/>
                    <a:pt x="1280579" y="1903280"/>
                    <a:pt x="1316914" y="1895015"/>
                  </a:cubicBezTo>
                  <a:cubicBezTo>
                    <a:pt x="1332154" y="1891571"/>
                    <a:pt x="1338784" y="1886577"/>
                    <a:pt x="1354971" y="1886146"/>
                  </a:cubicBezTo>
                  <a:cubicBezTo>
                    <a:pt x="1372966" y="1885630"/>
                    <a:pt x="1392512" y="1888901"/>
                    <a:pt x="1410335" y="1886749"/>
                  </a:cubicBezTo>
                  <a:cubicBezTo>
                    <a:pt x="1428846" y="1884510"/>
                    <a:pt x="1443914" y="1877019"/>
                    <a:pt x="1462943" y="1876503"/>
                  </a:cubicBezTo>
                  <a:cubicBezTo>
                    <a:pt x="1479044" y="1875986"/>
                    <a:pt x="1496608" y="1879344"/>
                    <a:pt x="1512451" y="1877192"/>
                  </a:cubicBezTo>
                  <a:cubicBezTo>
                    <a:pt x="1545859" y="1872628"/>
                    <a:pt x="1581246" y="1866170"/>
                    <a:pt x="1613448" y="1857560"/>
                  </a:cubicBezTo>
                  <a:cubicBezTo>
                    <a:pt x="1646942" y="1848692"/>
                    <a:pt x="1681383" y="1840082"/>
                    <a:pt x="1713585" y="1826219"/>
                  </a:cubicBezTo>
                  <a:cubicBezTo>
                    <a:pt x="1744323" y="1812960"/>
                    <a:pt x="1781088" y="1808396"/>
                    <a:pt x="1813463" y="1799097"/>
                  </a:cubicBezTo>
                  <a:cubicBezTo>
                    <a:pt x="1827239" y="1795137"/>
                    <a:pt x="1838518" y="1786010"/>
                    <a:pt x="1852209" y="1781877"/>
                  </a:cubicBezTo>
                  <a:cubicBezTo>
                    <a:pt x="1870548" y="1776366"/>
                    <a:pt x="1891643" y="1775936"/>
                    <a:pt x="1910844" y="1770340"/>
                  </a:cubicBezTo>
                  <a:cubicBezTo>
                    <a:pt x="1929614" y="1764829"/>
                    <a:pt x="1943993" y="1763796"/>
                    <a:pt x="1962505" y="1762160"/>
                  </a:cubicBezTo>
                  <a:cubicBezTo>
                    <a:pt x="1977314" y="1760868"/>
                    <a:pt x="1988421" y="1754152"/>
                    <a:pt x="2002973" y="1751827"/>
                  </a:cubicBezTo>
                  <a:cubicBezTo>
                    <a:pt x="2019332" y="1749245"/>
                    <a:pt x="2037069" y="1754841"/>
                    <a:pt x="2053428" y="1752689"/>
                  </a:cubicBezTo>
                  <a:cubicBezTo>
                    <a:pt x="2068410" y="1750708"/>
                    <a:pt x="2080808" y="1744165"/>
                    <a:pt x="2095962" y="1742529"/>
                  </a:cubicBezTo>
                  <a:cubicBezTo>
                    <a:pt x="2154512" y="1736243"/>
                    <a:pt x="2232520" y="1735726"/>
                    <a:pt x="2287797" y="1750192"/>
                  </a:cubicBezTo>
                  <a:cubicBezTo>
                    <a:pt x="2300971" y="1753636"/>
                    <a:pt x="2313025" y="1749761"/>
                    <a:pt x="2326026" y="1751827"/>
                  </a:cubicBezTo>
                  <a:cubicBezTo>
                    <a:pt x="2342127" y="1754411"/>
                    <a:pt x="2353579" y="1766981"/>
                    <a:pt x="2369077" y="1770684"/>
                  </a:cubicBezTo>
                  <a:cubicBezTo>
                    <a:pt x="2385436" y="1774558"/>
                    <a:pt x="2396199" y="1771114"/>
                    <a:pt x="2412128" y="1778347"/>
                  </a:cubicBezTo>
                  <a:cubicBezTo>
                    <a:pt x="2431156" y="1787043"/>
                    <a:pt x="2449582" y="1795998"/>
                    <a:pt x="2469472" y="1802714"/>
                  </a:cubicBezTo>
                  <a:cubicBezTo>
                    <a:pt x="2497196" y="1812099"/>
                    <a:pt x="2525696" y="1818901"/>
                    <a:pt x="2552990" y="1828802"/>
                  </a:cubicBezTo>
                  <a:cubicBezTo>
                    <a:pt x="2572105" y="1835691"/>
                    <a:pt x="2586742" y="1838962"/>
                    <a:pt x="2607406" y="1838446"/>
                  </a:cubicBezTo>
                  <a:cubicBezTo>
                    <a:pt x="2629448" y="1838015"/>
                    <a:pt x="2643311" y="1842923"/>
                    <a:pt x="2664664" y="1847056"/>
                  </a:cubicBezTo>
                  <a:cubicBezTo>
                    <a:pt x="2699363" y="1853772"/>
                    <a:pt x="2737592" y="1838187"/>
                    <a:pt x="2773411" y="1838360"/>
                  </a:cubicBezTo>
                  <a:cubicBezTo>
                    <a:pt x="2805354" y="1838446"/>
                    <a:pt x="2839623" y="1841976"/>
                    <a:pt x="2870706" y="1836207"/>
                  </a:cubicBezTo>
                  <a:cubicBezTo>
                    <a:pt x="2889906" y="1832677"/>
                    <a:pt x="2904113" y="1829491"/>
                    <a:pt x="2923916" y="1828889"/>
                  </a:cubicBezTo>
                  <a:cubicBezTo>
                    <a:pt x="2942428" y="1828372"/>
                    <a:pt x="2956118" y="1820623"/>
                    <a:pt x="2974286" y="1818729"/>
                  </a:cubicBezTo>
                  <a:cubicBezTo>
                    <a:pt x="2988062" y="1817265"/>
                    <a:pt x="3000547" y="1820709"/>
                    <a:pt x="3014237" y="1817351"/>
                  </a:cubicBezTo>
                  <a:cubicBezTo>
                    <a:pt x="3037312" y="1811668"/>
                    <a:pt x="3059182" y="1798581"/>
                    <a:pt x="3082085" y="1792467"/>
                  </a:cubicBezTo>
                  <a:cubicBezTo>
                    <a:pt x="3159146" y="1771889"/>
                    <a:pt x="3239135" y="1739257"/>
                    <a:pt x="3265740" y="1656685"/>
                  </a:cubicBezTo>
                  <a:cubicBezTo>
                    <a:pt x="3280377" y="1611137"/>
                    <a:pt x="3254547" y="1590990"/>
                    <a:pt x="3223206" y="1558701"/>
                  </a:cubicBezTo>
                  <a:cubicBezTo>
                    <a:pt x="3203575" y="1538467"/>
                    <a:pt x="3184030" y="1530288"/>
                    <a:pt x="3157682" y="1522539"/>
                  </a:cubicBezTo>
                  <a:cubicBezTo>
                    <a:pt x="3151828" y="1520817"/>
                    <a:pt x="3148297" y="1524089"/>
                    <a:pt x="3141667" y="1521161"/>
                  </a:cubicBezTo>
                  <a:cubicBezTo>
                    <a:pt x="3131422" y="1516684"/>
                    <a:pt x="3121864" y="1505749"/>
                    <a:pt x="3110068" y="1500841"/>
                  </a:cubicBezTo>
                  <a:cubicBezTo>
                    <a:pt x="3095947" y="1494986"/>
                    <a:pt x="3077005" y="1489303"/>
                    <a:pt x="3062454" y="1486462"/>
                  </a:cubicBezTo>
                  <a:cubicBezTo>
                    <a:pt x="3043684" y="1482846"/>
                    <a:pt x="3024741" y="1493695"/>
                    <a:pt x="3004594" y="1494383"/>
                  </a:cubicBezTo>
                  <a:cubicBezTo>
                    <a:pt x="2974286" y="1495417"/>
                    <a:pt x="2943720" y="1494125"/>
                    <a:pt x="2913412" y="1494125"/>
                  </a:cubicBezTo>
                  <a:cubicBezTo>
                    <a:pt x="2873116" y="1494125"/>
                    <a:pt x="2836006" y="1494642"/>
                    <a:pt x="2799069" y="1478885"/>
                  </a:cubicBezTo>
                  <a:cubicBezTo>
                    <a:pt x="2790717" y="1475355"/>
                    <a:pt x="2784776" y="1468811"/>
                    <a:pt x="2775994" y="1465281"/>
                  </a:cubicBezTo>
                  <a:cubicBezTo>
                    <a:pt x="2766006" y="1461234"/>
                    <a:pt x="2752660" y="1458479"/>
                    <a:pt x="2742070" y="1456757"/>
                  </a:cubicBezTo>
                  <a:cubicBezTo>
                    <a:pt x="2723558" y="1453743"/>
                    <a:pt x="2700913" y="1460718"/>
                    <a:pt x="2683262" y="1454691"/>
                  </a:cubicBezTo>
                  <a:cubicBezTo>
                    <a:pt x="2687395" y="1444617"/>
                    <a:pt x="2692561" y="1415514"/>
                    <a:pt x="2700482" y="1409229"/>
                  </a:cubicBezTo>
                  <a:cubicBezTo>
                    <a:pt x="2706854" y="1404149"/>
                    <a:pt x="2736731" y="1399672"/>
                    <a:pt x="2746633" y="1398036"/>
                  </a:cubicBezTo>
                  <a:cubicBezTo>
                    <a:pt x="2761959" y="1395453"/>
                    <a:pt x="2776769" y="1399844"/>
                    <a:pt x="2791147" y="1403288"/>
                  </a:cubicBezTo>
                  <a:cubicBezTo>
                    <a:pt x="2808540" y="1407421"/>
                    <a:pt x="2825158" y="1406560"/>
                    <a:pt x="2842378" y="1410262"/>
                  </a:cubicBezTo>
                  <a:cubicBezTo>
                    <a:pt x="2874150" y="1416978"/>
                    <a:pt x="2898861" y="1427396"/>
                    <a:pt x="2932354" y="1427224"/>
                  </a:cubicBezTo>
                  <a:cubicBezTo>
                    <a:pt x="2965073" y="1427052"/>
                    <a:pt x="3001494" y="1423177"/>
                    <a:pt x="3033438" y="1429377"/>
                  </a:cubicBezTo>
                  <a:cubicBezTo>
                    <a:pt x="3051950" y="1432993"/>
                    <a:pt x="3059440" y="1436265"/>
                    <a:pt x="3078125" y="1432132"/>
                  </a:cubicBezTo>
                  <a:cubicBezTo>
                    <a:pt x="3097756" y="1427827"/>
                    <a:pt x="3112996" y="1427483"/>
                    <a:pt x="3133402" y="1427396"/>
                  </a:cubicBezTo>
                  <a:cubicBezTo>
                    <a:pt x="3167326" y="1427224"/>
                    <a:pt x="3204866" y="1417925"/>
                    <a:pt x="3237326" y="1408368"/>
                  </a:cubicBezTo>
                  <a:cubicBezTo>
                    <a:pt x="3266601" y="1399758"/>
                    <a:pt x="3293981" y="1383829"/>
                    <a:pt x="3323170" y="1372205"/>
                  </a:cubicBezTo>
                  <a:cubicBezTo>
                    <a:pt x="3338840" y="1366006"/>
                    <a:pt x="3354167" y="1361529"/>
                    <a:pt x="3369062" y="1353263"/>
                  </a:cubicBezTo>
                  <a:cubicBezTo>
                    <a:pt x="3392482" y="1340261"/>
                    <a:pt x="3387746" y="1334837"/>
                    <a:pt x="3379739" y="1308490"/>
                  </a:cubicBezTo>
                  <a:cubicBezTo>
                    <a:pt x="3375864" y="1295661"/>
                    <a:pt x="3347967" y="1257518"/>
                    <a:pt x="3350808" y="1245033"/>
                  </a:cubicBezTo>
                  <a:cubicBezTo>
                    <a:pt x="3354855" y="1227296"/>
                    <a:pt x="3423823" y="1217050"/>
                    <a:pt x="3439924" y="1216447"/>
                  </a:cubicBezTo>
                  <a:cubicBezTo>
                    <a:pt x="3475828" y="1215156"/>
                    <a:pt x="3493049" y="1210334"/>
                    <a:pt x="3500970" y="1168489"/>
                  </a:cubicBezTo>
                  <a:cubicBezTo>
                    <a:pt x="3504758" y="1148341"/>
                    <a:pt x="3494771" y="1105721"/>
                    <a:pt x="3474709" y="1093924"/>
                  </a:cubicBezTo>
                  <a:cubicBezTo>
                    <a:pt x="3458952" y="1084626"/>
                    <a:pt x="3449223" y="1099952"/>
                    <a:pt x="3435963" y="1100554"/>
                  </a:cubicBezTo>
                  <a:cubicBezTo>
                    <a:pt x="3421154" y="1101243"/>
                    <a:pt x="3402556" y="1083851"/>
                    <a:pt x="3392482" y="1073260"/>
                  </a:cubicBezTo>
                  <a:cubicBezTo>
                    <a:pt x="3382580" y="1062842"/>
                    <a:pt x="3377328" y="1046913"/>
                    <a:pt x="3367082" y="1037183"/>
                  </a:cubicBezTo>
                  <a:cubicBezTo>
                    <a:pt x="3355200" y="1025818"/>
                    <a:pt x="3334966" y="1013505"/>
                    <a:pt x="3320931" y="1005584"/>
                  </a:cubicBezTo>
                  <a:cubicBezTo>
                    <a:pt x="3289849" y="988105"/>
                    <a:pt x="3253686" y="987158"/>
                    <a:pt x="3217867" y="987158"/>
                  </a:cubicBezTo>
                  <a:cubicBezTo>
                    <a:pt x="3204522" y="987158"/>
                    <a:pt x="3191090" y="987072"/>
                    <a:pt x="3177744" y="987245"/>
                  </a:cubicBezTo>
                  <a:cubicBezTo>
                    <a:pt x="3156908" y="987503"/>
                    <a:pt x="3142528" y="980873"/>
                    <a:pt x="3122467" y="977343"/>
                  </a:cubicBezTo>
                  <a:cubicBezTo>
                    <a:pt x="3091298" y="971832"/>
                    <a:pt x="3030855" y="969077"/>
                    <a:pt x="3032921" y="922410"/>
                  </a:cubicBezTo>
                  <a:cubicBezTo>
                    <a:pt x="3034988" y="875571"/>
                    <a:pt x="3095861" y="892619"/>
                    <a:pt x="3122467" y="898990"/>
                  </a:cubicBezTo>
                  <a:cubicBezTo>
                    <a:pt x="3137793" y="902693"/>
                    <a:pt x="3152775" y="899851"/>
                    <a:pt x="3167929" y="903209"/>
                  </a:cubicBezTo>
                  <a:cubicBezTo>
                    <a:pt x="3186010" y="907170"/>
                    <a:pt x="3201164" y="915091"/>
                    <a:pt x="3221139" y="909839"/>
                  </a:cubicBezTo>
                  <a:cubicBezTo>
                    <a:pt x="3239996" y="904845"/>
                    <a:pt x="3250414" y="900712"/>
                    <a:pt x="3271251" y="901143"/>
                  </a:cubicBezTo>
                  <a:cubicBezTo>
                    <a:pt x="3287696" y="901487"/>
                    <a:pt x="3306552" y="903295"/>
                    <a:pt x="3318779" y="889433"/>
                  </a:cubicBezTo>
                  <a:cubicBezTo>
                    <a:pt x="3301128" y="868855"/>
                    <a:pt x="3268495" y="866702"/>
                    <a:pt x="3244387" y="860503"/>
                  </a:cubicBezTo>
                  <a:cubicBezTo>
                    <a:pt x="3218040" y="853701"/>
                    <a:pt x="3191348" y="845263"/>
                    <a:pt x="3164570" y="838977"/>
                  </a:cubicBezTo>
                  <a:cubicBezTo>
                    <a:pt x="3141323" y="833553"/>
                    <a:pt x="3108432" y="829764"/>
                    <a:pt x="3087682" y="818916"/>
                  </a:cubicBezTo>
                  <a:cubicBezTo>
                    <a:pt x="3076919" y="813319"/>
                    <a:pt x="3068223" y="809617"/>
                    <a:pt x="3058063" y="805484"/>
                  </a:cubicBezTo>
                  <a:cubicBezTo>
                    <a:pt x="3049280" y="801868"/>
                    <a:pt x="3030252" y="806000"/>
                    <a:pt x="3034988" y="787919"/>
                  </a:cubicBezTo>
                  <a:cubicBezTo>
                    <a:pt x="3073217" y="783442"/>
                    <a:pt x="3111360" y="775521"/>
                    <a:pt x="3148556" y="764844"/>
                  </a:cubicBezTo>
                  <a:cubicBezTo>
                    <a:pt x="3172922" y="757870"/>
                    <a:pt x="3182049" y="759161"/>
                    <a:pt x="3205899" y="767169"/>
                  </a:cubicBezTo>
                  <a:cubicBezTo>
                    <a:pt x="3228458" y="774659"/>
                    <a:pt x="3249811" y="776984"/>
                    <a:pt x="3273403" y="776726"/>
                  </a:cubicBezTo>
                  <a:cubicBezTo>
                    <a:pt x="3313440" y="776381"/>
                    <a:pt x="3357524" y="783700"/>
                    <a:pt x="3395581" y="769752"/>
                  </a:cubicBezTo>
                  <a:cubicBezTo>
                    <a:pt x="3414093" y="762950"/>
                    <a:pt x="3433036" y="754167"/>
                    <a:pt x="3446037" y="738669"/>
                  </a:cubicBezTo>
                  <a:cubicBezTo>
                    <a:pt x="3453011" y="730317"/>
                    <a:pt x="3474364" y="701559"/>
                    <a:pt x="3473245" y="690883"/>
                  </a:cubicBezTo>
                  <a:cubicBezTo>
                    <a:pt x="3469371" y="654548"/>
                    <a:pt x="3382063" y="677709"/>
                    <a:pt x="3372765" y="633367"/>
                  </a:cubicBezTo>
                  <a:cubicBezTo>
                    <a:pt x="3369837" y="619504"/>
                    <a:pt x="3386024" y="613305"/>
                    <a:pt x="3369923" y="598668"/>
                  </a:cubicBezTo>
                  <a:cubicBezTo>
                    <a:pt x="3364326" y="593588"/>
                    <a:pt x="3352100" y="592296"/>
                    <a:pt x="3345040" y="589971"/>
                  </a:cubicBezTo>
                  <a:cubicBezTo>
                    <a:pt x="3321017" y="582308"/>
                    <a:pt x="3296823" y="574559"/>
                    <a:pt x="3272972" y="566035"/>
                  </a:cubicBezTo>
                  <a:cubicBezTo>
                    <a:pt x="3252480" y="558716"/>
                    <a:pt x="3230438" y="549417"/>
                    <a:pt x="3208913" y="546490"/>
                  </a:cubicBezTo>
                  <a:cubicBezTo>
                    <a:pt x="3184804" y="543218"/>
                    <a:pt x="3158974" y="549073"/>
                    <a:pt x="3134607" y="547437"/>
                  </a:cubicBezTo>
                  <a:cubicBezTo>
                    <a:pt x="3112565" y="545973"/>
                    <a:pt x="3094484" y="538052"/>
                    <a:pt x="3072356" y="537449"/>
                  </a:cubicBezTo>
                  <a:cubicBezTo>
                    <a:pt x="3048075" y="536760"/>
                    <a:pt x="3028874" y="534350"/>
                    <a:pt x="3005369" y="529958"/>
                  </a:cubicBezTo>
                  <a:cubicBezTo>
                    <a:pt x="2984618" y="526084"/>
                    <a:pt x="2968087" y="525739"/>
                    <a:pt x="2948197" y="520401"/>
                  </a:cubicBezTo>
                  <a:cubicBezTo>
                    <a:pt x="2927188" y="514718"/>
                    <a:pt x="2905490" y="521348"/>
                    <a:pt x="2884051" y="516613"/>
                  </a:cubicBezTo>
                  <a:cubicBezTo>
                    <a:pt x="2857273" y="510586"/>
                    <a:pt x="2831529" y="494743"/>
                    <a:pt x="2804235" y="489060"/>
                  </a:cubicBezTo>
                  <a:cubicBezTo>
                    <a:pt x="2780557" y="484152"/>
                    <a:pt x="2752660" y="481655"/>
                    <a:pt x="2728121" y="480019"/>
                  </a:cubicBezTo>
                  <a:cubicBezTo>
                    <a:pt x="2705132" y="478383"/>
                    <a:pt x="2678010" y="476920"/>
                    <a:pt x="2656226" y="469859"/>
                  </a:cubicBezTo>
                  <a:cubicBezTo>
                    <a:pt x="2633151" y="462369"/>
                    <a:pt x="2615930" y="446095"/>
                    <a:pt x="2589842" y="441704"/>
                  </a:cubicBezTo>
                  <a:cubicBezTo>
                    <a:pt x="2559964" y="436710"/>
                    <a:pt x="2530345" y="425431"/>
                    <a:pt x="2500382" y="422331"/>
                  </a:cubicBezTo>
                  <a:cubicBezTo>
                    <a:pt x="2490653" y="421298"/>
                    <a:pt x="2481268" y="424139"/>
                    <a:pt x="2471624" y="420954"/>
                  </a:cubicBezTo>
                  <a:cubicBezTo>
                    <a:pt x="2454059" y="415271"/>
                    <a:pt x="2440283" y="400634"/>
                    <a:pt x="2421168" y="395812"/>
                  </a:cubicBezTo>
                  <a:cubicBezTo>
                    <a:pt x="2380701" y="385652"/>
                    <a:pt x="2337994" y="375320"/>
                    <a:pt x="2296579" y="367312"/>
                  </a:cubicBezTo>
                  <a:cubicBezTo>
                    <a:pt x="2255078" y="359305"/>
                    <a:pt x="2214008" y="346045"/>
                    <a:pt x="2172421" y="338640"/>
                  </a:cubicBezTo>
                  <a:cubicBezTo>
                    <a:pt x="2151584" y="334938"/>
                    <a:pt x="2129456" y="336316"/>
                    <a:pt x="2108017" y="336488"/>
                  </a:cubicBezTo>
                  <a:cubicBezTo>
                    <a:pt x="2082961" y="336746"/>
                    <a:pt x="2063158" y="330461"/>
                    <a:pt x="2039221" y="326500"/>
                  </a:cubicBezTo>
                  <a:cubicBezTo>
                    <a:pt x="2014080" y="322281"/>
                    <a:pt x="1983514" y="326845"/>
                    <a:pt x="1957769" y="327017"/>
                  </a:cubicBezTo>
                  <a:cubicBezTo>
                    <a:pt x="1924276" y="327189"/>
                    <a:pt x="1894398" y="318493"/>
                    <a:pt x="1861852" y="317115"/>
                  </a:cubicBezTo>
                  <a:cubicBezTo>
                    <a:pt x="1747078" y="312121"/>
                    <a:pt x="1633941" y="297484"/>
                    <a:pt x="1521578" y="271998"/>
                  </a:cubicBezTo>
                  <a:cubicBezTo>
                    <a:pt x="1474050" y="261235"/>
                    <a:pt x="1423680" y="246339"/>
                    <a:pt x="1378046" y="228947"/>
                  </a:cubicBezTo>
                  <a:cubicBezTo>
                    <a:pt x="1359276" y="221800"/>
                    <a:pt x="1340678" y="210866"/>
                    <a:pt x="1321650" y="204752"/>
                  </a:cubicBezTo>
                  <a:cubicBezTo>
                    <a:pt x="1294011" y="195970"/>
                    <a:pt x="1265425" y="192698"/>
                    <a:pt x="1238217" y="181333"/>
                  </a:cubicBezTo>
                  <a:cubicBezTo>
                    <a:pt x="1191636" y="161874"/>
                    <a:pt x="1145658" y="143276"/>
                    <a:pt x="1096752" y="131135"/>
                  </a:cubicBezTo>
                  <a:cubicBezTo>
                    <a:pt x="1034931" y="115809"/>
                    <a:pt x="974832" y="106510"/>
                    <a:pt x="912236" y="95059"/>
                  </a:cubicBezTo>
                  <a:cubicBezTo>
                    <a:pt x="801165" y="74653"/>
                    <a:pt x="687597" y="59154"/>
                    <a:pt x="574545" y="59154"/>
                  </a:cubicBezTo>
                  <a:cubicBezTo>
                    <a:pt x="471912" y="59154"/>
                    <a:pt x="372120" y="63029"/>
                    <a:pt x="273103" y="35649"/>
                  </a:cubicBezTo>
                  <a:cubicBezTo>
                    <a:pt x="252094" y="29794"/>
                    <a:pt x="232463" y="23939"/>
                    <a:pt x="211713" y="18859"/>
                  </a:cubicBezTo>
                  <a:cubicBezTo>
                    <a:pt x="193890" y="14468"/>
                    <a:pt x="180544" y="13865"/>
                    <a:pt x="161774" y="11885"/>
                  </a:cubicBezTo>
                  <a:cubicBezTo>
                    <a:pt x="145415" y="10163"/>
                    <a:pt x="122253" y="-6541"/>
                    <a:pt x="106066" y="2844"/>
                  </a:cubicBezTo>
                  <a:cubicBezTo>
                    <a:pt x="89879" y="12229"/>
                    <a:pt x="79030" y="76030"/>
                    <a:pt x="77394" y="92217"/>
                  </a:cubicBezTo>
                  <a:cubicBezTo>
                    <a:pt x="73433" y="129758"/>
                    <a:pt x="76705" y="164198"/>
                    <a:pt x="70420" y="202083"/>
                  </a:cubicBezTo>
                  <a:cubicBezTo>
                    <a:pt x="66287" y="226967"/>
                    <a:pt x="68353" y="252797"/>
                    <a:pt x="68267" y="278111"/>
                  </a:cubicBezTo>
                  <a:cubicBezTo>
                    <a:pt x="68181" y="348542"/>
                    <a:pt x="61465" y="419748"/>
                    <a:pt x="51219" y="489577"/>
                  </a:cubicBezTo>
                  <a:cubicBezTo>
                    <a:pt x="48120" y="510930"/>
                    <a:pt x="50186" y="530992"/>
                    <a:pt x="49583" y="552345"/>
                  </a:cubicBezTo>
                  <a:cubicBezTo>
                    <a:pt x="48464" y="592038"/>
                    <a:pt x="39509" y="629836"/>
                    <a:pt x="39854" y="669701"/>
                  </a:cubicBezTo>
                  <a:cubicBezTo>
                    <a:pt x="40198" y="707931"/>
                    <a:pt x="29522" y="744007"/>
                    <a:pt x="29952" y="781892"/>
                  </a:cubicBezTo>
                  <a:cubicBezTo>
                    <a:pt x="30383" y="823651"/>
                    <a:pt x="29952" y="865411"/>
                    <a:pt x="29952" y="907256"/>
                  </a:cubicBezTo>
                  <a:cubicBezTo>
                    <a:pt x="29952" y="971574"/>
                    <a:pt x="29952" y="1035806"/>
                    <a:pt x="29952" y="1100124"/>
                  </a:cubicBezTo>
                  <a:cubicBezTo>
                    <a:pt x="29952" y="1138267"/>
                    <a:pt x="32793" y="1177701"/>
                    <a:pt x="28058" y="1215070"/>
                  </a:cubicBezTo>
                  <a:cubicBezTo>
                    <a:pt x="23064" y="1254418"/>
                    <a:pt x="10149" y="1291786"/>
                    <a:pt x="11096" y="1332254"/>
                  </a:cubicBezTo>
                  <a:cubicBezTo>
                    <a:pt x="11957" y="1371000"/>
                    <a:pt x="764" y="1407679"/>
                    <a:pt x="1280" y="1445994"/>
                  </a:cubicBezTo>
                  <a:cubicBezTo>
                    <a:pt x="1797" y="1484568"/>
                    <a:pt x="1280" y="1523055"/>
                    <a:pt x="1280" y="1561629"/>
                  </a:cubicBezTo>
                  <a:cubicBezTo>
                    <a:pt x="1280" y="1623880"/>
                    <a:pt x="-1217" y="1686649"/>
                    <a:pt x="764" y="1748814"/>
                  </a:cubicBezTo>
                  <a:cubicBezTo>
                    <a:pt x="2141" y="1791090"/>
                    <a:pt x="14798" y="1821484"/>
                    <a:pt x="6016" y="1864793"/>
                  </a:cubicBezTo>
                  <a:cubicBezTo>
                    <a:pt x="-528" y="1896909"/>
                    <a:pt x="1194" y="1928422"/>
                    <a:pt x="1280" y="1961399"/>
                  </a:cubicBezTo>
                  <a:cubicBezTo>
                    <a:pt x="1366" y="2021756"/>
                    <a:pt x="10838" y="2079703"/>
                    <a:pt x="19534" y="2138769"/>
                  </a:cubicBezTo>
                  <a:cubicBezTo>
                    <a:pt x="28919" y="2202742"/>
                    <a:pt x="38993" y="2266716"/>
                    <a:pt x="50272" y="2331120"/>
                  </a:cubicBezTo>
                  <a:cubicBezTo>
                    <a:pt x="56385" y="2365905"/>
                    <a:pt x="73175" y="2391133"/>
                    <a:pt x="87468" y="2422474"/>
                  </a:cubicBezTo>
                  <a:cubicBezTo>
                    <a:pt x="96853" y="2443138"/>
                    <a:pt x="116743" y="2474738"/>
                    <a:pt x="135341" y="2489116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图形 26">
              <a:extLst>
                <a:ext uri="{FF2B5EF4-FFF2-40B4-BE49-F238E27FC236}">
                  <a16:creationId xmlns:a16="http://schemas.microsoft.com/office/drawing/2014/main" id="{EFC81928-06E3-CF3A-6CC1-E1D5C648CD2A}"/>
                </a:ext>
              </a:extLst>
            </p:cNvPr>
            <p:cNvGrpSpPr/>
            <p:nvPr/>
          </p:nvGrpSpPr>
          <p:grpSpPr>
            <a:xfrm>
              <a:off x="7898325" y="4815298"/>
              <a:ext cx="2280092" cy="1278639"/>
              <a:chOff x="8774365" y="1389336"/>
              <a:chExt cx="3388273" cy="1900090"/>
            </a:xfrm>
            <a:solidFill>
              <a:schemeClr val="bg1">
                <a:lumMod val="95000"/>
              </a:schemeClr>
            </a:solidFill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8D0070D-3A81-B671-2305-A00DCFA3D04A}"/>
                  </a:ext>
                </a:extLst>
              </p:cNvPr>
              <p:cNvSpPr/>
              <p:nvPr/>
            </p:nvSpPr>
            <p:spPr>
              <a:xfrm>
                <a:off x="12036414" y="1389336"/>
                <a:ext cx="4562" cy="1980"/>
              </a:xfrm>
              <a:custGeom>
                <a:avLst/>
                <a:gdLst>
                  <a:gd name="connsiteX0" fmla="*/ 4305 w 4562"/>
                  <a:gd name="connsiteY0" fmla="*/ 1980 h 1980"/>
                  <a:gd name="connsiteX1" fmla="*/ 4563 w 4562"/>
                  <a:gd name="connsiteY1" fmla="*/ 0 h 1980"/>
                  <a:gd name="connsiteX2" fmla="*/ 0 w 4562"/>
                  <a:gd name="connsiteY2" fmla="*/ 0 h 1980"/>
                  <a:gd name="connsiteX3" fmla="*/ 4305 w 4562"/>
                  <a:gd name="connsiteY3" fmla="*/ 1980 h 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2" h="1980">
                    <a:moveTo>
                      <a:pt x="4305" y="1980"/>
                    </a:moveTo>
                    <a:cubicBezTo>
                      <a:pt x="4390" y="1292"/>
                      <a:pt x="4476" y="689"/>
                      <a:pt x="4563" y="0"/>
                    </a:cubicBezTo>
                    <a:lnTo>
                      <a:pt x="0" y="0"/>
                    </a:lnTo>
                    <a:cubicBezTo>
                      <a:pt x="1377" y="689"/>
                      <a:pt x="2841" y="1292"/>
                      <a:pt x="4305" y="1980"/>
                    </a:cubicBezTo>
                    <a:close/>
                  </a:path>
                </a:pathLst>
              </a:custGeom>
              <a:grpFill/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8765524-CF10-8F43-0D65-83AEFB36146F}"/>
                  </a:ext>
                </a:extLst>
              </p:cNvPr>
              <p:cNvSpPr/>
              <p:nvPr/>
            </p:nvSpPr>
            <p:spPr>
              <a:xfrm>
                <a:off x="8774365" y="1745461"/>
                <a:ext cx="3388273" cy="1543965"/>
              </a:xfrm>
              <a:custGeom>
                <a:avLst/>
                <a:gdLst>
                  <a:gd name="connsiteX0" fmla="*/ 3347979 w 3388273"/>
                  <a:gd name="connsiteY0" fmla="*/ 402982 h 1543965"/>
                  <a:gd name="connsiteX1" fmla="*/ 3331705 w 3388273"/>
                  <a:gd name="connsiteY1" fmla="*/ 371296 h 1543965"/>
                  <a:gd name="connsiteX2" fmla="*/ 3293389 w 3388273"/>
                  <a:gd name="connsiteY2" fmla="*/ 295096 h 1543965"/>
                  <a:gd name="connsiteX3" fmla="*/ 3257055 w 3388273"/>
                  <a:gd name="connsiteY3" fmla="*/ 226301 h 1543965"/>
                  <a:gd name="connsiteX4" fmla="*/ 3262393 w 3388273"/>
                  <a:gd name="connsiteY4" fmla="*/ 177653 h 1543965"/>
                  <a:gd name="connsiteX5" fmla="*/ 3265493 w 3388273"/>
                  <a:gd name="connsiteY5" fmla="*/ 161725 h 1543965"/>
                  <a:gd name="connsiteX6" fmla="*/ 3204188 w 3388273"/>
                  <a:gd name="connsiteY6" fmla="*/ 172057 h 1543965"/>
                  <a:gd name="connsiteX7" fmla="*/ 3070731 w 3388273"/>
                  <a:gd name="connsiteY7" fmla="*/ 217518 h 1543965"/>
                  <a:gd name="connsiteX8" fmla="*/ 2993498 w 3388273"/>
                  <a:gd name="connsiteY8" fmla="*/ 231811 h 1543965"/>
                  <a:gd name="connsiteX9" fmla="*/ 2926941 w 3388273"/>
                  <a:gd name="connsiteY9" fmla="*/ 224751 h 1543965"/>
                  <a:gd name="connsiteX10" fmla="*/ 2785993 w 3388273"/>
                  <a:gd name="connsiteY10" fmla="*/ 181958 h 1543965"/>
                  <a:gd name="connsiteX11" fmla="*/ 2707727 w 3388273"/>
                  <a:gd name="connsiteY11" fmla="*/ 154148 h 1543965"/>
                  <a:gd name="connsiteX12" fmla="*/ 2620677 w 3388273"/>
                  <a:gd name="connsiteY12" fmla="*/ 143127 h 1543965"/>
                  <a:gd name="connsiteX13" fmla="*/ 2541981 w 3388273"/>
                  <a:gd name="connsiteY13" fmla="*/ 133311 h 1543965"/>
                  <a:gd name="connsiteX14" fmla="*/ 2479299 w 3388273"/>
                  <a:gd name="connsiteY14" fmla="*/ 134258 h 1543965"/>
                  <a:gd name="connsiteX15" fmla="*/ 2285914 w 3388273"/>
                  <a:gd name="connsiteY15" fmla="*/ 114885 h 1543965"/>
                  <a:gd name="connsiteX16" fmla="*/ 2133772 w 3388273"/>
                  <a:gd name="connsiteY16" fmla="*/ 95771 h 1543965"/>
                  <a:gd name="connsiteX17" fmla="*/ 1943831 w 3388273"/>
                  <a:gd name="connsiteY17" fmla="*/ 45315 h 1543965"/>
                  <a:gd name="connsiteX18" fmla="*/ 1770079 w 3388273"/>
                  <a:gd name="connsiteY18" fmla="*/ 10358 h 1543965"/>
                  <a:gd name="connsiteX19" fmla="*/ 1426533 w 3388273"/>
                  <a:gd name="connsiteY19" fmla="*/ 8636 h 1543965"/>
                  <a:gd name="connsiteX20" fmla="*/ 1339743 w 3388273"/>
                  <a:gd name="connsiteY20" fmla="*/ 16902 h 1543965"/>
                  <a:gd name="connsiteX21" fmla="*/ 1276630 w 3388273"/>
                  <a:gd name="connsiteY21" fmla="*/ 27750 h 1543965"/>
                  <a:gd name="connsiteX22" fmla="*/ 1151438 w 3388273"/>
                  <a:gd name="connsiteY22" fmla="*/ 46779 h 1543965"/>
                  <a:gd name="connsiteX23" fmla="*/ 1033478 w 3388273"/>
                  <a:gd name="connsiteY23" fmla="*/ 76312 h 1543965"/>
                  <a:gd name="connsiteX24" fmla="*/ 954609 w 3388273"/>
                  <a:gd name="connsiteY24" fmla="*/ 102745 h 1543965"/>
                  <a:gd name="connsiteX25" fmla="*/ 861103 w 3388273"/>
                  <a:gd name="connsiteY25" fmla="*/ 133828 h 1543965"/>
                  <a:gd name="connsiteX26" fmla="*/ 683820 w 3388273"/>
                  <a:gd name="connsiteY26" fmla="*/ 224665 h 1543965"/>
                  <a:gd name="connsiteX27" fmla="*/ 500337 w 3388273"/>
                  <a:gd name="connsiteY27" fmla="*/ 315588 h 1543965"/>
                  <a:gd name="connsiteX28" fmla="*/ 278022 w 3388273"/>
                  <a:gd name="connsiteY28" fmla="*/ 397299 h 1543965"/>
                  <a:gd name="connsiteX29" fmla="*/ 118046 w 3388273"/>
                  <a:gd name="connsiteY29" fmla="*/ 437853 h 1543965"/>
                  <a:gd name="connsiteX30" fmla="*/ 44945 w 3388273"/>
                  <a:gd name="connsiteY30" fmla="*/ 446377 h 1543965"/>
                  <a:gd name="connsiteX31" fmla="*/ 0 w 3388273"/>
                  <a:gd name="connsiteY31" fmla="*/ 438800 h 1543965"/>
                  <a:gd name="connsiteX32" fmla="*/ 45461 w 3388273"/>
                  <a:gd name="connsiteY32" fmla="*/ 466697 h 1543965"/>
                  <a:gd name="connsiteX33" fmla="*/ 131735 w 3388273"/>
                  <a:gd name="connsiteY33" fmla="*/ 502773 h 1543965"/>
                  <a:gd name="connsiteX34" fmla="*/ 230666 w 3388273"/>
                  <a:gd name="connsiteY34" fmla="*/ 543413 h 1543965"/>
                  <a:gd name="connsiteX35" fmla="*/ 360077 w 3388273"/>
                  <a:gd name="connsiteY35" fmla="*/ 594386 h 1543965"/>
                  <a:gd name="connsiteX36" fmla="*/ 466671 w 3388273"/>
                  <a:gd name="connsiteY36" fmla="*/ 622713 h 1543965"/>
                  <a:gd name="connsiteX37" fmla="*/ 509205 w 3388273"/>
                  <a:gd name="connsiteY37" fmla="*/ 623402 h 1543965"/>
                  <a:gd name="connsiteX38" fmla="*/ 567927 w 3388273"/>
                  <a:gd name="connsiteY38" fmla="*/ 649319 h 1543965"/>
                  <a:gd name="connsiteX39" fmla="*/ 640338 w 3388273"/>
                  <a:gd name="connsiteY39" fmla="*/ 673685 h 1543965"/>
                  <a:gd name="connsiteX40" fmla="*/ 682442 w 3388273"/>
                  <a:gd name="connsiteY40" fmla="*/ 683673 h 1543965"/>
                  <a:gd name="connsiteX41" fmla="*/ 753046 w 3388273"/>
                  <a:gd name="connsiteY41" fmla="*/ 705112 h 1543965"/>
                  <a:gd name="connsiteX42" fmla="*/ 1014192 w 3388273"/>
                  <a:gd name="connsiteY42" fmla="*/ 775716 h 1543965"/>
                  <a:gd name="connsiteX43" fmla="*/ 1303666 w 3388273"/>
                  <a:gd name="connsiteY43" fmla="*/ 855360 h 1543965"/>
                  <a:gd name="connsiteX44" fmla="*/ 1497136 w 3388273"/>
                  <a:gd name="connsiteY44" fmla="*/ 899013 h 1543965"/>
                  <a:gd name="connsiteX45" fmla="*/ 1606399 w 3388273"/>
                  <a:gd name="connsiteY45" fmla="*/ 932507 h 1543965"/>
                  <a:gd name="connsiteX46" fmla="*/ 1695773 w 3388273"/>
                  <a:gd name="connsiteY46" fmla="*/ 974955 h 1543965"/>
                  <a:gd name="connsiteX47" fmla="*/ 1783855 w 3388273"/>
                  <a:gd name="connsiteY47" fmla="*/ 1008018 h 1543965"/>
                  <a:gd name="connsiteX48" fmla="*/ 1851101 w 3388273"/>
                  <a:gd name="connsiteY48" fmla="*/ 1041426 h 1543965"/>
                  <a:gd name="connsiteX49" fmla="*/ 1910683 w 3388273"/>
                  <a:gd name="connsiteY49" fmla="*/ 1083185 h 1543965"/>
                  <a:gd name="connsiteX50" fmla="*/ 1992652 w 3388273"/>
                  <a:gd name="connsiteY50" fmla="*/ 1124944 h 1543965"/>
                  <a:gd name="connsiteX51" fmla="*/ 2465092 w 3388273"/>
                  <a:gd name="connsiteY51" fmla="*/ 1258660 h 1543965"/>
                  <a:gd name="connsiteX52" fmla="*/ 2646077 w 3388273"/>
                  <a:gd name="connsiteY52" fmla="*/ 1300419 h 1543965"/>
                  <a:gd name="connsiteX53" fmla="*/ 2864259 w 3388273"/>
                  <a:gd name="connsiteY53" fmla="*/ 1358969 h 1543965"/>
                  <a:gd name="connsiteX54" fmla="*/ 3171643 w 3388273"/>
                  <a:gd name="connsiteY54" fmla="*/ 1492857 h 1543965"/>
                  <a:gd name="connsiteX55" fmla="*/ 3267645 w 3388273"/>
                  <a:gd name="connsiteY55" fmla="*/ 1536510 h 1543965"/>
                  <a:gd name="connsiteX56" fmla="*/ 3313366 w 3388273"/>
                  <a:gd name="connsiteY56" fmla="*/ 1541590 h 1543965"/>
                  <a:gd name="connsiteX57" fmla="*/ 3363304 w 3388273"/>
                  <a:gd name="connsiteY57" fmla="*/ 1485280 h 1543965"/>
                  <a:gd name="connsiteX58" fmla="*/ 3388274 w 3388273"/>
                  <a:gd name="connsiteY58" fmla="*/ 1434652 h 1543965"/>
                  <a:gd name="connsiteX59" fmla="*/ 3384141 w 3388273"/>
                  <a:gd name="connsiteY59" fmla="*/ 1322892 h 1543965"/>
                  <a:gd name="connsiteX60" fmla="*/ 3376478 w 3388273"/>
                  <a:gd name="connsiteY60" fmla="*/ 1252977 h 1543965"/>
                  <a:gd name="connsiteX61" fmla="*/ 3367438 w 3388273"/>
                  <a:gd name="connsiteY61" fmla="*/ 1116679 h 1543965"/>
                  <a:gd name="connsiteX62" fmla="*/ 3357881 w 3388273"/>
                  <a:gd name="connsiteY62" fmla="*/ 992864 h 1543965"/>
                  <a:gd name="connsiteX63" fmla="*/ 3340918 w 3388273"/>
                  <a:gd name="connsiteY63" fmla="*/ 812739 h 1543965"/>
                  <a:gd name="connsiteX64" fmla="*/ 3328778 w 3388273"/>
                  <a:gd name="connsiteY64" fmla="*/ 542811 h 1543965"/>
                  <a:gd name="connsiteX65" fmla="*/ 3347979 w 3388273"/>
                  <a:gd name="connsiteY65" fmla="*/ 402982 h 1543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3388273" h="1543965">
                    <a:moveTo>
                      <a:pt x="3347979" y="402982"/>
                    </a:moveTo>
                    <a:cubicBezTo>
                      <a:pt x="3342382" y="392477"/>
                      <a:pt x="3336871" y="381973"/>
                      <a:pt x="3331705" y="371296"/>
                    </a:cubicBezTo>
                    <a:cubicBezTo>
                      <a:pt x="3319306" y="345724"/>
                      <a:pt x="3306908" y="320066"/>
                      <a:pt x="3293389" y="295096"/>
                    </a:cubicBezTo>
                    <a:cubicBezTo>
                      <a:pt x="3281422" y="273140"/>
                      <a:pt x="3262134" y="251270"/>
                      <a:pt x="3257055" y="226301"/>
                    </a:cubicBezTo>
                    <a:cubicBezTo>
                      <a:pt x="3253610" y="209425"/>
                      <a:pt x="3258519" y="193927"/>
                      <a:pt x="3262393" y="177653"/>
                    </a:cubicBezTo>
                    <a:cubicBezTo>
                      <a:pt x="3263599" y="172401"/>
                      <a:pt x="3264632" y="167063"/>
                      <a:pt x="3265493" y="161725"/>
                    </a:cubicBezTo>
                    <a:cubicBezTo>
                      <a:pt x="3244570" y="161294"/>
                      <a:pt x="3223389" y="163877"/>
                      <a:pt x="3204188" y="172057"/>
                    </a:cubicBezTo>
                    <a:cubicBezTo>
                      <a:pt x="3162774" y="189708"/>
                      <a:pt x="3115418" y="203484"/>
                      <a:pt x="3070731" y="217518"/>
                    </a:cubicBezTo>
                    <a:cubicBezTo>
                      <a:pt x="3044470" y="225784"/>
                      <a:pt x="3019759" y="226387"/>
                      <a:pt x="2993498" y="231811"/>
                    </a:cubicBezTo>
                    <a:cubicBezTo>
                      <a:pt x="2970423" y="236547"/>
                      <a:pt x="2952513" y="230692"/>
                      <a:pt x="2926941" y="224751"/>
                    </a:cubicBezTo>
                    <a:cubicBezTo>
                      <a:pt x="2880016" y="213816"/>
                      <a:pt x="2830765" y="200729"/>
                      <a:pt x="2785993" y="181958"/>
                    </a:cubicBezTo>
                    <a:cubicBezTo>
                      <a:pt x="2756546" y="169646"/>
                      <a:pt x="2740101" y="159830"/>
                      <a:pt x="2707727" y="154148"/>
                    </a:cubicBezTo>
                    <a:cubicBezTo>
                      <a:pt x="2678795" y="149068"/>
                      <a:pt x="2650124" y="142610"/>
                      <a:pt x="2620677" y="143127"/>
                    </a:cubicBezTo>
                    <a:cubicBezTo>
                      <a:pt x="2591661" y="143643"/>
                      <a:pt x="2570221" y="136325"/>
                      <a:pt x="2541981" y="133311"/>
                    </a:cubicBezTo>
                    <a:cubicBezTo>
                      <a:pt x="2521746" y="131158"/>
                      <a:pt x="2499101" y="138563"/>
                      <a:pt x="2479299" y="134258"/>
                    </a:cubicBezTo>
                    <a:cubicBezTo>
                      <a:pt x="2417391" y="120912"/>
                      <a:pt x="2350748" y="116866"/>
                      <a:pt x="2285914" y="114885"/>
                    </a:cubicBezTo>
                    <a:cubicBezTo>
                      <a:pt x="2235630" y="113335"/>
                      <a:pt x="2183108" y="103950"/>
                      <a:pt x="2133772" y="95771"/>
                    </a:cubicBezTo>
                    <a:cubicBezTo>
                      <a:pt x="2070488" y="85180"/>
                      <a:pt x="2005394" y="63052"/>
                      <a:pt x="1943831" y="45315"/>
                    </a:cubicBezTo>
                    <a:cubicBezTo>
                      <a:pt x="1886918" y="28956"/>
                      <a:pt x="1828800" y="16557"/>
                      <a:pt x="1770079" y="10358"/>
                    </a:cubicBezTo>
                    <a:cubicBezTo>
                      <a:pt x="1655908" y="-1783"/>
                      <a:pt x="1541306" y="-4366"/>
                      <a:pt x="1426533" y="8636"/>
                    </a:cubicBezTo>
                    <a:cubicBezTo>
                      <a:pt x="1395623" y="12166"/>
                      <a:pt x="1368931" y="9841"/>
                      <a:pt x="1339743" y="16902"/>
                    </a:cubicBezTo>
                    <a:cubicBezTo>
                      <a:pt x="1320197" y="21637"/>
                      <a:pt x="1296175" y="25340"/>
                      <a:pt x="1276630" y="27750"/>
                    </a:cubicBezTo>
                    <a:cubicBezTo>
                      <a:pt x="1234612" y="32916"/>
                      <a:pt x="1191217" y="37135"/>
                      <a:pt x="1151438" y="46779"/>
                    </a:cubicBezTo>
                    <a:cubicBezTo>
                      <a:pt x="1112176" y="56336"/>
                      <a:pt x="1072310" y="62449"/>
                      <a:pt x="1033478" y="76312"/>
                    </a:cubicBezTo>
                    <a:cubicBezTo>
                      <a:pt x="1007993" y="85352"/>
                      <a:pt x="980784" y="96201"/>
                      <a:pt x="954609" y="102745"/>
                    </a:cubicBezTo>
                    <a:cubicBezTo>
                      <a:pt x="920685" y="111269"/>
                      <a:pt x="893736" y="122721"/>
                      <a:pt x="861103" y="133828"/>
                    </a:cubicBezTo>
                    <a:cubicBezTo>
                      <a:pt x="796440" y="155784"/>
                      <a:pt x="745124" y="197198"/>
                      <a:pt x="683820" y="224665"/>
                    </a:cubicBezTo>
                    <a:cubicBezTo>
                      <a:pt x="621827" y="252476"/>
                      <a:pt x="563794" y="290533"/>
                      <a:pt x="500337" y="315588"/>
                    </a:cubicBezTo>
                    <a:cubicBezTo>
                      <a:pt x="426634" y="344605"/>
                      <a:pt x="351812" y="368627"/>
                      <a:pt x="278022" y="397299"/>
                    </a:cubicBezTo>
                    <a:cubicBezTo>
                      <a:pt x="226620" y="417274"/>
                      <a:pt x="172375" y="428898"/>
                      <a:pt x="118046" y="437853"/>
                    </a:cubicBezTo>
                    <a:cubicBezTo>
                      <a:pt x="94711" y="441727"/>
                      <a:pt x="68623" y="448788"/>
                      <a:pt x="44945" y="446377"/>
                    </a:cubicBezTo>
                    <a:cubicBezTo>
                      <a:pt x="29877" y="444827"/>
                      <a:pt x="14895" y="441986"/>
                      <a:pt x="0" y="438800"/>
                    </a:cubicBezTo>
                    <a:cubicBezTo>
                      <a:pt x="14895" y="448529"/>
                      <a:pt x="29619" y="458431"/>
                      <a:pt x="45461" y="466697"/>
                    </a:cubicBezTo>
                    <a:cubicBezTo>
                      <a:pt x="73531" y="481334"/>
                      <a:pt x="103925" y="488739"/>
                      <a:pt x="131735" y="502773"/>
                    </a:cubicBezTo>
                    <a:cubicBezTo>
                      <a:pt x="163249" y="518702"/>
                      <a:pt x="196139" y="531101"/>
                      <a:pt x="230666" y="543413"/>
                    </a:cubicBezTo>
                    <a:cubicBezTo>
                      <a:pt x="273459" y="558653"/>
                      <a:pt x="316166" y="581815"/>
                      <a:pt x="360077" y="594386"/>
                    </a:cubicBezTo>
                    <a:cubicBezTo>
                      <a:pt x="395120" y="604459"/>
                      <a:pt x="429647" y="621766"/>
                      <a:pt x="466671" y="622713"/>
                    </a:cubicBezTo>
                    <a:cubicBezTo>
                      <a:pt x="480964" y="623057"/>
                      <a:pt x="495084" y="620733"/>
                      <a:pt x="509205" y="623402"/>
                    </a:cubicBezTo>
                    <a:cubicBezTo>
                      <a:pt x="530558" y="627535"/>
                      <a:pt x="548037" y="641311"/>
                      <a:pt x="567927" y="649319"/>
                    </a:cubicBezTo>
                    <a:cubicBezTo>
                      <a:pt x="591519" y="658876"/>
                      <a:pt x="616575" y="664558"/>
                      <a:pt x="640338" y="673685"/>
                    </a:cubicBezTo>
                    <a:cubicBezTo>
                      <a:pt x="654803" y="679282"/>
                      <a:pt x="667805" y="680143"/>
                      <a:pt x="682442" y="683673"/>
                    </a:cubicBezTo>
                    <a:cubicBezTo>
                      <a:pt x="706637" y="689442"/>
                      <a:pt x="728421" y="700721"/>
                      <a:pt x="753046" y="705112"/>
                    </a:cubicBezTo>
                    <a:cubicBezTo>
                      <a:pt x="839836" y="720525"/>
                      <a:pt x="933084" y="739984"/>
                      <a:pt x="1014192" y="775716"/>
                    </a:cubicBezTo>
                    <a:cubicBezTo>
                      <a:pt x="1104685" y="815495"/>
                      <a:pt x="1207060" y="835643"/>
                      <a:pt x="1303666" y="855360"/>
                    </a:cubicBezTo>
                    <a:cubicBezTo>
                      <a:pt x="1366950" y="868275"/>
                      <a:pt x="1436262" y="876971"/>
                      <a:pt x="1497136" y="899013"/>
                    </a:cubicBezTo>
                    <a:cubicBezTo>
                      <a:pt x="1533127" y="912101"/>
                      <a:pt x="1571270" y="917009"/>
                      <a:pt x="1606399" y="932507"/>
                    </a:cubicBezTo>
                    <a:cubicBezTo>
                      <a:pt x="1636535" y="945767"/>
                      <a:pt x="1665810" y="962126"/>
                      <a:pt x="1695773" y="974955"/>
                    </a:cubicBezTo>
                    <a:cubicBezTo>
                      <a:pt x="1725650" y="987698"/>
                      <a:pt x="1754150" y="993036"/>
                      <a:pt x="1783855" y="1008018"/>
                    </a:cubicBezTo>
                    <a:cubicBezTo>
                      <a:pt x="1806155" y="1019297"/>
                      <a:pt x="1829058" y="1029630"/>
                      <a:pt x="1851101" y="1041426"/>
                    </a:cubicBezTo>
                    <a:cubicBezTo>
                      <a:pt x="1873315" y="1053308"/>
                      <a:pt x="1890190" y="1069323"/>
                      <a:pt x="1910683" y="1083185"/>
                    </a:cubicBezTo>
                    <a:cubicBezTo>
                      <a:pt x="1935738" y="1100147"/>
                      <a:pt x="1965702" y="1111254"/>
                      <a:pt x="1992652" y="1124944"/>
                    </a:cubicBezTo>
                    <a:cubicBezTo>
                      <a:pt x="2138852" y="1199508"/>
                      <a:pt x="2307440" y="1221206"/>
                      <a:pt x="2465092" y="1258660"/>
                    </a:cubicBezTo>
                    <a:cubicBezTo>
                      <a:pt x="2523555" y="1272609"/>
                      <a:pt x="2586236" y="1295081"/>
                      <a:pt x="2646077" y="1300419"/>
                    </a:cubicBezTo>
                    <a:cubicBezTo>
                      <a:pt x="2720297" y="1307135"/>
                      <a:pt x="2796067" y="1329952"/>
                      <a:pt x="2864259" y="1358969"/>
                    </a:cubicBezTo>
                    <a:cubicBezTo>
                      <a:pt x="2967151" y="1402880"/>
                      <a:pt x="3074606" y="1437321"/>
                      <a:pt x="3171643" y="1492857"/>
                    </a:cubicBezTo>
                    <a:cubicBezTo>
                      <a:pt x="3202639" y="1510594"/>
                      <a:pt x="3233463" y="1527384"/>
                      <a:pt x="3267645" y="1536510"/>
                    </a:cubicBezTo>
                    <a:cubicBezTo>
                      <a:pt x="3282713" y="1540557"/>
                      <a:pt x="3297006" y="1547704"/>
                      <a:pt x="3313366" y="1541590"/>
                    </a:cubicBezTo>
                    <a:cubicBezTo>
                      <a:pt x="3337216" y="1532636"/>
                      <a:pt x="3352627" y="1506375"/>
                      <a:pt x="3363304" y="1485280"/>
                    </a:cubicBezTo>
                    <a:cubicBezTo>
                      <a:pt x="3372087" y="1468059"/>
                      <a:pt x="3380439" y="1451356"/>
                      <a:pt x="3388274" y="1434652"/>
                    </a:cubicBezTo>
                    <a:cubicBezTo>
                      <a:pt x="3384829" y="1397284"/>
                      <a:pt x="3388791" y="1360174"/>
                      <a:pt x="3384141" y="1322892"/>
                    </a:cubicBezTo>
                    <a:cubicBezTo>
                      <a:pt x="3381214" y="1299042"/>
                      <a:pt x="3376995" y="1276914"/>
                      <a:pt x="3376478" y="1252977"/>
                    </a:cubicBezTo>
                    <a:cubicBezTo>
                      <a:pt x="3375531" y="1206827"/>
                      <a:pt x="3369418" y="1162657"/>
                      <a:pt x="3367438" y="1116679"/>
                    </a:cubicBezTo>
                    <a:cubicBezTo>
                      <a:pt x="3365629" y="1074747"/>
                      <a:pt x="3357191" y="1035312"/>
                      <a:pt x="3357881" y="992864"/>
                    </a:cubicBezTo>
                    <a:cubicBezTo>
                      <a:pt x="3358828" y="933110"/>
                      <a:pt x="3347806" y="872064"/>
                      <a:pt x="3340918" y="812739"/>
                    </a:cubicBezTo>
                    <a:cubicBezTo>
                      <a:pt x="3330414" y="722935"/>
                      <a:pt x="3326453" y="633390"/>
                      <a:pt x="3328778" y="542811"/>
                    </a:cubicBezTo>
                    <a:cubicBezTo>
                      <a:pt x="3329983" y="494594"/>
                      <a:pt x="3347203" y="451285"/>
                      <a:pt x="3347979" y="4029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图形 26">
              <a:extLst>
                <a:ext uri="{FF2B5EF4-FFF2-40B4-BE49-F238E27FC236}">
                  <a16:creationId xmlns:a16="http://schemas.microsoft.com/office/drawing/2014/main" id="{0FD40150-590F-547E-F921-7227084F68D4}"/>
                </a:ext>
              </a:extLst>
            </p:cNvPr>
            <p:cNvGrpSpPr/>
            <p:nvPr/>
          </p:nvGrpSpPr>
          <p:grpSpPr>
            <a:xfrm>
              <a:off x="4385075" y="4712402"/>
              <a:ext cx="5806211" cy="2030064"/>
              <a:chOff x="3553589" y="1236429"/>
              <a:chExt cx="8628172" cy="3016725"/>
            </a:xfrm>
            <a:solidFill>
              <a:srgbClr val="4D2F49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18AFC75-F879-F5B5-9F04-BDFEF5089974}"/>
                  </a:ext>
                </a:extLst>
              </p:cNvPr>
              <p:cNvSpPr/>
              <p:nvPr/>
            </p:nvSpPr>
            <p:spPr>
              <a:xfrm>
                <a:off x="11987336" y="1404318"/>
                <a:ext cx="2755" cy="861"/>
              </a:xfrm>
              <a:custGeom>
                <a:avLst/>
                <a:gdLst>
                  <a:gd name="connsiteX0" fmla="*/ 0 w 2755"/>
                  <a:gd name="connsiteY0" fmla="*/ 861 h 861"/>
                  <a:gd name="connsiteX1" fmla="*/ 2756 w 2755"/>
                  <a:gd name="connsiteY1" fmla="*/ 0 h 861"/>
                  <a:gd name="connsiteX2" fmla="*/ 0 w 2755"/>
                  <a:gd name="connsiteY2" fmla="*/ 861 h 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55" h="861">
                    <a:moveTo>
                      <a:pt x="0" y="861"/>
                    </a:moveTo>
                    <a:cubicBezTo>
                      <a:pt x="947" y="603"/>
                      <a:pt x="1808" y="258"/>
                      <a:pt x="2756" y="0"/>
                    </a:cubicBezTo>
                    <a:cubicBezTo>
                      <a:pt x="1894" y="258"/>
                      <a:pt x="947" y="517"/>
                      <a:pt x="0" y="86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EFAB7E5E-F545-C991-90A4-2CF25A54BBCA}"/>
                  </a:ext>
                </a:extLst>
              </p:cNvPr>
              <p:cNvSpPr/>
              <p:nvPr/>
            </p:nvSpPr>
            <p:spPr>
              <a:xfrm>
                <a:off x="12008602" y="1399668"/>
                <a:ext cx="2497" cy="344"/>
              </a:xfrm>
              <a:custGeom>
                <a:avLst/>
                <a:gdLst>
                  <a:gd name="connsiteX0" fmla="*/ 0 w 2497"/>
                  <a:gd name="connsiteY0" fmla="*/ 344 h 344"/>
                  <a:gd name="connsiteX1" fmla="*/ 2497 w 2497"/>
                  <a:gd name="connsiteY1" fmla="*/ 0 h 344"/>
                  <a:gd name="connsiteX2" fmla="*/ 0 w 2497"/>
                  <a:gd name="connsiteY2" fmla="*/ 344 h 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7" h="344">
                    <a:moveTo>
                      <a:pt x="0" y="344"/>
                    </a:moveTo>
                    <a:cubicBezTo>
                      <a:pt x="776" y="258"/>
                      <a:pt x="1636" y="172"/>
                      <a:pt x="2497" y="0"/>
                    </a:cubicBezTo>
                    <a:cubicBezTo>
                      <a:pt x="1636" y="172"/>
                      <a:pt x="776" y="258"/>
                      <a:pt x="0" y="3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5333C5A-AAD8-1D77-8A0A-65F389753FC9}"/>
                  </a:ext>
                </a:extLst>
              </p:cNvPr>
              <p:cNvSpPr/>
              <p:nvPr/>
            </p:nvSpPr>
            <p:spPr>
              <a:xfrm>
                <a:off x="11996807" y="1401821"/>
                <a:ext cx="2842" cy="688"/>
              </a:xfrm>
              <a:custGeom>
                <a:avLst/>
                <a:gdLst>
                  <a:gd name="connsiteX0" fmla="*/ 0 w 2842"/>
                  <a:gd name="connsiteY0" fmla="*/ 689 h 688"/>
                  <a:gd name="connsiteX1" fmla="*/ 2842 w 2842"/>
                  <a:gd name="connsiteY1" fmla="*/ 0 h 688"/>
                  <a:gd name="connsiteX2" fmla="*/ 0 w 2842"/>
                  <a:gd name="connsiteY2" fmla="*/ 689 h 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42" h="688">
                    <a:moveTo>
                      <a:pt x="0" y="689"/>
                    </a:moveTo>
                    <a:cubicBezTo>
                      <a:pt x="947" y="431"/>
                      <a:pt x="1895" y="172"/>
                      <a:pt x="2842" y="0"/>
                    </a:cubicBezTo>
                    <a:cubicBezTo>
                      <a:pt x="1895" y="172"/>
                      <a:pt x="947" y="431"/>
                      <a:pt x="0" y="689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059C033B-82D6-4433-7AF9-D44DFF1CE22D}"/>
                  </a:ext>
                </a:extLst>
              </p:cNvPr>
              <p:cNvSpPr/>
              <p:nvPr/>
            </p:nvSpPr>
            <p:spPr>
              <a:xfrm>
                <a:off x="11182199" y="1359200"/>
                <a:ext cx="47873" cy="6888"/>
              </a:xfrm>
              <a:custGeom>
                <a:avLst/>
                <a:gdLst>
                  <a:gd name="connsiteX0" fmla="*/ 0 w 47873"/>
                  <a:gd name="connsiteY0" fmla="*/ 0 h 6888"/>
                  <a:gd name="connsiteX1" fmla="*/ 47873 w 47873"/>
                  <a:gd name="connsiteY1" fmla="*/ 6888 h 6888"/>
                  <a:gd name="connsiteX2" fmla="*/ 0 w 47873"/>
                  <a:gd name="connsiteY2" fmla="*/ 0 h 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873" h="6888">
                    <a:moveTo>
                      <a:pt x="0" y="0"/>
                    </a:moveTo>
                    <a:cubicBezTo>
                      <a:pt x="16101" y="1808"/>
                      <a:pt x="32116" y="4133"/>
                      <a:pt x="47873" y="6888"/>
                    </a:cubicBezTo>
                    <a:cubicBezTo>
                      <a:pt x="32116" y="4133"/>
                      <a:pt x="16101" y="1894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2EE972D-AE67-8E4A-81DD-4CFD3B858F1D}"/>
                  </a:ext>
                </a:extLst>
              </p:cNvPr>
              <p:cNvSpPr/>
              <p:nvPr/>
            </p:nvSpPr>
            <p:spPr>
              <a:xfrm>
                <a:off x="11394957" y="1379476"/>
                <a:ext cx="21955" cy="819"/>
              </a:xfrm>
              <a:custGeom>
                <a:avLst/>
                <a:gdLst>
                  <a:gd name="connsiteX0" fmla="*/ 0 w 21955"/>
                  <a:gd name="connsiteY0" fmla="*/ 44 h 819"/>
                  <a:gd name="connsiteX1" fmla="*/ 21955 w 21955"/>
                  <a:gd name="connsiteY1" fmla="*/ 819 h 819"/>
                  <a:gd name="connsiteX2" fmla="*/ 0 w 21955"/>
                  <a:gd name="connsiteY2" fmla="*/ 44 h 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55" h="819">
                    <a:moveTo>
                      <a:pt x="0" y="44"/>
                    </a:moveTo>
                    <a:cubicBezTo>
                      <a:pt x="7405" y="-128"/>
                      <a:pt x="14723" y="217"/>
                      <a:pt x="21955" y="819"/>
                    </a:cubicBezTo>
                    <a:cubicBezTo>
                      <a:pt x="14637" y="217"/>
                      <a:pt x="7318" y="-128"/>
                      <a:pt x="0" y="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3CF9AD2D-BBA7-8E9F-4B72-C1FFF2072795}"/>
                  </a:ext>
                </a:extLst>
              </p:cNvPr>
              <p:cNvSpPr/>
              <p:nvPr/>
            </p:nvSpPr>
            <p:spPr>
              <a:xfrm>
                <a:off x="11308596" y="1369274"/>
                <a:ext cx="22903" cy="2496"/>
              </a:xfrm>
              <a:custGeom>
                <a:avLst/>
                <a:gdLst>
                  <a:gd name="connsiteX0" fmla="*/ 7663 w 22903"/>
                  <a:gd name="connsiteY0" fmla="*/ 431 h 2496"/>
                  <a:gd name="connsiteX1" fmla="*/ 22903 w 22903"/>
                  <a:gd name="connsiteY1" fmla="*/ 2497 h 2496"/>
                  <a:gd name="connsiteX2" fmla="*/ 7663 w 22903"/>
                  <a:gd name="connsiteY2" fmla="*/ 431 h 2496"/>
                  <a:gd name="connsiteX3" fmla="*/ 0 w 22903"/>
                  <a:gd name="connsiteY3" fmla="*/ 0 h 2496"/>
                  <a:gd name="connsiteX4" fmla="*/ 7663 w 22903"/>
                  <a:gd name="connsiteY4" fmla="*/ 431 h 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03" h="2496">
                    <a:moveTo>
                      <a:pt x="7663" y="431"/>
                    </a:moveTo>
                    <a:cubicBezTo>
                      <a:pt x="12915" y="1033"/>
                      <a:pt x="17995" y="1722"/>
                      <a:pt x="22903" y="2497"/>
                    </a:cubicBezTo>
                    <a:cubicBezTo>
                      <a:pt x="17909" y="1722"/>
                      <a:pt x="12915" y="1033"/>
                      <a:pt x="7663" y="431"/>
                    </a:cubicBezTo>
                    <a:cubicBezTo>
                      <a:pt x="5166" y="172"/>
                      <a:pt x="2582" y="0"/>
                      <a:pt x="0" y="0"/>
                    </a:cubicBezTo>
                    <a:cubicBezTo>
                      <a:pt x="2496" y="86"/>
                      <a:pt x="5080" y="172"/>
                      <a:pt x="7663" y="43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39FFBCF-B182-EFC8-9FFE-1207B93548FA}"/>
                  </a:ext>
                </a:extLst>
              </p:cNvPr>
              <p:cNvSpPr/>
              <p:nvPr/>
            </p:nvSpPr>
            <p:spPr>
              <a:xfrm>
                <a:off x="12103143" y="1760865"/>
                <a:ext cx="1204" cy="18167"/>
              </a:xfrm>
              <a:custGeom>
                <a:avLst/>
                <a:gdLst>
                  <a:gd name="connsiteX0" fmla="*/ 0 w 1204"/>
                  <a:gd name="connsiteY0" fmla="*/ 18167 h 18167"/>
                  <a:gd name="connsiteX1" fmla="*/ 1204 w 1204"/>
                  <a:gd name="connsiteY1" fmla="*/ 0 h 18167"/>
                  <a:gd name="connsiteX2" fmla="*/ 0 w 1204"/>
                  <a:gd name="connsiteY2" fmla="*/ 18167 h 1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4" h="18167">
                    <a:moveTo>
                      <a:pt x="0" y="18167"/>
                    </a:moveTo>
                    <a:cubicBezTo>
                      <a:pt x="171" y="12054"/>
                      <a:pt x="602" y="6027"/>
                      <a:pt x="1204" y="0"/>
                    </a:cubicBezTo>
                    <a:cubicBezTo>
                      <a:pt x="602" y="6027"/>
                      <a:pt x="171" y="12054"/>
                      <a:pt x="0" y="18167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C87E37D-FB35-B827-FFF9-A23ED3A039A5}"/>
                  </a:ext>
                </a:extLst>
              </p:cNvPr>
              <p:cNvSpPr/>
              <p:nvPr/>
            </p:nvSpPr>
            <p:spPr>
              <a:xfrm>
                <a:off x="12139564" y="2321817"/>
                <a:ext cx="9815" cy="133113"/>
              </a:xfrm>
              <a:custGeom>
                <a:avLst/>
                <a:gdLst>
                  <a:gd name="connsiteX0" fmla="*/ 9816 w 9815"/>
                  <a:gd name="connsiteY0" fmla="*/ 133113 h 133113"/>
                  <a:gd name="connsiteX1" fmla="*/ 2325 w 9815"/>
                  <a:gd name="connsiteY1" fmla="*/ 31083 h 133113"/>
                  <a:gd name="connsiteX2" fmla="*/ 0 w 9815"/>
                  <a:gd name="connsiteY2" fmla="*/ 0 h 133113"/>
                  <a:gd name="connsiteX3" fmla="*/ 2325 w 9815"/>
                  <a:gd name="connsiteY3" fmla="*/ 31083 h 133113"/>
                  <a:gd name="connsiteX4" fmla="*/ 9816 w 9815"/>
                  <a:gd name="connsiteY4" fmla="*/ 133113 h 13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15" h="133113">
                    <a:moveTo>
                      <a:pt x="9816" y="133113"/>
                    </a:moveTo>
                    <a:cubicBezTo>
                      <a:pt x="7577" y="99103"/>
                      <a:pt x="3788" y="65609"/>
                      <a:pt x="2325" y="31083"/>
                    </a:cubicBezTo>
                    <a:cubicBezTo>
                      <a:pt x="1894" y="20578"/>
                      <a:pt x="1033" y="10246"/>
                      <a:pt x="0" y="0"/>
                    </a:cubicBezTo>
                    <a:cubicBezTo>
                      <a:pt x="1033" y="10246"/>
                      <a:pt x="1894" y="20578"/>
                      <a:pt x="2325" y="31083"/>
                    </a:cubicBezTo>
                    <a:cubicBezTo>
                      <a:pt x="3874" y="65609"/>
                      <a:pt x="7577" y="99103"/>
                      <a:pt x="9816" y="133113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85B91CA-AF5B-CF24-3FDB-F2CA9C257DBB}"/>
                  </a:ext>
                </a:extLst>
              </p:cNvPr>
              <p:cNvSpPr/>
              <p:nvPr/>
            </p:nvSpPr>
            <p:spPr>
              <a:xfrm>
                <a:off x="12102510" y="1779032"/>
                <a:ext cx="633" cy="67762"/>
              </a:xfrm>
              <a:custGeom>
                <a:avLst/>
                <a:gdLst>
                  <a:gd name="connsiteX0" fmla="*/ 116 w 633"/>
                  <a:gd name="connsiteY0" fmla="*/ 67762 h 67762"/>
                  <a:gd name="connsiteX1" fmla="*/ 633 w 633"/>
                  <a:gd name="connsiteY1" fmla="*/ 0 h 67762"/>
                  <a:gd name="connsiteX2" fmla="*/ 116 w 633"/>
                  <a:gd name="connsiteY2" fmla="*/ 67762 h 67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3" h="67762">
                    <a:moveTo>
                      <a:pt x="116" y="67762"/>
                    </a:moveTo>
                    <a:cubicBezTo>
                      <a:pt x="-56" y="45203"/>
                      <a:pt x="116" y="22645"/>
                      <a:pt x="633" y="0"/>
                    </a:cubicBezTo>
                    <a:cubicBezTo>
                      <a:pt x="30" y="22645"/>
                      <a:pt x="-142" y="45203"/>
                      <a:pt x="116" y="67762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5E9A1139-9FED-8421-9E52-2AE7BEC1A71F}"/>
                  </a:ext>
                </a:extLst>
              </p:cNvPr>
              <p:cNvSpPr/>
              <p:nvPr/>
            </p:nvSpPr>
            <p:spPr>
              <a:xfrm>
                <a:off x="12150929" y="2489199"/>
                <a:ext cx="7663" cy="69914"/>
              </a:xfrm>
              <a:custGeom>
                <a:avLst/>
                <a:gdLst>
                  <a:gd name="connsiteX0" fmla="*/ 0 w 7663"/>
                  <a:gd name="connsiteY0" fmla="*/ 0 h 69914"/>
                  <a:gd name="connsiteX1" fmla="*/ 7663 w 7663"/>
                  <a:gd name="connsiteY1" fmla="*/ 69915 h 69914"/>
                  <a:gd name="connsiteX2" fmla="*/ 0 w 7663"/>
                  <a:gd name="connsiteY2" fmla="*/ 0 h 6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63" h="69914">
                    <a:moveTo>
                      <a:pt x="0" y="0"/>
                    </a:moveTo>
                    <a:cubicBezTo>
                      <a:pt x="517" y="24022"/>
                      <a:pt x="4736" y="46064"/>
                      <a:pt x="7663" y="69915"/>
                    </a:cubicBezTo>
                    <a:cubicBezTo>
                      <a:pt x="4736" y="46151"/>
                      <a:pt x="517" y="24022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F0DA638C-233A-AAAB-AC64-BC12D0A9FF64}"/>
                  </a:ext>
                </a:extLst>
              </p:cNvPr>
              <p:cNvSpPr/>
              <p:nvPr/>
            </p:nvSpPr>
            <p:spPr>
              <a:xfrm>
                <a:off x="11084560" y="1352226"/>
                <a:ext cx="73358" cy="4563"/>
              </a:xfrm>
              <a:custGeom>
                <a:avLst/>
                <a:gdLst>
                  <a:gd name="connsiteX0" fmla="*/ 0 w 73358"/>
                  <a:gd name="connsiteY0" fmla="*/ 0 h 4563"/>
                  <a:gd name="connsiteX1" fmla="*/ 73359 w 73358"/>
                  <a:gd name="connsiteY1" fmla="*/ 4563 h 4563"/>
                  <a:gd name="connsiteX2" fmla="*/ 0 w 73358"/>
                  <a:gd name="connsiteY2" fmla="*/ 0 h 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58" h="4563">
                    <a:moveTo>
                      <a:pt x="0" y="0"/>
                    </a:moveTo>
                    <a:cubicBezTo>
                      <a:pt x="24453" y="947"/>
                      <a:pt x="48991" y="2411"/>
                      <a:pt x="73359" y="4563"/>
                    </a:cubicBezTo>
                    <a:cubicBezTo>
                      <a:pt x="48991" y="2325"/>
                      <a:pt x="24366" y="947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83A95F00-D4E4-C3EE-13C5-7AD0B0FE9782}"/>
                  </a:ext>
                </a:extLst>
              </p:cNvPr>
              <p:cNvSpPr/>
              <p:nvPr/>
            </p:nvSpPr>
            <p:spPr>
              <a:xfrm>
                <a:off x="12027373" y="1398118"/>
                <a:ext cx="4132" cy="172"/>
              </a:xfrm>
              <a:custGeom>
                <a:avLst/>
                <a:gdLst>
                  <a:gd name="connsiteX0" fmla="*/ 4133 w 4132"/>
                  <a:gd name="connsiteY0" fmla="*/ 0 h 172"/>
                  <a:gd name="connsiteX1" fmla="*/ 0 w 4132"/>
                  <a:gd name="connsiteY1" fmla="*/ 172 h 172"/>
                  <a:gd name="connsiteX2" fmla="*/ 4133 w 4132"/>
                  <a:gd name="connsiteY2" fmla="*/ 0 h 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32" h="172">
                    <a:moveTo>
                      <a:pt x="4133" y="0"/>
                    </a:moveTo>
                    <a:cubicBezTo>
                      <a:pt x="2755" y="0"/>
                      <a:pt x="1378" y="86"/>
                      <a:pt x="0" y="172"/>
                    </a:cubicBezTo>
                    <a:cubicBezTo>
                      <a:pt x="1378" y="86"/>
                      <a:pt x="2755" y="0"/>
                      <a:pt x="4133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EE186B0F-8565-7EE3-1D17-3B24CE17D221}"/>
                  </a:ext>
                </a:extLst>
              </p:cNvPr>
              <p:cNvSpPr/>
              <p:nvPr/>
            </p:nvSpPr>
            <p:spPr>
              <a:xfrm>
                <a:off x="12017902" y="1398549"/>
                <a:ext cx="4046" cy="344"/>
              </a:xfrm>
              <a:custGeom>
                <a:avLst/>
                <a:gdLst>
                  <a:gd name="connsiteX0" fmla="*/ 0 w 4046"/>
                  <a:gd name="connsiteY0" fmla="*/ 344 h 344"/>
                  <a:gd name="connsiteX1" fmla="*/ 4047 w 4046"/>
                  <a:gd name="connsiteY1" fmla="*/ 0 h 344"/>
                  <a:gd name="connsiteX2" fmla="*/ 0 w 4046"/>
                  <a:gd name="connsiteY2" fmla="*/ 344 h 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6" h="344">
                    <a:moveTo>
                      <a:pt x="0" y="344"/>
                    </a:moveTo>
                    <a:cubicBezTo>
                      <a:pt x="1377" y="258"/>
                      <a:pt x="2669" y="86"/>
                      <a:pt x="4047" y="0"/>
                    </a:cubicBezTo>
                    <a:cubicBezTo>
                      <a:pt x="2669" y="172"/>
                      <a:pt x="1292" y="258"/>
                      <a:pt x="0" y="344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E90E7EB3-3C38-534D-2ECB-F0B2BEABDD1B}"/>
                  </a:ext>
                </a:extLst>
              </p:cNvPr>
              <p:cNvSpPr/>
              <p:nvPr/>
            </p:nvSpPr>
            <p:spPr>
              <a:xfrm>
                <a:off x="10124784" y="1247268"/>
                <a:ext cx="42619" cy="3788"/>
              </a:xfrm>
              <a:custGeom>
                <a:avLst/>
                <a:gdLst>
                  <a:gd name="connsiteX0" fmla="*/ 0 w 42619"/>
                  <a:gd name="connsiteY0" fmla="*/ 3788 h 3788"/>
                  <a:gd name="connsiteX1" fmla="*/ 42620 w 42619"/>
                  <a:gd name="connsiteY1" fmla="*/ 0 h 3788"/>
                  <a:gd name="connsiteX2" fmla="*/ 0 w 42619"/>
                  <a:gd name="connsiteY2" fmla="*/ 3788 h 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619" h="3788">
                    <a:moveTo>
                      <a:pt x="0" y="3788"/>
                    </a:moveTo>
                    <a:cubicBezTo>
                      <a:pt x="14292" y="1292"/>
                      <a:pt x="28241" y="689"/>
                      <a:pt x="42620" y="0"/>
                    </a:cubicBezTo>
                    <a:cubicBezTo>
                      <a:pt x="28241" y="689"/>
                      <a:pt x="14378" y="1292"/>
                      <a:pt x="0" y="3788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48ABEFB-0887-30F1-19F6-DF0C7A84F9E1}"/>
                  </a:ext>
                </a:extLst>
              </p:cNvPr>
              <p:cNvSpPr/>
              <p:nvPr/>
            </p:nvSpPr>
            <p:spPr>
              <a:xfrm>
                <a:off x="3553589" y="1407781"/>
                <a:ext cx="8628172" cy="2845373"/>
              </a:xfrm>
              <a:custGeom>
                <a:avLst/>
                <a:gdLst>
                  <a:gd name="connsiteX0" fmla="*/ 8626270 w 8628172"/>
                  <a:gd name="connsiteY0" fmla="*/ 1738633 h 2845373"/>
                  <a:gd name="connsiteX1" fmla="*/ 8609222 w 8628172"/>
                  <a:gd name="connsiteY1" fmla="*/ 1264729 h 2845373"/>
                  <a:gd name="connsiteX2" fmla="*/ 8609050 w 8628172"/>
                  <a:gd name="connsiteY2" fmla="*/ 1263007 h 2845373"/>
                  <a:gd name="connsiteX3" fmla="*/ 8609050 w 8628172"/>
                  <a:gd name="connsiteY3" fmla="*/ 1263179 h 2845373"/>
                  <a:gd name="connsiteX4" fmla="*/ 8584080 w 8628172"/>
                  <a:gd name="connsiteY4" fmla="*/ 1313807 h 2845373"/>
                  <a:gd name="connsiteX5" fmla="*/ 8534142 w 8628172"/>
                  <a:gd name="connsiteY5" fmla="*/ 1370117 h 2845373"/>
                  <a:gd name="connsiteX6" fmla="*/ 8488421 w 8628172"/>
                  <a:gd name="connsiteY6" fmla="*/ 1365037 h 2845373"/>
                  <a:gd name="connsiteX7" fmla="*/ 8392419 w 8628172"/>
                  <a:gd name="connsiteY7" fmla="*/ 1321384 h 2845373"/>
                  <a:gd name="connsiteX8" fmla="*/ 8085035 w 8628172"/>
                  <a:gd name="connsiteY8" fmla="*/ 1187496 h 2845373"/>
                  <a:gd name="connsiteX9" fmla="*/ 7866854 w 8628172"/>
                  <a:gd name="connsiteY9" fmla="*/ 1128947 h 2845373"/>
                  <a:gd name="connsiteX10" fmla="*/ 7685868 w 8628172"/>
                  <a:gd name="connsiteY10" fmla="*/ 1087187 h 2845373"/>
                  <a:gd name="connsiteX11" fmla="*/ 7213428 w 8628172"/>
                  <a:gd name="connsiteY11" fmla="*/ 953471 h 2845373"/>
                  <a:gd name="connsiteX12" fmla="*/ 7131459 w 8628172"/>
                  <a:gd name="connsiteY12" fmla="*/ 911712 h 2845373"/>
                  <a:gd name="connsiteX13" fmla="*/ 7071877 w 8628172"/>
                  <a:gd name="connsiteY13" fmla="*/ 869953 h 2845373"/>
                  <a:gd name="connsiteX14" fmla="*/ 7004631 w 8628172"/>
                  <a:gd name="connsiteY14" fmla="*/ 836545 h 2845373"/>
                  <a:gd name="connsiteX15" fmla="*/ 6916550 w 8628172"/>
                  <a:gd name="connsiteY15" fmla="*/ 803482 h 2845373"/>
                  <a:gd name="connsiteX16" fmla="*/ 6827176 w 8628172"/>
                  <a:gd name="connsiteY16" fmla="*/ 761034 h 2845373"/>
                  <a:gd name="connsiteX17" fmla="*/ 6717912 w 8628172"/>
                  <a:gd name="connsiteY17" fmla="*/ 727540 h 2845373"/>
                  <a:gd name="connsiteX18" fmla="*/ 6524442 w 8628172"/>
                  <a:gd name="connsiteY18" fmla="*/ 683887 h 2845373"/>
                  <a:gd name="connsiteX19" fmla="*/ 6234968 w 8628172"/>
                  <a:gd name="connsiteY19" fmla="*/ 604243 h 2845373"/>
                  <a:gd name="connsiteX20" fmla="*/ 5973822 w 8628172"/>
                  <a:gd name="connsiteY20" fmla="*/ 533639 h 2845373"/>
                  <a:gd name="connsiteX21" fmla="*/ 5903218 w 8628172"/>
                  <a:gd name="connsiteY21" fmla="*/ 512200 h 2845373"/>
                  <a:gd name="connsiteX22" fmla="*/ 5861114 w 8628172"/>
                  <a:gd name="connsiteY22" fmla="*/ 502212 h 2845373"/>
                  <a:gd name="connsiteX23" fmla="*/ 5788704 w 8628172"/>
                  <a:gd name="connsiteY23" fmla="*/ 477846 h 2845373"/>
                  <a:gd name="connsiteX24" fmla="*/ 5729982 w 8628172"/>
                  <a:gd name="connsiteY24" fmla="*/ 451929 h 2845373"/>
                  <a:gd name="connsiteX25" fmla="*/ 5687448 w 8628172"/>
                  <a:gd name="connsiteY25" fmla="*/ 451240 h 2845373"/>
                  <a:gd name="connsiteX26" fmla="*/ 5580854 w 8628172"/>
                  <a:gd name="connsiteY26" fmla="*/ 422913 h 2845373"/>
                  <a:gd name="connsiteX27" fmla="*/ 5451443 w 8628172"/>
                  <a:gd name="connsiteY27" fmla="*/ 371940 h 2845373"/>
                  <a:gd name="connsiteX28" fmla="*/ 5352512 w 8628172"/>
                  <a:gd name="connsiteY28" fmla="*/ 331300 h 2845373"/>
                  <a:gd name="connsiteX29" fmla="*/ 5266238 w 8628172"/>
                  <a:gd name="connsiteY29" fmla="*/ 295224 h 2845373"/>
                  <a:gd name="connsiteX30" fmla="*/ 5220777 w 8628172"/>
                  <a:gd name="connsiteY30" fmla="*/ 267327 h 2845373"/>
                  <a:gd name="connsiteX31" fmla="*/ 5220777 w 8628172"/>
                  <a:gd name="connsiteY31" fmla="*/ 267327 h 2845373"/>
                  <a:gd name="connsiteX32" fmla="*/ 5124601 w 8628172"/>
                  <a:gd name="connsiteY32" fmla="*/ 249159 h 2845373"/>
                  <a:gd name="connsiteX33" fmla="*/ 4968240 w 8628172"/>
                  <a:gd name="connsiteY33" fmla="*/ 220832 h 2845373"/>
                  <a:gd name="connsiteX34" fmla="*/ 4877059 w 8628172"/>
                  <a:gd name="connsiteY34" fmla="*/ 199479 h 2845373"/>
                  <a:gd name="connsiteX35" fmla="*/ 4791990 w 8628172"/>
                  <a:gd name="connsiteY35" fmla="*/ 182431 h 2845373"/>
                  <a:gd name="connsiteX36" fmla="*/ 4658274 w 8628172"/>
                  <a:gd name="connsiteY36" fmla="*/ 153673 h 2845373"/>
                  <a:gd name="connsiteX37" fmla="*/ 4503205 w 8628172"/>
                  <a:gd name="connsiteY37" fmla="*/ 110622 h 2845373"/>
                  <a:gd name="connsiteX38" fmla="*/ 4349255 w 8628172"/>
                  <a:gd name="connsiteY38" fmla="*/ 77128 h 2845373"/>
                  <a:gd name="connsiteX39" fmla="*/ 4282526 w 8628172"/>
                  <a:gd name="connsiteY39" fmla="*/ 60338 h 2845373"/>
                  <a:gd name="connsiteX40" fmla="*/ 4215884 w 8628172"/>
                  <a:gd name="connsiteY40" fmla="*/ 48973 h 2845373"/>
                  <a:gd name="connsiteX41" fmla="*/ 4150963 w 8628172"/>
                  <a:gd name="connsiteY41" fmla="*/ 28997 h 2845373"/>
                  <a:gd name="connsiteX42" fmla="*/ 4074160 w 8628172"/>
                  <a:gd name="connsiteY42" fmla="*/ 19957 h 2845373"/>
                  <a:gd name="connsiteX43" fmla="*/ 4002265 w 8628172"/>
                  <a:gd name="connsiteY43" fmla="*/ 9883 h 2845373"/>
                  <a:gd name="connsiteX44" fmla="*/ 3940788 w 8628172"/>
                  <a:gd name="connsiteY44" fmla="*/ 10055 h 2845373"/>
                  <a:gd name="connsiteX45" fmla="*/ 3861403 w 8628172"/>
                  <a:gd name="connsiteY45" fmla="*/ 326 h 2845373"/>
                  <a:gd name="connsiteX46" fmla="*/ 3797516 w 8628172"/>
                  <a:gd name="connsiteY46" fmla="*/ 584 h 2845373"/>
                  <a:gd name="connsiteX47" fmla="*/ 3677920 w 8628172"/>
                  <a:gd name="connsiteY47" fmla="*/ 584 h 2845373"/>
                  <a:gd name="connsiteX48" fmla="*/ 3402653 w 8628172"/>
                  <a:gd name="connsiteY48" fmla="*/ 46304 h 2845373"/>
                  <a:gd name="connsiteX49" fmla="*/ 3354780 w 8628172"/>
                  <a:gd name="connsiteY49" fmla="*/ 57928 h 2845373"/>
                  <a:gd name="connsiteX50" fmla="*/ 3328778 w 8628172"/>
                  <a:gd name="connsiteY50" fmla="*/ 68001 h 2845373"/>
                  <a:gd name="connsiteX51" fmla="*/ 3260068 w 8628172"/>
                  <a:gd name="connsiteY51" fmla="*/ 78936 h 2845373"/>
                  <a:gd name="connsiteX52" fmla="*/ 3122564 w 8628172"/>
                  <a:gd name="connsiteY52" fmla="*/ 122762 h 2845373"/>
                  <a:gd name="connsiteX53" fmla="*/ 2989107 w 8628172"/>
                  <a:gd name="connsiteY53" fmla="*/ 189491 h 2845373"/>
                  <a:gd name="connsiteX54" fmla="*/ 2924014 w 8628172"/>
                  <a:gd name="connsiteY54" fmla="*/ 217904 h 2845373"/>
                  <a:gd name="connsiteX55" fmla="*/ 2866670 w 8628172"/>
                  <a:gd name="connsiteY55" fmla="*/ 257167 h 2845373"/>
                  <a:gd name="connsiteX56" fmla="*/ 2790298 w 8628172"/>
                  <a:gd name="connsiteY56" fmla="*/ 279037 h 2845373"/>
                  <a:gd name="connsiteX57" fmla="*/ 2726066 w 8628172"/>
                  <a:gd name="connsiteY57" fmla="*/ 309345 h 2845373"/>
                  <a:gd name="connsiteX58" fmla="*/ 2663987 w 8628172"/>
                  <a:gd name="connsiteY58" fmla="*/ 335606 h 2845373"/>
                  <a:gd name="connsiteX59" fmla="*/ 2601219 w 8628172"/>
                  <a:gd name="connsiteY59" fmla="*/ 351879 h 2845373"/>
                  <a:gd name="connsiteX60" fmla="*/ 2526138 w 8628172"/>
                  <a:gd name="connsiteY60" fmla="*/ 368755 h 2845373"/>
                  <a:gd name="connsiteX61" fmla="*/ 2455104 w 8628172"/>
                  <a:gd name="connsiteY61" fmla="*/ 383392 h 2845373"/>
                  <a:gd name="connsiteX62" fmla="*/ 2342741 w 8628172"/>
                  <a:gd name="connsiteY62" fmla="*/ 383134 h 2845373"/>
                  <a:gd name="connsiteX63" fmla="*/ 2101656 w 8628172"/>
                  <a:gd name="connsiteY63" fmla="*/ 344904 h 2845373"/>
                  <a:gd name="connsiteX64" fmla="*/ 1970351 w 8628172"/>
                  <a:gd name="connsiteY64" fmla="*/ 326048 h 2845373"/>
                  <a:gd name="connsiteX65" fmla="*/ 1853167 w 8628172"/>
                  <a:gd name="connsiteY65" fmla="*/ 306417 h 2845373"/>
                  <a:gd name="connsiteX66" fmla="*/ 1776881 w 8628172"/>
                  <a:gd name="connsiteY66" fmla="*/ 306417 h 2845373"/>
                  <a:gd name="connsiteX67" fmla="*/ 1711788 w 8628172"/>
                  <a:gd name="connsiteY67" fmla="*/ 316491 h 2845373"/>
                  <a:gd name="connsiteX68" fmla="*/ 1651775 w 8628172"/>
                  <a:gd name="connsiteY68" fmla="*/ 326307 h 2845373"/>
                  <a:gd name="connsiteX69" fmla="*/ 1585907 w 8628172"/>
                  <a:gd name="connsiteY69" fmla="*/ 330612 h 2845373"/>
                  <a:gd name="connsiteX70" fmla="*/ 1497567 w 8628172"/>
                  <a:gd name="connsiteY70" fmla="*/ 337500 h 2845373"/>
                  <a:gd name="connsiteX71" fmla="*/ 1413101 w 8628172"/>
                  <a:gd name="connsiteY71" fmla="*/ 352395 h 2845373"/>
                  <a:gd name="connsiteX72" fmla="*/ 1265350 w 8628172"/>
                  <a:gd name="connsiteY72" fmla="*/ 374523 h 2845373"/>
                  <a:gd name="connsiteX73" fmla="*/ 1007045 w 8628172"/>
                  <a:gd name="connsiteY73" fmla="*/ 488608 h 2845373"/>
                  <a:gd name="connsiteX74" fmla="*/ 886847 w 8628172"/>
                  <a:gd name="connsiteY74" fmla="*/ 557748 h 2845373"/>
                  <a:gd name="connsiteX75" fmla="*/ 829504 w 8628172"/>
                  <a:gd name="connsiteY75" fmla="*/ 593394 h 2845373"/>
                  <a:gd name="connsiteX76" fmla="*/ 748913 w 8628172"/>
                  <a:gd name="connsiteY76" fmla="*/ 645399 h 2845373"/>
                  <a:gd name="connsiteX77" fmla="*/ 666944 w 8628172"/>
                  <a:gd name="connsiteY77" fmla="*/ 681820 h 2845373"/>
                  <a:gd name="connsiteX78" fmla="*/ 606931 w 8628172"/>
                  <a:gd name="connsiteY78" fmla="*/ 711009 h 2845373"/>
                  <a:gd name="connsiteX79" fmla="*/ 542785 w 8628172"/>
                  <a:gd name="connsiteY79" fmla="*/ 729607 h 2845373"/>
                  <a:gd name="connsiteX80" fmla="*/ 493793 w 8628172"/>
                  <a:gd name="connsiteY80" fmla="*/ 746655 h 2845373"/>
                  <a:gd name="connsiteX81" fmla="*/ 465724 w 8628172"/>
                  <a:gd name="connsiteY81" fmla="*/ 764220 h 2845373"/>
                  <a:gd name="connsiteX82" fmla="*/ 434900 w 8628172"/>
                  <a:gd name="connsiteY82" fmla="*/ 767406 h 2845373"/>
                  <a:gd name="connsiteX83" fmla="*/ 398565 w 8628172"/>
                  <a:gd name="connsiteY83" fmla="*/ 785401 h 2845373"/>
                  <a:gd name="connsiteX84" fmla="*/ 351209 w 8628172"/>
                  <a:gd name="connsiteY84" fmla="*/ 801932 h 2845373"/>
                  <a:gd name="connsiteX85" fmla="*/ 226103 w 8628172"/>
                  <a:gd name="connsiteY85" fmla="*/ 844897 h 2845373"/>
                  <a:gd name="connsiteX86" fmla="*/ 169448 w 8628172"/>
                  <a:gd name="connsiteY86" fmla="*/ 859104 h 2845373"/>
                  <a:gd name="connsiteX87" fmla="*/ 112104 w 8628172"/>
                  <a:gd name="connsiteY87" fmla="*/ 871244 h 2845373"/>
                  <a:gd name="connsiteX88" fmla="*/ 54502 w 8628172"/>
                  <a:gd name="connsiteY88" fmla="*/ 881060 h 2845373"/>
                  <a:gd name="connsiteX89" fmla="*/ 0 w 8628172"/>
                  <a:gd name="connsiteY89" fmla="*/ 887776 h 2845373"/>
                  <a:gd name="connsiteX90" fmla="*/ 178919 w 8628172"/>
                  <a:gd name="connsiteY90" fmla="*/ 917997 h 2845373"/>
                  <a:gd name="connsiteX91" fmla="*/ 260113 w 8628172"/>
                  <a:gd name="connsiteY91" fmla="*/ 927985 h 2845373"/>
                  <a:gd name="connsiteX92" fmla="*/ 351123 w 8628172"/>
                  <a:gd name="connsiteY92" fmla="*/ 947789 h 2845373"/>
                  <a:gd name="connsiteX93" fmla="*/ 437311 w 8628172"/>
                  <a:gd name="connsiteY93" fmla="*/ 965784 h 2845373"/>
                  <a:gd name="connsiteX94" fmla="*/ 518160 w 8628172"/>
                  <a:gd name="connsiteY94" fmla="*/ 967420 h 2845373"/>
                  <a:gd name="connsiteX95" fmla="*/ 575332 w 8628172"/>
                  <a:gd name="connsiteY95" fmla="*/ 976288 h 2845373"/>
                  <a:gd name="connsiteX96" fmla="*/ 616574 w 8628172"/>
                  <a:gd name="connsiteY96" fmla="*/ 976202 h 2845373"/>
                  <a:gd name="connsiteX97" fmla="*/ 702934 w 8628172"/>
                  <a:gd name="connsiteY97" fmla="*/ 985673 h 2845373"/>
                  <a:gd name="connsiteX98" fmla="*/ 1030034 w 8628172"/>
                  <a:gd name="connsiteY98" fmla="*/ 985673 h 2845373"/>
                  <a:gd name="connsiteX99" fmla="*/ 1198019 w 8628172"/>
                  <a:gd name="connsiteY99" fmla="*/ 990495 h 2845373"/>
                  <a:gd name="connsiteX100" fmla="*/ 1283863 w 8628172"/>
                  <a:gd name="connsiteY100" fmla="*/ 1000052 h 2845373"/>
                  <a:gd name="connsiteX101" fmla="*/ 1360407 w 8628172"/>
                  <a:gd name="connsiteY101" fmla="*/ 1009610 h 2845373"/>
                  <a:gd name="connsiteX102" fmla="*/ 1517973 w 8628172"/>
                  <a:gd name="connsiteY102" fmla="*/ 1050508 h 2845373"/>
                  <a:gd name="connsiteX103" fmla="*/ 1651000 w 8628172"/>
                  <a:gd name="connsiteY103" fmla="*/ 1071947 h 2845373"/>
                  <a:gd name="connsiteX104" fmla="*/ 1717040 w 8628172"/>
                  <a:gd name="connsiteY104" fmla="*/ 1098294 h 2845373"/>
                  <a:gd name="connsiteX105" fmla="*/ 1784027 w 8628172"/>
                  <a:gd name="connsiteY105" fmla="*/ 1126794 h 2845373"/>
                  <a:gd name="connsiteX106" fmla="*/ 2108544 w 8628172"/>
                  <a:gd name="connsiteY106" fmla="*/ 1243892 h 2845373"/>
                  <a:gd name="connsiteX107" fmla="*/ 2205925 w 8628172"/>
                  <a:gd name="connsiteY107" fmla="*/ 1271875 h 2845373"/>
                  <a:gd name="connsiteX108" fmla="*/ 2339555 w 8628172"/>
                  <a:gd name="connsiteY108" fmla="*/ 1317854 h 2845373"/>
                  <a:gd name="connsiteX109" fmla="*/ 2453640 w 8628172"/>
                  <a:gd name="connsiteY109" fmla="*/ 1350745 h 2845373"/>
                  <a:gd name="connsiteX110" fmla="*/ 2561440 w 8628172"/>
                  <a:gd name="connsiteY110" fmla="*/ 1397498 h 2845373"/>
                  <a:gd name="connsiteX111" fmla="*/ 2664331 w 8628172"/>
                  <a:gd name="connsiteY111" fmla="*/ 1435210 h 2845373"/>
                  <a:gd name="connsiteX112" fmla="*/ 2844714 w 8628172"/>
                  <a:gd name="connsiteY112" fmla="*/ 1518987 h 2845373"/>
                  <a:gd name="connsiteX113" fmla="*/ 2970853 w 8628172"/>
                  <a:gd name="connsiteY113" fmla="*/ 1574437 h 2845373"/>
                  <a:gd name="connsiteX114" fmla="*/ 3398520 w 8628172"/>
                  <a:gd name="connsiteY114" fmla="*/ 1801659 h 2845373"/>
                  <a:gd name="connsiteX115" fmla="*/ 3928562 w 8628172"/>
                  <a:gd name="connsiteY115" fmla="*/ 2066852 h 2845373"/>
                  <a:gd name="connsiteX116" fmla="*/ 4565284 w 8628172"/>
                  <a:gd name="connsiteY116" fmla="*/ 2328171 h 2845373"/>
                  <a:gd name="connsiteX117" fmla="*/ 5915445 w 8628172"/>
                  <a:gd name="connsiteY117" fmla="*/ 2633832 h 2845373"/>
                  <a:gd name="connsiteX118" fmla="*/ 7037092 w 8628172"/>
                  <a:gd name="connsiteY118" fmla="*/ 2772800 h 2845373"/>
                  <a:gd name="connsiteX119" fmla="*/ 8158653 w 8628172"/>
                  <a:gd name="connsiteY119" fmla="*/ 2844867 h 2845373"/>
                  <a:gd name="connsiteX120" fmla="*/ 8422812 w 8628172"/>
                  <a:gd name="connsiteY120" fmla="*/ 2841595 h 2845373"/>
                  <a:gd name="connsiteX121" fmla="*/ 8475592 w 8628172"/>
                  <a:gd name="connsiteY121" fmla="*/ 2841595 h 2845373"/>
                  <a:gd name="connsiteX122" fmla="*/ 8538963 w 8628172"/>
                  <a:gd name="connsiteY122" fmla="*/ 2840131 h 2845373"/>
                  <a:gd name="connsiteX123" fmla="*/ 8540427 w 8628172"/>
                  <a:gd name="connsiteY123" fmla="*/ 2774178 h 2845373"/>
                  <a:gd name="connsiteX124" fmla="*/ 8550243 w 8628172"/>
                  <a:gd name="connsiteY124" fmla="*/ 2723119 h 2845373"/>
                  <a:gd name="connsiteX125" fmla="*/ 8559800 w 8628172"/>
                  <a:gd name="connsiteY125" fmla="*/ 2623327 h 2845373"/>
                  <a:gd name="connsiteX126" fmla="*/ 8569616 w 8628172"/>
                  <a:gd name="connsiteY126" fmla="*/ 2583979 h 2845373"/>
                  <a:gd name="connsiteX127" fmla="*/ 8576332 w 8628172"/>
                  <a:gd name="connsiteY127" fmla="*/ 2526808 h 2845373"/>
                  <a:gd name="connsiteX128" fmla="*/ 8583564 w 8628172"/>
                  <a:gd name="connsiteY128" fmla="*/ 2464470 h 2845373"/>
                  <a:gd name="connsiteX129" fmla="*/ 8588300 w 8628172"/>
                  <a:gd name="connsiteY129" fmla="*/ 2323952 h 2845373"/>
                  <a:gd name="connsiteX130" fmla="*/ 8598287 w 8628172"/>
                  <a:gd name="connsiteY130" fmla="*/ 2287187 h 2845373"/>
                  <a:gd name="connsiteX131" fmla="*/ 8597340 w 8628172"/>
                  <a:gd name="connsiteY131" fmla="*/ 2257826 h 2845373"/>
                  <a:gd name="connsiteX132" fmla="*/ 8607414 w 8628172"/>
                  <a:gd name="connsiteY132" fmla="*/ 2173963 h 2845373"/>
                  <a:gd name="connsiteX133" fmla="*/ 8627046 w 8628172"/>
                  <a:gd name="connsiteY133" fmla="*/ 1977134 h 2845373"/>
                  <a:gd name="connsiteX134" fmla="*/ 8626270 w 8628172"/>
                  <a:gd name="connsiteY134" fmla="*/ 1738633 h 2845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</a:cxnLst>
                <a:rect l="l" t="t" r="r" b="b"/>
                <a:pathLst>
                  <a:path w="8628172" h="2845373">
                    <a:moveTo>
                      <a:pt x="8626270" y="1738633"/>
                    </a:moveTo>
                    <a:cubicBezTo>
                      <a:pt x="8626270" y="1580722"/>
                      <a:pt x="8624635" y="1421778"/>
                      <a:pt x="8609222" y="1264729"/>
                    </a:cubicBezTo>
                    <a:cubicBezTo>
                      <a:pt x="8609136" y="1264126"/>
                      <a:pt x="8609136" y="1263523"/>
                      <a:pt x="8609050" y="1263007"/>
                    </a:cubicBezTo>
                    <a:cubicBezTo>
                      <a:pt x="8609050" y="1263093"/>
                      <a:pt x="8609050" y="1263093"/>
                      <a:pt x="8609050" y="1263179"/>
                    </a:cubicBezTo>
                    <a:cubicBezTo>
                      <a:pt x="8601215" y="1279969"/>
                      <a:pt x="8592777" y="1296587"/>
                      <a:pt x="8584080" y="1313807"/>
                    </a:cubicBezTo>
                    <a:cubicBezTo>
                      <a:pt x="8573404" y="1334816"/>
                      <a:pt x="8557992" y="1361077"/>
                      <a:pt x="8534142" y="1370117"/>
                    </a:cubicBezTo>
                    <a:cubicBezTo>
                      <a:pt x="8517782" y="1376317"/>
                      <a:pt x="8503403" y="1369084"/>
                      <a:pt x="8488421" y="1365037"/>
                    </a:cubicBezTo>
                    <a:cubicBezTo>
                      <a:pt x="8454239" y="1355911"/>
                      <a:pt x="8423501" y="1339207"/>
                      <a:pt x="8392419" y="1321384"/>
                    </a:cubicBezTo>
                    <a:cubicBezTo>
                      <a:pt x="8295382" y="1265848"/>
                      <a:pt x="8187927" y="1231321"/>
                      <a:pt x="8085035" y="1187496"/>
                    </a:cubicBezTo>
                    <a:cubicBezTo>
                      <a:pt x="8016929" y="1158479"/>
                      <a:pt x="7941074" y="1135662"/>
                      <a:pt x="7866854" y="1128947"/>
                    </a:cubicBezTo>
                    <a:cubicBezTo>
                      <a:pt x="7807013" y="1123522"/>
                      <a:pt x="7744418" y="1101050"/>
                      <a:pt x="7685868" y="1087187"/>
                    </a:cubicBezTo>
                    <a:cubicBezTo>
                      <a:pt x="7528130" y="1049647"/>
                      <a:pt x="7359629" y="1028035"/>
                      <a:pt x="7213428" y="953471"/>
                    </a:cubicBezTo>
                    <a:cubicBezTo>
                      <a:pt x="7186478" y="939695"/>
                      <a:pt x="7156515" y="928674"/>
                      <a:pt x="7131459" y="911712"/>
                    </a:cubicBezTo>
                    <a:cubicBezTo>
                      <a:pt x="7110967" y="897850"/>
                      <a:pt x="7094091" y="881749"/>
                      <a:pt x="7071877" y="869953"/>
                    </a:cubicBezTo>
                    <a:cubicBezTo>
                      <a:pt x="7049835" y="858157"/>
                      <a:pt x="7026931" y="847825"/>
                      <a:pt x="7004631" y="836545"/>
                    </a:cubicBezTo>
                    <a:cubicBezTo>
                      <a:pt x="6974927" y="821563"/>
                      <a:pt x="6946513" y="816225"/>
                      <a:pt x="6916550" y="803482"/>
                    </a:cubicBezTo>
                    <a:cubicBezTo>
                      <a:pt x="6886586" y="790653"/>
                      <a:pt x="6857312" y="774294"/>
                      <a:pt x="6827176" y="761034"/>
                    </a:cubicBezTo>
                    <a:cubicBezTo>
                      <a:pt x="6792047" y="745622"/>
                      <a:pt x="6753903" y="740628"/>
                      <a:pt x="6717912" y="727540"/>
                    </a:cubicBezTo>
                    <a:cubicBezTo>
                      <a:pt x="6657039" y="705498"/>
                      <a:pt x="6587640" y="696802"/>
                      <a:pt x="6524442" y="683887"/>
                    </a:cubicBezTo>
                    <a:cubicBezTo>
                      <a:pt x="6427836" y="664170"/>
                      <a:pt x="6325461" y="644022"/>
                      <a:pt x="6234968" y="604243"/>
                    </a:cubicBezTo>
                    <a:cubicBezTo>
                      <a:pt x="6153860" y="568511"/>
                      <a:pt x="6060612" y="549052"/>
                      <a:pt x="5973822" y="533639"/>
                    </a:cubicBezTo>
                    <a:cubicBezTo>
                      <a:pt x="5949197" y="529248"/>
                      <a:pt x="5927327" y="518055"/>
                      <a:pt x="5903218" y="512200"/>
                    </a:cubicBezTo>
                    <a:cubicBezTo>
                      <a:pt x="5888667" y="508670"/>
                      <a:pt x="5875666" y="507809"/>
                      <a:pt x="5861114" y="502212"/>
                    </a:cubicBezTo>
                    <a:cubicBezTo>
                      <a:pt x="5837351" y="493086"/>
                      <a:pt x="5812295" y="487403"/>
                      <a:pt x="5788704" y="477846"/>
                    </a:cubicBezTo>
                    <a:cubicBezTo>
                      <a:pt x="5768814" y="469838"/>
                      <a:pt x="5751335" y="455976"/>
                      <a:pt x="5729982" y="451929"/>
                    </a:cubicBezTo>
                    <a:cubicBezTo>
                      <a:pt x="5715776" y="449174"/>
                      <a:pt x="5701655" y="451584"/>
                      <a:pt x="5687448" y="451240"/>
                    </a:cubicBezTo>
                    <a:cubicBezTo>
                      <a:pt x="5650424" y="450379"/>
                      <a:pt x="5615897" y="432986"/>
                      <a:pt x="5580854" y="422913"/>
                    </a:cubicBezTo>
                    <a:cubicBezTo>
                      <a:pt x="5536942" y="410342"/>
                      <a:pt x="5494149" y="387180"/>
                      <a:pt x="5451443" y="371940"/>
                    </a:cubicBezTo>
                    <a:cubicBezTo>
                      <a:pt x="5416916" y="359628"/>
                      <a:pt x="5384026" y="347229"/>
                      <a:pt x="5352512" y="331300"/>
                    </a:cubicBezTo>
                    <a:cubicBezTo>
                      <a:pt x="5324788" y="317266"/>
                      <a:pt x="5294307" y="309947"/>
                      <a:pt x="5266238" y="295224"/>
                    </a:cubicBezTo>
                    <a:cubicBezTo>
                      <a:pt x="5250396" y="286958"/>
                      <a:pt x="5235672" y="276970"/>
                      <a:pt x="5220777" y="267327"/>
                    </a:cubicBezTo>
                    <a:cubicBezTo>
                      <a:pt x="5220777" y="267327"/>
                      <a:pt x="5220777" y="267327"/>
                      <a:pt x="5220777" y="267327"/>
                    </a:cubicBezTo>
                    <a:cubicBezTo>
                      <a:pt x="5188746" y="260525"/>
                      <a:pt x="5156889" y="251915"/>
                      <a:pt x="5124601" y="249159"/>
                    </a:cubicBezTo>
                    <a:cubicBezTo>
                      <a:pt x="5073887" y="244768"/>
                      <a:pt x="5018782" y="233575"/>
                      <a:pt x="4968240" y="220832"/>
                    </a:cubicBezTo>
                    <a:cubicBezTo>
                      <a:pt x="4937588" y="213083"/>
                      <a:pt x="4907797" y="204989"/>
                      <a:pt x="4877059" y="199479"/>
                    </a:cubicBezTo>
                    <a:cubicBezTo>
                      <a:pt x="4848731" y="194399"/>
                      <a:pt x="4819629" y="191041"/>
                      <a:pt x="4791990" y="182431"/>
                    </a:cubicBezTo>
                    <a:cubicBezTo>
                      <a:pt x="4747390" y="168568"/>
                      <a:pt x="4702703" y="166330"/>
                      <a:pt x="4658274" y="153673"/>
                    </a:cubicBezTo>
                    <a:cubicBezTo>
                      <a:pt x="4605924" y="138777"/>
                      <a:pt x="4555641" y="122934"/>
                      <a:pt x="4503205" y="110622"/>
                    </a:cubicBezTo>
                    <a:cubicBezTo>
                      <a:pt x="4452922" y="98826"/>
                      <a:pt x="4398075" y="94004"/>
                      <a:pt x="4349255" y="77128"/>
                    </a:cubicBezTo>
                    <a:cubicBezTo>
                      <a:pt x="4326696" y="69379"/>
                      <a:pt x="4305602" y="66279"/>
                      <a:pt x="4282526" y="60338"/>
                    </a:cubicBezTo>
                    <a:cubicBezTo>
                      <a:pt x="4259968" y="54570"/>
                      <a:pt x="4237581" y="53536"/>
                      <a:pt x="4215884" y="48973"/>
                    </a:cubicBezTo>
                    <a:cubicBezTo>
                      <a:pt x="4193755" y="44324"/>
                      <a:pt x="4173694" y="32872"/>
                      <a:pt x="4150963" y="28997"/>
                    </a:cubicBezTo>
                    <a:cubicBezTo>
                      <a:pt x="4125046" y="24606"/>
                      <a:pt x="4101024" y="21593"/>
                      <a:pt x="4074160" y="19957"/>
                    </a:cubicBezTo>
                    <a:cubicBezTo>
                      <a:pt x="4049621" y="18407"/>
                      <a:pt x="4027665" y="10313"/>
                      <a:pt x="4002265" y="9883"/>
                    </a:cubicBezTo>
                    <a:cubicBezTo>
                      <a:pt x="3981859" y="9538"/>
                      <a:pt x="3961195" y="9883"/>
                      <a:pt x="3940788" y="10055"/>
                    </a:cubicBezTo>
                    <a:cubicBezTo>
                      <a:pt x="3912978" y="10313"/>
                      <a:pt x="3888783" y="1445"/>
                      <a:pt x="3861403" y="326"/>
                    </a:cubicBezTo>
                    <a:cubicBezTo>
                      <a:pt x="3840222" y="-535"/>
                      <a:pt x="3818696" y="584"/>
                      <a:pt x="3797516" y="584"/>
                    </a:cubicBezTo>
                    <a:cubicBezTo>
                      <a:pt x="3757650" y="584"/>
                      <a:pt x="3717785" y="584"/>
                      <a:pt x="3677920" y="584"/>
                    </a:cubicBezTo>
                    <a:cubicBezTo>
                      <a:pt x="3583208" y="670"/>
                      <a:pt x="3493060" y="26587"/>
                      <a:pt x="3402653" y="46304"/>
                    </a:cubicBezTo>
                    <a:cubicBezTo>
                      <a:pt x="3384314" y="50351"/>
                      <a:pt x="3372173" y="50178"/>
                      <a:pt x="3354780" y="57928"/>
                    </a:cubicBezTo>
                    <a:cubicBezTo>
                      <a:pt x="3342382" y="63438"/>
                      <a:pt x="3341263" y="65332"/>
                      <a:pt x="3328778" y="68001"/>
                    </a:cubicBezTo>
                    <a:cubicBezTo>
                      <a:pt x="3306564" y="72823"/>
                      <a:pt x="3282627" y="73770"/>
                      <a:pt x="3260068" y="78936"/>
                    </a:cubicBezTo>
                    <a:cubicBezTo>
                      <a:pt x="3213057" y="89699"/>
                      <a:pt x="3169145" y="111311"/>
                      <a:pt x="3122564" y="122762"/>
                    </a:cubicBezTo>
                    <a:cubicBezTo>
                      <a:pt x="3072883" y="134989"/>
                      <a:pt x="3033449" y="165899"/>
                      <a:pt x="2989107" y="189491"/>
                    </a:cubicBezTo>
                    <a:cubicBezTo>
                      <a:pt x="2968356" y="200512"/>
                      <a:pt x="2945453" y="208175"/>
                      <a:pt x="2924014" y="217904"/>
                    </a:cubicBezTo>
                    <a:cubicBezTo>
                      <a:pt x="2902230" y="227720"/>
                      <a:pt x="2886990" y="246318"/>
                      <a:pt x="2866670" y="257167"/>
                    </a:cubicBezTo>
                    <a:cubicBezTo>
                      <a:pt x="2845489" y="268446"/>
                      <a:pt x="2813804" y="273785"/>
                      <a:pt x="2790298" y="279037"/>
                    </a:cubicBezTo>
                    <a:cubicBezTo>
                      <a:pt x="2765931" y="284461"/>
                      <a:pt x="2749314" y="300820"/>
                      <a:pt x="2726066" y="309345"/>
                    </a:cubicBezTo>
                    <a:cubicBezTo>
                      <a:pt x="2704196" y="317266"/>
                      <a:pt x="2684823" y="328115"/>
                      <a:pt x="2663987" y="335606"/>
                    </a:cubicBezTo>
                    <a:cubicBezTo>
                      <a:pt x="2644011" y="342838"/>
                      <a:pt x="2621452" y="344302"/>
                      <a:pt x="2601219" y="351879"/>
                    </a:cubicBezTo>
                    <a:cubicBezTo>
                      <a:pt x="2574871" y="361780"/>
                      <a:pt x="2553346" y="362986"/>
                      <a:pt x="2526138" y="368755"/>
                    </a:cubicBezTo>
                    <a:cubicBezTo>
                      <a:pt x="2502115" y="373921"/>
                      <a:pt x="2479815" y="382531"/>
                      <a:pt x="2455104" y="383392"/>
                    </a:cubicBezTo>
                    <a:cubicBezTo>
                      <a:pt x="2417822" y="384683"/>
                      <a:pt x="2380023" y="383220"/>
                      <a:pt x="2342741" y="383134"/>
                    </a:cubicBezTo>
                    <a:cubicBezTo>
                      <a:pt x="2260084" y="383048"/>
                      <a:pt x="2181300" y="356873"/>
                      <a:pt x="2101656" y="344904"/>
                    </a:cubicBezTo>
                    <a:cubicBezTo>
                      <a:pt x="2058519" y="338361"/>
                      <a:pt x="2013919" y="326995"/>
                      <a:pt x="1970351" y="326048"/>
                    </a:cubicBezTo>
                    <a:cubicBezTo>
                      <a:pt x="1930486" y="325187"/>
                      <a:pt x="1892085" y="310119"/>
                      <a:pt x="1853167" y="306417"/>
                    </a:cubicBezTo>
                    <a:cubicBezTo>
                      <a:pt x="1828714" y="304092"/>
                      <a:pt x="1801506" y="305384"/>
                      <a:pt x="1776881" y="306417"/>
                    </a:cubicBezTo>
                    <a:cubicBezTo>
                      <a:pt x="1754064" y="307364"/>
                      <a:pt x="1734691" y="315888"/>
                      <a:pt x="1711788" y="316491"/>
                    </a:cubicBezTo>
                    <a:cubicBezTo>
                      <a:pt x="1688454" y="317094"/>
                      <a:pt x="1674076" y="322346"/>
                      <a:pt x="1651775" y="326307"/>
                    </a:cubicBezTo>
                    <a:cubicBezTo>
                      <a:pt x="1629905" y="330181"/>
                      <a:pt x="1608466" y="325273"/>
                      <a:pt x="1585907" y="330612"/>
                    </a:cubicBezTo>
                    <a:cubicBezTo>
                      <a:pt x="1556460" y="337586"/>
                      <a:pt x="1527014" y="331817"/>
                      <a:pt x="1497567" y="337500"/>
                    </a:cubicBezTo>
                    <a:cubicBezTo>
                      <a:pt x="1469239" y="343010"/>
                      <a:pt x="1440740" y="347229"/>
                      <a:pt x="1413101" y="352395"/>
                    </a:cubicBezTo>
                    <a:cubicBezTo>
                      <a:pt x="1364023" y="361608"/>
                      <a:pt x="1314687" y="367980"/>
                      <a:pt x="1265350" y="374523"/>
                    </a:cubicBezTo>
                    <a:cubicBezTo>
                      <a:pt x="1170811" y="387094"/>
                      <a:pt x="1090737" y="449260"/>
                      <a:pt x="1007045" y="488608"/>
                    </a:cubicBezTo>
                    <a:cubicBezTo>
                      <a:pt x="965200" y="508325"/>
                      <a:pt x="925249" y="532434"/>
                      <a:pt x="886847" y="557748"/>
                    </a:cubicBezTo>
                    <a:cubicBezTo>
                      <a:pt x="866958" y="570921"/>
                      <a:pt x="847671" y="578412"/>
                      <a:pt x="829504" y="593394"/>
                    </a:cubicBezTo>
                    <a:cubicBezTo>
                      <a:pt x="804965" y="613628"/>
                      <a:pt x="777068" y="630676"/>
                      <a:pt x="748913" y="645399"/>
                    </a:cubicBezTo>
                    <a:cubicBezTo>
                      <a:pt x="722479" y="659176"/>
                      <a:pt x="692688" y="666666"/>
                      <a:pt x="666944" y="681820"/>
                    </a:cubicBezTo>
                    <a:cubicBezTo>
                      <a:pt x="647140" y="693444"/>
                      <a:pt x="629403" y="703518"/>
                      <a:pt x="606931" y="711009"/>
                    </a:cubicBezTo>
                    <a:cubicBezTo>
                      <a:pt x="585750" y="718069"/>
                      <a:pt x="563966" y="722202"/>
                      <a:pt x="542785" y="729607"/>
                    </a:cubicBezTo>
                    <a:cubicBezTo>
                      <a:pt x="527287" y="735031"/>
                      <a:pt x="508517" y="740283"/>
                      <a:pt x="493793" y="746655"/>
                    </a:cubicBezTo>
                    <a:cubicBezTo>
                      <a:pt x="483289" y="751132"/>
                      <a:pt x="475970" y="759570"/>
                      <a:pt x="465724" y="764220"/>
                    </a:cubicBezTo>
                    <a:cubicBezTo>
                      <a:pt x="456081" y="768525"/>
                      <a:pt x="445232" y="764736"/>
                      <a:pt x="434900" y="767406"/>
                    </a:cubicBezTo>
                    <a:cubicBezTo>
                      <a:pt x="421296" y="770936"/>
                      <a:pt x="412427" y="782043"/>
                      <a:pt x="398565" y="785401"/>
                    </a:cubicBezTo>
                    <a:cubicBezTo>
                      <a:pt x="381517" y="789620"/>
                      <a:pt x="368515" y="795733"/>
                      <a:pt x="351209" y="801932"/>
                    </a:cubicBezTo>
                    <a:cubicBezTo>
                      <a:pt x="309622" y="816828"/>
                      <a:pt x="267776" y="829140"/>
                      <a:pt x="226103" y="844897"/>
                    </a:cubicBezTo>
                    <a:cubicBezTo>
                      <a:pt x="207074" y="852044"/>
                      <a:pt x="188821" y="853077"/>
                      <a:pt x="169448" y="859104"/>
                    </a:cubicBezTo>
                    <a:cubicBezTo>
                      <a:pt x="151108" y="864873"/>
                      <a:pt x="131047" y="870297"/>
                      <a:pt x="112104" y="871244"/>
                    </a:cubicBezTo>
                    <a:cubicBezTo>
                      <a:pt x="90148" y="872364"/>
                      <a:pt x="75081" y="877271"/>
                      <a:pt x="54502" y="881060"/>
                    </a:cubicBezTo>
                    <a:cubicBezTo>
                      <a:pt x="36507" y="884332"/>
                      <a:pt x="14465" y="872622"/>
                      <a:pt x="0" y="887776"/>
                    </a:cubicBezTo>
                    <a:cubicBezTo>
                      <a:pt x="58377" y="903963"/>
                      <a:pt x="119165" y="907235"/>
                      <a:pt x="178919" y="917997"/>
                    </a:cubicBezTo>
                    <a:cubicBezTo>
                      <a:pt x="206300" y="922905"/>
                      <a:pt x="232647" y="924799"/>
                      <a:pt x="260113" y="927985"/>
                    </a:cubicBezTo>
                    <a:cubicBezTo>
                      <a:pt x="290421" y="931515"/>
                      <a:pt x="320987" y="946583"/>
                      <a:pt x="351123" y="947789"/>
                    </a:cubicBezTo>
                    <a:cubicBezTo>
                      <a:pt x="381517" y="948994"/>
                      <a:pt x="407605" y="960273"/>
                      <a:pt x="437311" y="965784"/>
                    </a:cubicBezTo>
                    <a:cubicBezTo>
                      <a:pt x="463572" y="970692"/>
                      <a:pt x="491813" y="963803"/>
                      <a:pt x="518160" y="967420"/>
                    </a:cubicBezTo>
                    <a:cubicBezTo>
                      <a:pt x="537705" y="970175"/>
                      <a:pt x="554495" y="976460"/>
                      <a:pt x="575332" y="976288"/>
                    </a:cubicBezTo>
                    <a:cubicBezTo>
                      <a:pt x="589108" y="976116"/>
                      <a:pt x="602798" y="976374"/>
                      <a:pt x="616574" y="976202"/>
                    </a:cubicBezTo>
                    <a:cubicBezTo>
                      <a:pt x="646968" y="975858"/>
                      <a:pt x="672626" y="985932"/>
                      <a:pt x="702934" y="985673"/>
                    </a:cubicBezTo>
                    <a:cubicBezTo>
                      <a:pt x="811939" y="984726"/>
                      <a:pt x="921030" y="985673"/>
                      <a:pt x="1030034" y="985673"/>
                    </a:cubicBezTo>
                    <a:cubicBezTo>
                      <a:pt x="1084279" y="985673"/>
                      <a:pt x="1146014" y="978182"/>
                      <a:pt x="1198019" y="990495"/>
                    </a:cubicBezTo>
                    <a:cubicBezTo>
                      <a:pt x="1226088" y="997125"/>
                      <a:pt x="1255191" y="993164"/>
                      <a:pt x="1283863" y="1000052"/>
                    </a:cubicBezTo>
                    <a:cubicBezTo>
                      <a:pt x="1309263" y="1006166"/>
                      <a:pt x="1335351" y="1004616"/>
                      <a:pt x="1360407" y="1009610"/>
                    </a:cubicBezTo>
                    <a:cubicBezTo>
                      <a:pt x="1412326" y="1019942"/>
                      <a:pt x="1466915" y="1037679"/>
                      <a:pt x="1517973" y="1050508"/>
                    </a:cubicBezTo>
                    <a:cubicBezTo>
                      <a:pt x="1561024" y="1061357"/>
                      <a:pt x="1606916" y="1068503"/>
                      <a:pt x="1651000" y="1071947"/>
                    </a:cubicBezTo>
                    <a:cubicBezTo>
                      <a:pt x="1676830" y="1073928"/>
                      <a:pt x="1694482" y="1087446"/>
                      <a:pt x="1717040" y="1098294"/>
                    </a:cubicBezTo>
                    <a:cubicBezTo>
                      <a:pt x="1738996" y="1108885"/>
                      <a:pt x="1761468" y="1117667"/>
                      <a:pt x="1784027" y="1126794"/>
                    </a:cubicBezTo>
                    <a:cubicBezTo>
                      <a:pt x="1890277" y="1169759"/>
                      <a:pt x="2000573" y="1203769"/>
                      <a:pt x="2108544" y="1243892"/>
                    </a:cubicBezTo>
                    <a:cubicBezTo>
                      <a:pt x="2141005" y="1255946"/>
                      <a:pt x="2172432" y="1263179"/>
                      <a:pt x="2205925" y="1271875"/>
                    </a:cubicBezTo>
                    <a:cubicBezTo>
                      <a:pt x="2251818" y="1283930"/>
                      <a:pt x="2294266" y="1303991"/>
                      <a:pt x="2339555" y="1317854"/>
                    </a:cubicBezTo>
                    <a:cubicBezTo>
                      <a:pt x="2378129" y="1326980"/>
                      <a:pt x="2416186" y="1337915"/>
                      <a:pt x="2453640" y="1350745"/>
                    </a:cubicBezTo>
                    <a:cubicBezTo>
                      <a:pt x="2489803" y="1365726"/>
                      <a:pt x="2525707" y="1381311"/>
                      <a:pt x="2561440" y="1397498"/>
                    </a:cubicBezTo>
                    <a:cubicBezTo>
                      <a:pt x="2595364" y="1411102"/>
                      <a:pt x="2629976" y="1422726"/>
                      <a:pt x="2664331" y="1435210"/>
                    </a:cubicBezTo>
                    <a:cubicBezTo>
                      <a:pt x="2728305" y="1458544"/>
                      <a:pt x="2784701" y="1487646"/>
                      <a:pt x="2844714" y="1518987"/>
                    </a:cubicBezTo>
                    <a:cubicBezTo>
                      <a:pt x="2885612" y="1540340"/>
                      <a:pt x="2929266" y="1554719"/>
                      <a:pt x="2970853" y="1574437"/>
                    </a:cubicBezTo>
                    <a:cubicBezTo>
                      <a:pt x="3116193" y="1643404"/>
                      <a:pt x="3256969" y="1725201"/>
                      <a:pt x="3398520" y="1801659"/>
                    </a:cubicBezTo>
                    <a:cubicBezTo>
                      <a:pt x="3571412" y="1895079"/>
                      <a:pt x="3749901" y="1985314"/>
                      <a:pt x="3928562" y="2066852"/>
                    </a:cubicBezTo>
                    <a:cubicBezTo>
                      <a:pt x="4137531" y="2162253"/>
                      <a:pt x="4345639" y="2259720"/>
                      <a:pt x="4565284" y="2328171"/>
                    </a:cubicBezTo>
                    <a:cubicBezTo>
                      <a:pt x="5005609" y="2465331"/>
                      <a:pt x="5461603" y="2554619"/>
                      <a:pt x="5915445" y="2633832"/>
                    </a:cubicBezTo>
                    <a:cubicBezTo>
                      <a:pt x="6286457" y="2698581"/>
                      <a:pt x="6662119" y="2738532"/>
                      <a:pt x="7037092" y="2772800"/>
                    </a:cubicBezTo>
                    <a:cubicBezTo>
                      <a:pt x="7409998" y="2806810"/>
                      <a:pt x="7784197" y="2835396"/>
                      <a:pt x="8158653" y="2844867"/>
                    </a:cubicBezTo>
                    <a:cubicBezTo>
                      <a:pt x="8246993" y="2847106"/>
                      <a:pt x="8334644" y="2841165"/>
                      <a:pt x="8422812" y="2841595"/>
                    </a:cubicBezTo>
                    <a:cubicBezTo>
                      <a:pt x="8440377" y="2841682"/>
                      <a:pt x="8458028" y="2841595"/>
                      <a:pt x="8475592" y="2841595"/>
                    </a:cubicBezTo>
                    <a:cubicBezTo>
                      <a:pt x="8485322" y="2841595"/>
                      <a:pt x="8531903" y="2848053"/>
                      <a:pt x="8538963" y="2840131"/>
                    </a:cubicBezTo>
                    <a:cubicBezTo>
                      <a:pt x="8547229" y="2830919"/>
                      <a:pt x="8540599" y="2784338"/>
                      <a:pt x="8540427" y="2774178"/>
                    </a:cubicBezTo>
                    <a:cubicBezTo>
                      <a:pt x="8540082" y="2753083"/>
                      <a:pt x="8549123" y="2743439"/>
                      <a:pt x="8550243" y="2723119"/>
                    </a:cubicBezTo>
                    <a:cubicBezTo>
                      <a:pt x="8552051" y="2689540"/>
                      <a:pt x="8559800" y="2656735"/>
                      <a:pt x="8559800" y="2623327"/>
                    </a:cubicBezTo>
                    <a:cubicBezTo>
                      <a:pt x="8559800" y="2601802"/>
                      <a:pt x="8565397" y="2601199"/>
                      <a:pt x="8569616" y="2583979"/>
                    </a:cubicBezTo>
                    <a:cubicBezTo>
                      <a:pt x="8573748" y="2567017"/>
                      <a:pt x="8572888" y="2544717"/>
                      <a:pt x="8576332" y="2526808"/>
                    </a:cubicBezTo>
                    <a:cubicBezTo>
                      <a:pt x="8580206" y="2506487"/>
                      <a:pt x="8581153" y="2484962"/>
                      <a:pt x="8583564" y="2464470"/>
                    </a:cubicBezTo>
                    <a:cubicBezTo>
                      <a:pt x="8588989" y="2417372"/>
                      <a:pt x="8585803" y="2371136"/>
                      <a:pt x="8588300" y="2323952"/>
                    </a:cubicBezTo>
                    <a:cubicBezTo>
                      <a:pt x="8589247" y="2306387"/>
                      <a:pt x="8594413" y="2301738"/>
                      <a:pt x="8598287" y="2287187"/>
                    </a:cubicBezTo>
                    <a:cubicBezTo>
                      <a:pt x="8600526" y="2279007"/>
                      <a:pt x="8596995" y="2266264"/>
                      <a:pt x="8597340" y="2257826"/>
                    </a:cubicBezTo>
                    <a:cubicBezTo>
                      <a:pt x="8598373" y="2229929"/>
                      <a:pt x="8604745" y="2201774"/>
                      <a:pt x="8607414" y="2173963"/>
                    </a:cubicBezTo>
                    <a:cubicBezTo>
                      <a:pt x="8613527" y="2108439"/>
                      <a:pt x="8624376" y="2042916"/>
                      <a:pt x="8627046" y="1977134"/>
                    </a:cubicBezTo>
                    <a:cubicBezTo>
                      <a:pt x="8629973" y="1898265"/>
                      <a:pt x="8626270" y="1818018"/>
                      <a:pt x="8626270" y="1738633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A013757-40FC-A231-749E-8FFC88C88064}"/>
                  </a:ext>
                </a:extLst>
              </p:cNvPr>
              <p:cNvSpPr/>
              <p:nvPr/>
            </p:nvSpPr>
            <p:spPr>
              <a:xfrm>
                <a:off x="9107837" y="1572905"/>
                <a:ext cx="111328" cy="39951"/>
              </a:xfrm>
              <a:custGeom>
                <a:avLst/>
                <a:gdLst>
                  <a:gd name="connsiteX0" fmla="*/ 0 w 111328"/>
                  <a:gd name="connsiteY0" fmla="*/ 39951 h 39951"/>
                  <a:gd name="connsiteX1" fmla="*/ 111329 w 111328"/>
                  <a:gd name="connsiteY1" fmla="*/ 0 h 39951"/>
                  <a:gd name="connsiteX2" fmla="*/ 0 w 111328"/>
                  <a:gd name="connsiteY2" fmla="*/ 39951 h 39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328" h="39951">
                    <a:moveTo>
                      <a:pt x="0" y="39951"/>
                    </a:moveTo>
                    <a:cubicBezTo>
                      <a:pt x="37109" y="26519"/>
                      <a:pt x="74306" y="13604"/>
                      <a:pt x="111329" y="0"/>
                    </a:cubicBezTo>
                    <a:cubicBezTo>
                      <a:pt x="74306" y="13604"/>
                      <a:pt x="37023" y="26519"/>
                      <a:pt x="0" y="3995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06F8C998-B64A-AE9A-5D8C-659959068DD2}"/>
                  </a:ext>
                </a:extLst>
              </p:cNvPr>
              <p:cNvSpPr/>
              <p:nvPr/>
            </p:nvSpPr>
            <p:spPr>
              <a:xfrm>
                <a:off x="9524139" y="1389767"/>
                <a:ext cx="64919" cy="36248"/>
              </a:xfrm>
              <a:custGeom>
                <a:avLst/>
                <a:gdLst>
                  <a:gd name="connsiteX0" fmla="*/ 0 w 64919"/>
                  <a:gd name="connsiteY0" fmla="*/ 36249 h 36248"/>
                  <a:gd name="connsiteX1" fmla="*/ 64920 w 64919"/>
                  <a:gd name="connsiteY1" fmla="*/ 0 h 36248"/>
                  <a:gd name="connsiteX2" fmla="*/ 0 w 64919"/>
                  <a:gd name="connsiteY2" fmla="*/ 36249 h 36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19" h="36248">
                    <a:moveTo>
                      <a:pt x="0" y="36249"/>
                    </a:moveTo>
                    <a:cubicBezTo>
                      <a:pt x="21439" y="23764"/>
                      <a:pt x="42620" y="11107"/>
                      <a:pt x="64920" y="0"/>
                    </a:cubicBezTo>
                    <a:cubicBezTo>
                      <a:pt x="42620" y="11107"/>
                      <a:pt x="21353" y="23850"/>
                      <a:pt x="0" y="36249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1D34BD3-E764-29A9-C842-3F3159E9D09A}"/>
                  </a:ext>
                </a:extLst>
              </p:cNvPr>
              <p:cNvSpPr/>
              <p:nvPr/>
            </p:nvSpPr>
            <p:spPr>
              <a:xfrm>
                <a:off x="9435024" y="1426015"/>
                <a:ext cx="89115" cy="45892"/>
              </a:xfrm>
              <a:custGeom>
                <a:avLst/>
                <a:gdLst>
                  <a:gd name="connsiteX0" fmla="*/ 89115 w 89115"/>
                  <a:gd name="connsiteY0" fmla="*/ 0 h 45892"/>
                  <a:gd name="connsiteX1" fmla="*/ 23075 w 89115"/>
                  <a:gd name="connsiteY1" fmla="*/ 35043 h 45892"/>
                  <a:gd name="connsiteX2" fmla="*/ 0 w 89115"/>
                  <a:gd name="connsiteY2" fmla="*/ 45892 h 45892"/>
                  <a:gd name="connsiteX3" fmla="*/ 23075 w 89115"/>
                  <a:gd name="connsiteY3" fmla="*/ 35043 h 45892"/>
                  <a:gd name="connsiteX4" fmla="*/ 89115 w 89115"/>
                  <a:gd name="connsiteY4" fmla="*/ 0 h 4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15" h="45892">
                    <a:moveTo>
                      <a:pt x="89115" y="0"/>
                    </a:moveTo>
                    <a:cubicBezTo>
                      <a:pt x="67676" y="12485"/>
                      <a:pt x="46150" y="24711"/>
                      <a:pt x="23075" y="35043"/>
                    </a:cubicBezTo>
                    <a:cubicBezTo>
                      <a:pt x="15325" y="38487"/>
                      <a:pt x="7662" y="42190"/>
                      <a:pt x="0" y="45892"/>
                    </a:cubicBezTo>
                    <a:cubicBezTo>
                      <a:pt x="7662" y="42104"/>
                      <a:pt x="15325" y="38487"/>
                      <a:pt x="23075" y="35043"/>
                    </a:cubicBezTo>
                    <a:cubicBezTo>
                      <a:pt x="46064" y="24797"/>
                      <a:pt x="67676" y="12485"/>
                      <a:pt x="89115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5C47C23-ED92-9120-073A-42F78BBD95A7}"/>
                  </a:ext>
                </a:extLst>
              </p:cNvPr>
              <p:cNvSpPr/>
              <p:nvPr/>
            </p:nvSpPr>
            <p:spPr>
              <a:xfrm>
                <a:off x="12160056" y="2573234"/>
                <a:ext cx="86" cy="2410"/>
              </a:xfrm>
              <a:custGeom>
                <a:avLst/>
                <a:gdLst>
                  <a:gd name="connsiteX0" fmla="*/ 86 w 86"/>
                  <a:gd name="connsiteY0" fmla="*/ 2411 h 2410"/>
                  <a:gd name="connsiteX1" fmla="*/ 0 w 86"/>
                  <a:gd name="connsiteY1" fmla="*/ 0 h 2410"/>
                  <a:gd name="connsiteX2" fmla="*/ 86 w 86"/>
                  <a:gd name="connsiteY2" fmla="*/ 2411 h 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6" h="2410">
                    <a:moveTo>
                      <a:pt x="86" y="2411"/>
                    </a:moveTo>
                    <a:cubicBezTo>
                      <a:pt x="0" y="1636"/>
                      <a:pt x="0" y="861"/>
                      <a:pt x="0" y="0"/>
                    </a:cubicBezTo>
                    <a:cubicBezTo>
                      <a:pt x="0" y="861"/>
                      <a:pt x="0" y="1636"/>
                      <a:pt x="86" y="2411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1BA7071B-9D96-5876-32B2-3BB01F3ED4AB}"/>
                  </a:ext>
                </a:extLst>
              </p:cNvPr>
              <p:cNvSpPr/>
              <p:nvPr/>
            </p:nvSpPr>
            <p:spPr>
              <a:xfrm>
                <a:off x="8793738" y="1678896"/>
                <a:ext cx="4218" cy="774"/>
              </a:xfrm>
              <a:custGeom>
                <a:avLst/>
                <a:gdLst>
                  <a:gd name="connsiteX0" fmla="*/ 0 w 4218"/>
                  <a:gd name="connsiteY0" fmla="*/ 0 h 774"/>
                  <a:gd name="connsiteX1" fmla="*/ 4219 w 4218"/>
                  <a:gd name="connsiteY1" fmla="*/ 775 h 774"/>
                  <a:gd name="connsiteX2" fmla="*/ 0 w 4218"/>
                  <a:gd name="connsiteY2" fmla="*/ 0 h 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18" h="774">
                    <a:moveTo>
                      <a:pt x="0" y="0"/>
                    </a:moveTo>
                    <a:cubicBezTo>
                      <a:pt x="1377" y="258"/>
                      <a:pt x="2842" y="517"/>
                      <a:pt x="4219" y="775"/>
                    </a:cubicBezTo>
                    <a:cubicBezTo>
                      <a:pt x="2842" y="517"/>
                      <a:pt x="1464" y="258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0CF41903-9BC0-050A-8ACF-BE04939E9358}"/>
                  </a:ext>
                </a:extLst>
              </p:cNvPr>
              <p:cNvSpPr/>
              <p:nvPr/>
            </p:nvSpPr>
            <p:spPr>
              <a:xfrm>
                <a:off x="11022136" y="1348868"/>
                <a:ext cx="38057" cy="2496"/>
              </a:xfrm>
              <a:custGeom>
                <a:avLst/>
                <a:gdLst>
                  <a:gd name="connsiteX0" fmla="*/ 0 w 38057"/>
                  <a:gd name="connsiteY0" fmla="*/ 0 h 2496"/>
                  <a:gd name="connsiteX1" fmla="*/ 38057 w 38057"/>
                  <a:gd name="connsiteY1" fmla="*/ 2497 h 2496"/>
                  <a:gd name="connsiteX2" fmla="*/ 0 w 38057"/>
                  <a:gd name="connsiteY2" fmla="*/ 0 h 2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057" h="2496">
                    <a:moveTo>
                      <a:pt x="0" y="0"/>
                    </a:moveTo>
                    <a:cubicBezTo>
                      <a:pt x="12743" y="1205"/>
                      <a:pt x="25486" y="2066"/>
                      <a:pt x="38057" y="2497"/>
                    </a:cubicBezTo>
                    <a:cubicBezTo>
                      <a:pt x="25486" y="2066"/>
                      <a:pt x="12743" y="1205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286CDD4-43AB-CBAF-42A8-AEB3CECA343D}"/>
                  </a:ext>
                </a:extLst>
              </p:cNvPr>
              <p:cNvSpPr/>
              <p:nvPr/>
            </p:nvSpPr>
            <p:spPr>
              <a:xfrm>
                <a:off x="10884115" y="1327687"/>
                <a:ext cx="80418" cy="13776"/>
              </a:xfrm>
              <a:custGeom>
                <a:avLst/>
                <a:gdLst>
                  <a:gd name="connsiteX0" fmla="*/ 80419 w 80418"/>
                  <a:gd name="connsiteY0" fmla="*/ 13776 h 13776"/>
                  <a:gd name="connsiteX1" fmla="*/ 23850 w 80418"/>
                  <a:gd name="connsiteY1" fmla="*/ 4477 h 13776"/>
                  <a:gd name="connsiteX2" fmla="*/ 0 w 80418"/>
                  <a:gd name="connsiteY2" fmla="*/ 0 h 13776"/>
                  <a:gd name="connsiteX3" fmla="*/ 23850 w 80418"/>
                  <a:gd name="connsiteY3" fmla="*/ 4477 h 13776"/>
                  <a:gd name="connsiteX4" fmla="*/ 80419 w 80418"/>
                  <a:gd name="connsiteY4" fmla="*/ 13776 h 13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18" h="13776">
                    <a:moveTo>
                      <a:pt x="80419" y="13776"/>
                    </a:moveTo>
                    <a:cubicBezTo>
                      <a:pt x="61304" y="10849"/>
                      <a:pt x="42362" y="7577"/>
                      <a:pt x="23850" y="4477"/>
                    </a:cubicBezTo>
                    <a:cubicBezTo>
                      <a:pt x="15929" y="3186"/>
                      <a:pt x="8008" y="1636"/>
                      <a:pt x="0" y="0"/>
                    </a:cubicBezTo>
                    <a:cubicBezTo>
                      <a:pt x="7922" y="1636"/>
                      <a:pt x="15929" y="3186"/>
                      <a:pt x="23850" y="4477"/>
                    </a:cubicBezTo>
                    <a:cubicBezTo>
                      <a:pt x="42362" y="7577"/>
                      <a:pt x="61304" y="10849"/>
                      <a:pt x="80419" y="13776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3053A3C-3060-4A48-E7CE-B32AAF50AF68}"/>
                  </a:ext>
                </a:extLst>
              </p:cNvPr>
              <p:cNvSpPr/>
              <p:nvPr/>
            </p:nvSpPr>
            <p:spPr>
              <a:xfrm>
                <a:off x="10243776" y="1236429"/>
                <a:ext cx="128980" cy="4467"/>
              </a:xfrm>
              <a:custGeom>
                <a:avLst/>
                <a:gdLst>
                  <a:gd name="connsiteX0" fmla="*/ 0 w 128980"/>
                  <a:gd name="connsiteY0" fmla="*/ 4468 h 4467"/>
                  <a:gd name="connsiteX1" fmla="*/ 128980 w 128980"/>
                  <a:gd name="connsiteY1" fmla="*/ 76 h 4467"/>
                  <a:gd name="connsiteX2" fmla="*/ 0 w 128980"/>
                  <a:gd name="connsiteY2" fmla="*/ 4468 h 4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8980" h="4467">
                    <a:moveTo>
                      <a:pt x="0" y="4468"/>
                    </a:moveTo>
                    <a:cubicBezTo>
                      <a:pt x="43051" y="1024"/>
                      <a:pt x="86016" y="-354"/>
                      <a:pt x="128980" y="76"/>
                    </a:cubicBezTo>
                    <a:cubicBezTo>
                      <a:pt x="86016" y="-354"/>
                      <a:pt x="43051" y="1024"/>
                      <a:pt x="0" y="4468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06C0D5-6002-6E77-C2DF-6E9FD5586169}"/>
                  </a:ext>
                </a:extLst>
              </p:cNvPr>
              <p:cNvSpPr/>
              <p:nvPr/>
            </p:nvSpPr>
            <p:spPr>
              <a:xfrm>
                <a:off x="10983735" y="1344219"/>
                <a:ext cx="38401" cy="4563"/>
              </a:xfrm>
              <a:custGeom>
                <a:avLst/>
                <a:gdLst>
                  <a:gd name="connsiteX0" fmla="*/ 0 w 38401"/>
                  <a:gd name="connsiteY0" fmla="*/ 0 h 4563"/>
                  <a:gd name="connsiteX1" fmla="*/ 38401 w 38401"/>
                  <a:gd name="connsiteY1" fmla="*/ 4563 h 4563"/>
                  <a:gd name="connsiteX2" fmla="*/ 0 w 38401"/>
                  <a:gd name="connsiteY2" fmla="*/ 0 h 4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01" h="4563">
                    <a:moveTo>
                      <a:pt x="0" y="0"/>
                    </a:moveTo>
                    <a:cubicBezTo>
                      <a:pt x="12829" y="1808"/>
                      <a:pt x="25658" y="3358"/>
                      <a:pt x="38401" y="4563"/>
                    </a:cubicBezTo>
                    <a:cubicBezTo>
                      <a:pt x="25572" y="3358"/>
                      <a:pt x="12743" y="1808"/>
                      <a:pt x="0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FDCB718D-7C1D-F51F-6F0D-C3E1B76FFE4B}"/>
                  </a:ext>
                </a:extLst>
              </p:cNvPr>
              <p:cNvSpPr/>
              <p:nvPr/>
            </p:nvSpPr>
            <p:spPr>
              <a:xfrm>
                <a:off x="10189274" y="1240897"/>
                <a:ext cx="54501" cy="5166"/>
              </a:xfrm>
              <a:custGeom>
                <a:avLst/>
                <a:gdLst>
                  <a:gd name="connsiteX0" fmla="*/ 54502 w 54501"/>
                  <a:gd name="connsiteY0" fmla="*/ 0 h 5166"/>
                  <a:gd name="connsiteX1" fmla="*/ 11451 w 54501"/>
                  <a:gd name="connsiteY1" fmla="*/ 4133 h 5166"/>
                  <a:gd name="connsiteX2" fmla="*/ 0 w 54501"/>
                  <a:gd name="connsiteY2" fmla="*/ 5166 h 5166"/>
                  <a:gd name="connsiteX3" fmla="*/ 11451 w 54501"/>
                  <a:gd name="connsiteY3" fmla="*/ 4133 h 5166"/>
                  <a:gd name="connsiteX4" fmla="*/ 54502 w 54501"/>
                  <a:gd name="connsiteY4" fmla="*/ 0 h 5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501" h="5166">
                    <a:moveTo>
                      <a:pt x="54502" y="0"/>
                    </a:moveTo>
                    <a:cubicBezTo>
                      <a:pt x="40124" y="1119"/>
                      <a:pt x="25831" y="2497"/>
                      <a:pt x="11451" y="4133"/>
                    </a:cubicBezTo>
                    <a:cubicBezTo>
                      <a:pt x="7577" y="4563"/>
                      <a:pt x="3788" y="4908"/>
                      <a:pt x="0" y="5166"/>
                    </a:cubicBezTo>
                    <a:cubicBezTo>
                      <a:pt x="3788" y="4908"/>
                      <a:pt x="7577" y="4563"/>
                      <a:pt x="11451" y="4133"/>
                    </a:cubicBezTo>
                    <a:cubicBezTo>
                      <a:pt x="25831" y="2497"/>
                      <a:pt x="40209" y="1119"/>
                      <a:pt x="54502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335BB56-FEC4-5F82-38A3-256285DC98F7}"/>
                  </a:ext>
                </a:extLst>
              </p:cNvPr>
              <p:cNvSpPr/>
              <p:nvPr/>
            </p:nvSpPr>
            <p:spPr>
              <a:xfrm>
                <a:off x="9716490" y="1333542"/>
                <a:ext cx="32201" cy="8954"/>
              </a:xfrm>
              <a:custGeom>
                <a:avLst/>
                <a:gdLst>
                  <a:gd name="connsiteX0" fmla="*/ 32202 w 32201"/>
                  <a:gd name="connsiteY0" fmla="*/ 0 h 8954"/>
                  <a:gd name="connsiteX1" fmla="*/ 12399 w 32201"/>
                  <a:gd name="connsiteY1" fmla="*/ 5597 h 8954"/>
                  <a:gd name="connsiteX2" fmla="*/ 0 w 32201"/>
                  <a:gd name="connsiteY2" fmla="*/ 8955 h 8954"/>
                  <a:gd name="connsiteX3" fmla="*/ 12399 w 32201"/>
                  <a:gd name="connsiteY3" fmla="*/ 5597 h 8954"/>
                  <a:gd name="connsiteX4" fmla="*/ 32202 w 32201"/>
                  <a:gd name="connsiteY4" fmla="*/ 0 h 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01" h="8954">
                    <a:moveTo>
                      <a:pt x="32202" y="0"/>
                    </a:moveTo>
                    <a:cubicBezTo>
                      <a:pt x="25572" y="2066"/>
                      <a:pt x="18942" y="3961"/>
                      <a:pt x="12399" y="5597"/>
                    </a:cubicBezTo>
                    <a:cubicBezTo>
                      <a:pt x="8179" y="6630"/>
                      <a:pt x="4047" y="7749"/>
                      <a:pt x="0" y="8955"/>
                    </a:cubicBezTo>
                    <a:cubicBezTo>
                      <a:pt x="4047" y="7835"/>
                      <a:pt x="8179" y="6716"/>
                      <a:pt x="12399" y="5597"/>
                    </a:cubicBezTo>
                    <a:cubicBezTo>
                      <a:pt x="18942" y="3961"/>
                      <a:pt x="25572" y="2066"/>
                      <a:pt x="32202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F696BB37-1940-9229-CE4B-3690BEBD186E}"/>
                  </a:ext>
                </a:extLst>
              </p:cNvPr>
              <p:cNvSpPr/>
              <p:nvPr/>
            </p:nvSpPr>
            <p:spPr>
              <a:xfrm>
                <a:off x="9611703" y="1366089"/>
                <a:ext cx="35646" cy="13173"/>
              </a:xfrm>
              <a:custGeom>
                <a:avLst/>
                <a:gdLst>
                  <a:gd name="connsiteX0" fmla="*/ 35646 w 35646"/>
                  <a:gd name="connsiteY0" fmla="*/ 0 h 13173"/>
                  <a:gd name="connsiteX1" fmla="*/ 23678 w 35646"/>
                  <a:gd name="connsiteY1" fmla="*/ 4133 h 13173"/>
                  <a:gd name="connsiteX2" fmla="*/ 0 w 35646"/>
                  <a:gd name="connsiteY2" fmla="*/ 13174 h 13173"/>
                  <a:gd name="connsiteX3" fmla="*/ 23678 w 35646"/>
                  <a:gd name="connsiteY3" fmla="*/ 4133 h 13173"/>
                  <a:gd name="connsiteX4" fmla="*/ 35646 w 35646"/>
                  <a:gd name="connsiteY4" fmla="*/ 0 h 1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646" h="13173">
                    <a:moveTo>
                      <a:pt x="35646" y="0"/>
                    </a:moveTo>
                    <a:cubicBezTo>
                      <a:pt x="31686" y="1378"/>
                      <a:pt x="27726" y="2755"/>
                      <a:pt x="23678" y="4133"/>
                    </a:cubicBezTo>
                    <a:cubicBezTo>
                      <a:pt x="15585" y="6888"/>
                      <a:pt x="7749" y="9902"/>
                      <a:pt x="0" y="13174"/>
                    </a:cubicBezTo>
                    <a:cubicBezTo>
                      <a:pt x="7749" y="9902"/>
                      <a:pt x="15585" y="6802"/>
                      <a:pt x="23678" y="4133"/>
                    </a:cubicBezTo>
                    <a:cubicBezTo>
                      <a:pt x="27812" y="2755"/>
                      <a:pt x="31772" y="1378"/>
                      <a:pt x="35646" y="0"/>
                    </a:cubicBezTo>
                    <a:close/>
                  </a:path>
                </a:pathLst>
              </a:custGeom>
              <a:solidFill>
                <a:srgbClr val="4D2F49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B8E7585-76E1-15BA-EFA8-44336F4FFE3B}"/>
                </a:ext>
              </a:extLst>
            </p:cNvPr>
            <p:cNvSpPr/>
            <p:nvPr/>
          </p:nvSpPr>
          <p:spPr>
            <a:xfrm>
              <a:off x="5933983" y="5510033"/>
              <a:ext cx="1757025" cy="965246"/>
            </a:xfrm>
            <a:custGeom>
              <a:avLst/>
              <a:gdLst>
                <a:gd name="connsiteX0" fmla="*/ 2107977 w 2610983"/>
                <a:gd name="connsiteY0" fmla="*/ 1318475 h 1434380"/>
                <a:gd name="connsiteX1" fmla="*/ 2158089 w 2610983"/>
                <a:gd name="connsiteY1" fmla="*/ 1361871 h 1434380"/>
                <a:gd name="connsiteX2" fmla="*/ 2225162 w 2610983"/>
                <a:gd name="connsiteY2" fmla="*/ 1380210 h 1434380"/>
                <a:gd name="connsiteX3" fmla="*/ 2266921 w 2610983"/>
                <a:gd name="connsiteY3" fmla="*/ 1388562 h 1434380"/>
                <a:gd name="connsiteX4" fmla="*/ 2301018 w 2610983"/>
                <a:gd name="connsiteY4" fmla="*/ 1392609 h 1434380"/>
                <a:gd name="connsiteX5" fmla="*/ 2295335 w 2610983"/>
                <a:gd name="connsiteY5" fmla="*/ 1391231 h 1434380"/>
                <a:gd name="connsiteX6" fmla="*/ 2323404 w 2610983"/>
                <a:gd name="connsiteY6" fmla="*/ 1407160 h 1434380"/>
                <a:gd name="connsiteX7" fmla="*/ 2569741 w 2610983"/>
                <a:gd name="connsiteY7" fmla="*/ 1415684 h 1434380"/>
                <a:gd name="connsiteX8" fmla="*/ 2610983 w 2610983"/>
                <a:gd name="connsiteY8" fmla="*/ 1406385 h 1434380"/>
                <a:gd name="connsiteX9" fmla="*/ 2588683 w 2610983"/>
                <a:gd name="connsiteY9" fmla="*/ 1405266 h 1434380"/>
                <a:gd name="connsiteX10" fmla="*/ 2492508 w 2610983"/>
                <a:gd name="connsiteY10" fmla="*/ 1405266 h 1434380"/>
                <a:gd name="connsiteX11" fmla="*/ 2325040 w 2610983"/>
                <a:gd name="connsiteY11" fmla="*/ 1377024 h 1434380"/>
                <a:gd name="connsiteX12" fmla="*/ 2280870 w 2610983"/>
                <a:gd name="connsiteY12" fmla="*/ 1343014 h 1434380"/>
                <a:gd name="connsiteX13" fmla="*/ 2231275 w 2610983"/>
                <a:gd name="connsiteY13" fmla="*/ 1317098 h 1434380"/>
                <a:gd name="connsiteX14" fmla="*/ 2159811 w 2610983"/>
                <a:gd name="connsiteY14" fmla="*/ 1261304 h 1434380"/>
                <a:gd name="connsiteX15" fmla="*/ 2014385 w 2610983"/>
                <a:gd name="connsiteY15" fmla="*/ 1160393 h 1434380"/>
                <a:gd name="connsiteX16" fmla="*/ 1954372 w 2610983"/>
                <a:gd name="connsiteY16" fmla="*/ 1106493 h 1434380"/>
                <a:gd name="connsiteX17" fmla="*/ 1932502 w 2610983"/>
                <a:gd name="connsiteY17" fmla="*/ 1036923 h 1434380"/>
                <a:gd name="connsiteX18" fmla="*/ 1921826 w 2610983"/>
                <a:gd name="connsiteY18" fmla="*/ 1003257 h 1434380"/>
                <a:gd name="connsiteX19" fmla="*/ 1884802 w 2610983"/>
                <a:gd name="connsiteY19" fmla="*/ 983626 h 1434380"/>
                <a:gd name="connsiteX20" fmla="*/ 1825478 w 2610983"/>
                <a:gd name="connsiteY20" fmla="*/ 996455 h 1434380"/>
                <a:gd name="connsiteX21" fmla="*/ 1653361 w 2610983"/>
                <a:gd name="connsiteY21" fmla="*/ 939628 h 1434380"/>
                <a:gd name="connsiteX22" fmla="*/ 1534540 w 2610983"/>
                <a:gd name="connsiteY22" fmla="*/ 891841 h 1434380"/>
                <a:gd name="connsiteX23" fmla="*/ 1506299 w 2610983"/>
                <a:gd name="connsiteY23" fmla="*/ 869197 h 1434380"/>
                <a:gd name="connsiteX24" fmla="*/ 1419680 w 2610983"/>
                <a:gd name="connsiteY24" fmla="*/ 830365 h 1434380"/>
                <a:gd name="connsiteX25" fmla="*/ 1308781 w 2610983"/>
                <a:gd name="connsiteY25" fmla="*/ 800315 h 1434380"/>
                <a:gd name="connsiteX26" fmla="*/ 1224402 w 2610983"/>
                <a:gd name="connsiteY26" fmla="*/ 803243 h 1434380"/>
                <a:gd name="connsiteX27" fmla="*/ 1196935 w 2610983"/>
                <a:gd name="connsiteY27" fmla="*/ 768371 h 1434380"/>
                <a:gd name="connsiteX28" fmla="*/ 1160084 w 2610983"/>
                <a:gd name="connsiteY28" fmla="*/ 752701 h 1434380"/>
                <a:gd name="connsiteX29" fmla="*/ 1100760 w 2610983"/>
                <a:gd name="connsiteY29" fmla="*/ 716280 h 1434380"/>
                <a:gd name="connsiteX30" fmla="*/ 928126 w 2610983"/>
                <a:gd name="connsiteY30" fmla="*/ 633020 h 1434380"/>
                <a:gd name="connsiteX31" fmla="*/ 779687 w 2610983"/>
                <a:gd name="connsiteY31" fmla="*/ 539513 h 1434380"/>
                <a:gd name="connsiteX32" fmla="*/ 696168 w 2610983"/>
                <a:gd name="connsiteY32" fmla="*/ 486216 h 1434380"/>
                <a:gd name="connsiteX33" fmla="*/ 627287 w 2610983"/>
                <a:gd name="connsiteY33" fmla="*/ 472526 h 1434380"/>
                <a:gd name="connsiteX34" fmla="*/ 468601 w 2610983"/>
                <a:gd name="connsiteY34" fmla="*/ 460558 h 1434380"/>
                <a:gd name="connsiteX35" fmla="*/ 398170 w 2610983"/>
                <a:gd name="connsiteY35" fmla="*/ 433092 h 1434380"/>
                <a:gd name="connsiteX36" fmla="*/ 330839 w 2610983"/>
                <a:gd name="connsiteY36" fmla="*/ 385649 h 1434380"/>
                <a:gd name="connsiteX37" fmla="*/ 301736 w 2610983"/>
                <a:gd name="connsiteY37" fmla="*/ 338552 h 1434380"/>
                <a:gd name="connsiteX38" fmla="*/ 272806 w 2610983"/>
                <a:gd name="connsiteY38" fmla="*/ 309105 h 1434380"/>
                <a:gd name="connsiteX39" fmla="*/ 224331 w 2610983"/>
                <a:gd name="connsiteY39" fmla="*/ 238157 h 1434380"/>
                <a:gd name="connsiteX40" fmla="*/ 183863 w 2610983"/>
                <a:gd name="connsiteY40" fmla="*/ 200186 h 1434380"/>
                <a:gd name="connsiteX41" fmla="*/ 163027 w 2610983"/>
                <a:gd name="connsiteY41" fmla="*/ 164282 h 1434380"/>
                <a:gd name="connsiteX42" fmla="*/ 105425 w 2610983"/>
                <a:gd name="connsiteY42" fmla="*/ 86704 h 1434380"/>
                <a:gd name="connsiteX43" fmla="*/ 67195 w 2610983"/>
                <a:gd name="connsiteY43" fmla="*/ 51575 h 1434380"/>
                <a:gd name="connsiteX44" fmla="*/ 38954 w 2610983"/>
                <a:gd name="connsiteY44" fmla="*/ 17737 h 1434380"/>
                <a:gd name="connsiteX45" fmla="*/ 2188 w 2610983"/>
                <a:gd name="connsiteY45" fmla="*/ 0 h 1434380"/>
                <a:gd name="connsiteX46" fmla="*/ 1500 w 2610983"/>
                <a:gd name="connsiteY46" fmla="*/ 17306 h 1434380"/>
                <a:gd name="connsiteX47" fmla="*/ 5374 w 2610983"/>
                <a:gd name="connsiteY47" fmla="*/ 104786 h 1434380"/>
                <a:gd name="connsiteX48" fmla="*/ 34907 w 2610983"/>
                <a:gd name="connsiteY48" fmla="*/ 170051 h 1434380"/>
                <a:gd name="connsiteX49" fmla="*/ 85104 w 2610983"/>
                <a:gd name="connsiteY49" fmla="*/ 251761 h 1434380"/>
                <a:gd name="connsiteX50" fmla="*/ 143739 w 2610983"/>
                <a:gd name="connsiteY50" fmla="*/ 310224 h 1434380"/>
                <a:gd name="connsiteX51" fmla="*/ 201944 w 2610983"/>
                <a:gd name="connsiteY51" fmla="*/ 375403 h 1434380"/>
                <a:gd name="connsiteX52" fmla="*/ 267123 w 2610983"/>
                <a:gd name="connsiteY52" fmla="*/ 435675 h 1434380"/>
                <a:gd name="connsiteX53" fmla="*/ 289510 w 2610983"/>
                <a:gd name="connsiteY53" fmla="*/ 461161 h 1434380"/>
                <a:gd name="connsiteX54" fmla="*/ 331699 w 2610983"/>
                <a:gd name="connsiteY54" fmla="*/ 481481 h 1434380"/>
                <a:gd name="connsiteX55" fmla="*/ 396018 w 2610983"/>
                <a:gd name="connsiteY55" fmla="*/ 517471 h 1434380"/>
                <a:gd name="connsiteX56" fmla="*/ 493313 w 2610983"/>
                <a:gd name="connsiteY56" fmla="*/ 539083 h 1434380"/>
                <a:gd name="connsiteX57" fmla="*/ 524568 w 2610983"/>
                <a:gd name="connsiteY57" fmla="*/ 564052 h 1434380"/>
                <a:gd name="connsiteX58" fmla="*/ 555220 w 2610983"/>
                <a:gd name="connsiteY58" fmla="*/ 575762 h 1434380"/>
                <a:gd name="connsiteX59" fmla="*/ 670251 w 2610983"/>
                <a:gd name="connsiteY59" fmla="*/ 586180 h 1434380"/>
                <a:gd name="connsiteX60" fmla="*/ 726648 w 2610983"/>
                <a:gd name="connsiteY60" fmla="*/ 596599 h 1434380"/>
                <a:gd name="connsiteX61" fmla="*/ 775382 w 2610983"/>
                <a:gd name="connsiteY61" fmla="*/ 627940 h 1434380"/>
                <a:gd name="connsiteX62" fmla="*/ 899971 w 2610983"/>
                <a:gd name="connsiteY62" fmla="*/ 682787 h 1434380"/>
                <a:gd name="connsiteX63" fmla="*/ 933809 w 2610983"/>
                <a:gd name="connsiteY63" fmla="*/ 707411 h 1434380"/>
                <a:gd name="connsiteX64" fmla="*/ 957659 w 2610983"/>
                <a:gd name="connsiteY64" fmla="*/ 724976 h 1434380"/>
                <a:gd name="connsiteX65" fmla="*/ 995974 w 2610983"/>
                <a:gd name="connsiteY65" fmla="*/ 763722 h 1434380"/>
                <a:gd name="connsiteX66" fmla="*/ 1051251 w 2610983"/>
                <a:gd name="connsiteY66" fmla="*/ 791016 h 1434380"/>
                <a:gd name="connsiteX67" fmla="*/ 1127882 w 2610983"/>
                <a:gd name="connsiteY67" fmla="*/ 805137 h 1434380"/>
                <a:gd name="connsiteX68" fmla="*/ 1192975 w 2610983"/>
                <a:gd name="connsiteY68" fmla="*/ 833464 h 1434380"/>
                <a:gd name="connsiteX69" fmla="*/ 1290442 w 2610983"/>
                <a:gd name="connsiteY69" fmla="*/ 868336 h 1434380"/>
                <a:gd name="connsiteX70" fmla="*/ 1424158 w 2610983"/>
                <a:gd name="connsiteY70" fmla="*/ 911989 h 1434380"/>
                <a:gd name="connsiteX71" fmla="*/ 1481243 w 2610983"/>
                <a:gd name="connsiteY71" fmla="*/ 952113 h 1434380"/>
                <a:gd name="connsiteX72" fmla="*/ 1543753 w 2610983"/>
                <a:gd name="connsiteY72" fmla="*/ 966492 h 1434380"/>
                <a:gd name="connsiteX73" fmla="*/ 1690299 w 2610983"/>
                <a:gd name="connsiteY73" fmla="*/ 1042519 h 1434380"/>
                <a:gd name="connsiteX74" fmla="*/ 1708638 w 2610983"/>
                <a:gd name="connsiteY74" fmla="*/ 1068867 h 1434380"/>
                <a:gd name="connsiteX75" fmla="*/ 1744456 w 2610983"/>
                <a:gd name="connsiteY75" fmla="*/ 1080146 h 1434380"/>
                <a:gd name="connsiteX76" fmla="*/ 1792156 w 2610983"/>
                <a:gd name="connsiteY76" fmla="*/ 1088153 h 1434380"/>
                <a:gd name="connsiteX77" fmla="*/ 1847951 w 2610983"/>
                <a:gd name="connsiteY77" fmla="*/ 1081093 h 1434380"/>
                <a:gd name="connsiteX78" fmla="*/ 1829697 w 2610983"/>
                <a:gd name="connsiteY78" fmla="*/ 1112606 h 1434380"/>
                <a:gd name="connsiteX79" fmla="*/ 1840804 w 2610983"/>
                <a:gd name="connsiteY79" fmla="*/ 1159101 h 1434380"/>
                <a:gd name="connsiteX80" fmla="*/ 1850361 w 2610983"/>
                <a:gd name="connsiteY80" fmla="*/ 1194747 h 1434380"/>
                <a:gd name="connsiteX81" fmla="*/ 1898923 w 2610983"/>
                <a:gd name="connsiteY81" fmla="*/ 1204477 h 1434380"/>
                <a:gd name="connsiteX82" fmla="*/ 1962035 w 2610983"/>
                <a:gd name="connsiteY82" fmla="*/ 1180110 h 1434380"/>
                <a:gd name="connsiteX83" fmla="*/ 1999748 w 2610983"/>
                <a:gd name="connsiteY83" fmla="*/ 1196469 h 1434380"/>
                <a:gd name="connsiteX84" fmla="*/ 2028333 w 2610983"/>
                <a:gd name="connsiteY84" fmla="*/ 1224883 h 1434380"/>
                <a:gd name="connsiteX85" fmla="*/ 2060966 w 2610983"/>
                <a:gd name="connsiteY85" fmla="*/ 1259151 h 1434380"/>
                <a:gd name="connsiteX86" fmla="*/ 2107977 w 2610983"/>
                <a:gd name="connsiteY86" fmla="*/ 1318475 h 143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2610983" h="1434380">
                  <a:moveTo>
                    <a:pt x="2107977" y="1318475"/>
                  </a:moveTo>
                  <a:cubicBezTo>
                    <a:pt x="2120549" y="1331477"/>
                    <a:pt x="2140266" y="1356188"/>
                    <a:pt x="2158089" y="1361871"/>
                  </a:cubicBezTo>
                  <a:cubicBezTo>
                    <a:pt x="2180561" y="1369103"/>
                    <a:pt x="2202087" y="1371256"/>
                    <a:pt x="2225162" y="1380210"/>
                  </a:cubicBezTo>
                  <a:cubicBezTo>
                    <a:pt x="2240058" y="1385979"/>
                    <a:pt x="2250907" y="1388820"/>
                    <a:pt x="2266921" y="1388562"/>
                  </a:cubicBezTo>
                  <a:cubicBezTo>
                    <a:pt x="2278545" y="1388304"/>
                    <a:pt x="2290772" y="1385549"/>
                    <a:pt x="2301018" y="1392609"/>
                  </a:cubicBezTo>
                  <a:cubicBezTo>
                    <a:pt x="2298434" y="1391748"/>
                    <a:pt x="2297574" y="1391490"/>
                    <a:pt x="2295335" y="1391231"/>
                  </a:cubicBezTo>
                  <a:cubicBezTo>
                    <a:pt x="2304462" y="1396914"/>
                    <a:pt x="2314277" y="1401477"/>
                    <a:pt x="2323404" y="1407160"/>
                  </a:cubicBezTo>
                  <a:cubicBezTo>
                    <a:pt x="2392285" y="1449522"/>
                    <a:pt x="2494747" y="1434368"/>
                    <a:pt x="2569741" y="1415684"/>
                  </a:cubicBezTo>
                  <a:cubicBezTo>
                    <a:pt x="2583431" y="1412240"/>
                    <a:pt x="2597207" y="1409226"/>
                    <a:pt x="2610983" y="1406385"/>
                  </a:cubicBezTo>
                  <a:cubicBezTo>
                    <a:pt x="2603665" y="1405610"/>
                    <a:pt x="2596260" y="1405180"/>
                    <a:pt x="2588683" y="1405266"/>
                  </a:cubicBezTo>
                  <a:cubicBezTo>
                    <a:pt x="2556654" y="1405610"/>
                    <a:pt x="2524538" y="1405266"/>
                    <a:pt x="2492508" y="1405266"/>
                  </a:cubicBezTo>
                  <a:cubicBezTo>
                    <a:pt x="2434217" y="1405266"/>
                    <a:pt x="2376701" y="1409054"/>
                    <a:pt x="2325040" y="1377024"/>
                  </a:cubicBezTo>
                  <a:cubicBezTo>
                    <a:pt x="2309542" y="1367381"/>
                    <a:pt x="2295335" y="1354121"/>
                    <a:pt x="2280870" y="1343014"/>
                  </a:cubicBezTo>
                  <a:cubicBezTo>
                    <a:pt x="2265027" y="1330788"/>
                    <a:pt x="2247979" y="1326397"/>
                    <a:pt x="2231275" y="1317098"/>
                  </a:cubicBezTo>
                  <a:cubicBezTo>
                    <a:pt x="2205014" y="1302546"/>
                    <a:pt x="2187191" y="1276199"/>
                    <a:pt x="2159811" y="1261304"/>
                  </a:cubicBezTo>
                  <a:cubicBezTo>
                    <a:pt x="2108408" y="1233493"/>
                    <a:pt x="2062860" y="1194058"/>
                    <a:pt x="2014385" y="1160393"/>
                  </a:cubicBezTo>
                  <a:cubicBezTo>
                    <a:pt x="1988210" y="1142225"/>
                    <a:pt x="1965910" y="1137145"/>
                    <a:pt x="1954372" y="1106493"/>
                  </a:cubicBezTo>
                  <a:cubicBezTo>
                    <a:pt x="1946279" y="1085140"/>
                    <a:pt x="1935086" y="1059309"/>
                    <a:pt x="1932502" y="1036923"/>
                  </a:cubicBezTo>
                  <a:cubicBezTo>
                    <a:pt x="1930522" y="1020133"/>
                    <a:pt x="1934999" y="1016689"/>
                    <a:pt x="1921826" y="1003257"/>
                  </a:cubicBezTo>
                  <a:cubicBezTo>
                    <a:pt x="1913215" y="994475"/>
                    <a:pt x="1896943" y="985778"/>
                    <a:pt x="1884802" y="983626"/>
                  </a:cubicBezTo>
                  <a:cubicBezTo>
                    <a:pt x="1864740" y="980096"/>
                    <a:pt x="1844420" y="991805"/>
                    <a:pt x="1825478" y="996455"/>
                  </a:cubicBezTo>
                  <a:cubicBezTo>
                    <a:pt x="1762451" y="1011781"/>
                    <a:pt x="1706658" y="967439"/>
                    <a:pt x="1653361" y="939628"/>
                  </a:cubicBezTo>
                  <a:cubicBezTo>
                    <a:pt x="1616165" y="920169"/>
                    <a:pt x="1569498" y="914142"/>
                    <a:pt x="1534540" y="891841"/>
                  </a:cubicBezTo>
                  <a:cubicBezTo>
                    <a:pt x="1523864" y="885039"/>
                    <a:pt x="1518009" y="875051"/>
                    <a:pt x="1506299" y="869197"/>
                  </a:cubicBezTo>
                  <a:cubicBezTo>
                    <a:pt x="1477971" y="854904"/>
                    <a:pt x="1448008" y="845949"/>
                    <a:pt x="1419680" y="830365"/>
                  </a:cubicBezTo>
                  <a:cubicBezTo>
                    <a:pt x="1383432" y="810389"/>
                    <a:pt x="1347269" y="793169"/>
                    <a:pt x="1308781" y="800315"/>
                  </a:cubicBezTo>
                  <a:cubicBezTo>
                    <a:pt x="1281229" y="805395"/>
                    <a:pt x="1250491" y="815469"/>
                    <a:pt x="1224402" y="803243"/>
                  </a:cubicBezTo>
                  <a:cubicBezTo>
                    <a:pt x="1204341" y="793858"/>
                    <a:pt x="1210195" y="783181"/>
                    <a:pt x="1196935" y="768371"/>
                  </a:cubicBezTo>
                  <a:cubicBezTo>
                    <a:pt x="1187378" y="757695"/>
                    <a:pt x="1172138" y="758470"/>
                    <a:pt x="1160084" y="752701"/>
                  </a:cubicBezTo>
                  <a:cubicBezTo>
                    <a:pt x="1138903" y="742541"/>
                    <a:pt x="1122285" y="724890"/>
                    <a:pt x="1100760" y="716280"/>
                  </a:cubicBezTo>
                  <a:cubicBezTo>
                    <a:pt x="1041005" y="692258"/>
                    <a:pt x="987364" y="659367"/>
                    <a:pt x="928126" y="633020"/>
                  </a:cubicBezTo>
                  <a:cubicBezTo>
                    <a:pt x="873882" y="608997"/>
                    <a:pt x="831692" y="565688"/>
                    <a:pt x="779687" y="539513"/>
                  </a:cubicBezTo>
                  <a:cubicBezTo>
                    <a:pt x="750154" y="524704"/>
                    <a:pt x="724409" y="502662"/>
                    <a:pt x="696168" y="486216"/>
                  </a:cubicBezTo>
                  <a:cubicBezTo>
                    <a:pt x="674729" y="473731"/>
                    <a:pt x="650276" y="478381"/>
                    <a:pt x="627287" y="472526"/>
                  </a:cubicBezTo>
                  <a:cubicBezTo>
                    <a:pt x="576400" y="459697"/>
                    <a:pt x="519057" y="470460"/>
                    <a:pt x="468601" y="460558"/>
                  </a:cubicBezTo>
                  <a:cubicBezTo>
                    <a:pt x="442340" y="455392"/>
                    <a:pt x="422709" y="445921"/>
                    <a:pt x="398170" y="433092"/>
                  </a:cubicBezTo>
                  <a:cubicBezTo>
                    <a:pt x="377161" y="422157"/>
                    <a:pt x="343237" y="405367"/>
                    <a:pt x="330839" y="385649"/>
                  </a:cubicBezTo>
                  <a:cubicBezTo>
                    <a:pt x="319301" y="367224"/>
                    <a:pt x="318095" y="354136"/>
                    <a:pt x="301736" y="338552"/>
                  </a:cubicBezTo>
                  <a:cubicBezTo>
                    <a:pt x="291834" y="329081"/>
                    <a:pt x="281588" y="319782"/>
                    <a:pt x="272806" y="309105"/>
                  </a:cubicBezTo>
                  <a:cubicBezTo>
                    <a:pt x="254294" y="286719"/>
                    <a:pt x="244220" y="259769"/>
                    <a:pt x="224331" y="238157"/>
                  </a:cubicBezTo>
                  <a:cubicBezTo>
                    <a:pt x="211674" y="224381"/>
                    <a:pt x="194970" y="215168"/>
                    <a:pt x="183863" y="200186"/>
                  </a:cubicBezTo>
                  <a:cubicBezTo>
                    <a:pt x="176114" y="189596"/>
                    <a:pt x="170431" y="175561"/>
                    <a:pt x="163027" y="164282"/>
                  </a:cubicBezTo>
                  <a:cubicBezTo>
                    <a:pt x="146926" y="139657"/>
                    <a:pt x="128327" y="105389"/>
                    <a:pt x="105425" y="86704"/>
                  </a:cubicBezTo>
                  <a:cubicBezTo>
                    <a:pt x="91304" y="75167"/>
                    <a:pt x="79938" y="66557"/>
                    <a:pt x="67195" y="51575"/>
                  </a:cubicBezTo>
                  <a:cubicBezTo>
                    <a:pt x="58069" y="40898"/>
                    <a:pt x="48942" y="27380"/>
                    <a:pt x="38954" y="17737"/>
                  </a:cubicBezTo>
                  <a:cubicBezTo>
                    <a:pt x="27330" y="6544"/>
                    <a:pt x="15276" y="1894"/>
                    <a:pt x="2188" y="0"/>
                  </a:cubicBezTo>
                  <a:cubicBezTo>
                    <a:pt x="2016" y="5855"/>
                    <a:pt x="1500" y="11796"/>
                    <a:pt x="1500" y="17306"/>
                  </a:cubicBezTo>
                  <a:cubicBezTo>
                    <a:pt x="1414" y="44773"/>
                    <a:pt x="-3667" y="78783"/>
                    <a:pt x="5374" y="104786"/>
                  </a:cubicBezTo>
                  <a:cubicBezTo>
                    <a:pt x="13296" y="127603"/>
                    <a:pt x="27330" y="148181"/>
                    <a:pt x="34907" y="170051"/>
                  </a:cubicBezTo>
                  <a:cubicBezTo>
                    <a:pt x="45411" y="200359"/>
                    <a:pt x="62374" y="227653"/>
                    <a:pt x="85104" y="251761"/>
                  </a:cubicBezTo>
                  <a:cubicBezTo>
                    <a:pt x="104305" y="272254"/>
                    <a:pt x="123764" y="290335"/>
                    <a:pt x="143739" y="310224"/>
                  </a:cubicBezTo>
                  <a:cubicBezTo>
                    <a:pt x="164663" y="331061"/>
                    <a:pt x="179299" y="356289"/>
                    <a:pt x="201944" y="375403"/>
                  </a:cubicBezTo>
                  <a:cubicBezTo>
                    <a:pt x="224245" y="394174"/>
                    <a:pt x="249472" y="410877"/>
                    <a:pt x="267123" y="435675"/>
                  </a:cubicBezTo>
                  <a:cubicBezTo>
                    <a:pt x="275044" y="446782"/>
                    <a:pt x="276336" y="453584"/>
                    <a:pt x="289510" y="461161"/>
                  </a:cubicBezTo>
                  <a:cubicBezTo>
                    <a:pt x="304061" y="469513"/>
                    <a:pt x="318268" y="470374"/>
                    <a:pt x="331699" y="481481"/>
                  </a:cubicBezTo>
                  <a:cubicBezTo>
                    <a:pt x="351331" y="497754"/>
                    <a:pt x="373459" y="506020"/>
                    <a:pt x="396018" y="517471"/>
                  </a:cubicBezTo>
                  <a:cubicBezTo>
                    <a:pt x="426928" y="533142"/>
                    <a:pt x="463005" y="525651"/>
                    <a:pt x="493313" y="539083"/>
                  </a:cubicBezTo>
                  <a:cubicBezTo>
                    <a:pt x="506228" y="544852"/>
                    <a:pt x="513546" y="556131"/>
                    <a:pt x="524568" y="564052"/>
                  </a:cubicBezTo>
                  <a:cubicBezTo>
                    <a:pt x="534383" y="571113"/>
                    <a:pt x="543424" y="573610"/>
                    <a:pt x="555220" y="575762"/>
                  </a:cubicBezTo>
                  <a:cubicBezTo>
                    <a:pt x="594568" y="582909"/>
                    <a:pt x="630386" y="586266"/>
                    <a:pt x="670251" y="586180"/>
                  </a:cubicBezTo>
                  <a:cubicBezTo>
                    <a:pt x="692810" y="586094"/>
                    <a:pt x="707017" y="586783"/>
                    <a:pt x="726648" y="596599"/>
                  </a:cubicBezTo>
                  <a:cubicBezTo>
                    <a:pt x="743610" y="605123"/>
                    <a:pt x="759195" y="617263"/>
                    <a:pt x="775382" y="627940"/>
                  </a:cubicBezTo>
                  <a:cubicBezTo>
                    <a:pt x="813094" y="652823"/>
                    <a:pt x="862258" y="659281"/>
                    <a:pt x="899971" y="682787"/>
                  </a:cubicBezTo>
                  <a:cubicBezTo>
                    <a:pt x="911680" y="690105"/>
                    <a:pt x="921841" y="699921"/>
                    <a:pt x="933809" y="707411"/>
                  </a:cubicBezTo>
                  <a:cubicBezTo>
                    <a:pt x="942075" y="712578"/>
                    <a:pt x="950685" y="717916"/>
                    <a:pt x="957659" y="724976"/>
                  </a:cubicBezTo>
                  <a:cubicBezTo>
                    <a:pt x="970488" y="737978"/>
                    <a:pt x="980734" y="753218"/>
                    <a:pt x="995974" y="763722"/>
                  </a:cubicBezTo>
                  <a:cubicBezTo>
                    <a:pt x="1013625" y="775948"/>
                    <a:pt x="1030156" y="785247"/>
                    <a:pt x="1051251" y="791016"/>
                  </a:cubicBezTo>
                  <a:cubicBezTo>
                    <a:pt x="1076565" y="797904"/>
                    <a:pt x="1103171" y="796268"/>
                    <a:pt x="1127882" y="805137"/>
                  </a:cubicBezTo>
                  <a:cubicBezTo>
                    <a:pt x="1148202" y="812369"/>
                    <a:pt x="1171880" y="825026"/>
                    <a:pt x="1192975" y="833464"/>
                  </a:cubicBezTo>
                  <a:cubicBezTo>
                    <a:pt x="1225866" y="846638"/>
                    <a:pt x="1256776" y="859725"/>
                    <a:pt x="1290442" y="868336"/>
                  </a:cubicBezTo>
                  <a:cubicBezTo>
                    <a:pt x="1334870" y="879615"/>
                    <a:pt x="1392386" y="876257"/>
                    <a:pt x="1424158" y="911989"/>
                  </a:cubicBezTo>
                  <a:cubicBezTo>
                    <a:pt x="1440001" y="929812"/>
                    <a:pt x="1459115" y="942469"/>
                    <a:pt x="1481243" y="952113"/>
                  </a:cubicBezTo>
                  <a:cubicBezTo>
                    <a:pt x="1502338" y="961325"/>
                    <a:pt x="1521367" y="961067"/>
                    <a:pt x="1543753" y="966492"/>
                  </a:cubicBezTo>
                  <a:cubicBezTo>
                    <a:pt x="1598428" y="979923"/>
                    <a:pt x="1652069" y="995163"/>
                    <a:pt x="1690299" y="1042519"/>
                  </a:cubicBezTo>
                  <a:cubicBezTo>
                    <a:pt x="1697617" y="1051560"/>
                    <a:pt x="1699511" y="1060945"/>
                    <a:pt x="1708638" y="1068867"/>
                  </a:cubicBezTo>
                  <a:cubicBezTo>
                    <a:pt x="1721812" y="1080232"/>
                    <a:pt x="1728183" y="1076271"/>
                    <a:pt x="1744456" y="1080146"/>
                  </a:cubicBezTo>
                  <a:cubicBezTo>
                    <a:pt x="1761418" y="1084106"/>
                    <a:pt x="1773214" y="1090047"/>
                    <a:pt x="1792156" y="1088153"/>
                  </a:cubicBezTo>
                  <a:cubicBezTo>
                    <a:pt x="1809377" y="1086345"/>
                    <a:pt x="1830988" y="1072913"/>
                    <a:pt x="1847951" y="1081093"/>
                  </a:cubicBezTo>
                  <a:cubicBezTo>
                    <a:pt x="1844851" y="1091425"/>
                    <a:pt x="1834088" y="1101241"/>
                    <a:pt x="1829697" y="1112606"/>
                  </a:cubicBezTo>
                  <a:cubicBezTo>
                    <a:pt x="1821689" y="1133271"/>
                    <a:pt x="1830472" y="1139298"/>
                    <a:pt x="1840804" y="1159101"/>
                  </a:cubicBezTo>
                  <a:cubicBezTo>
                    <a:pt x="1846315" y="1169692"/>
                    <a:pt x="1844420" y="1186395"/>
                    <a:pt x="1850361" y="1194747"/>
                  </a:cubicBezTo>
                  <a:cubicBezTo>
                    <a:pt x="1860435" y="1208954"/>
                    <a:pt x="1883941" y="1206629"/>
                    <a:pt x="1898923" y="1204477"/>
                  </a:cubicBezTo>
                  <a:cubicBezTo>
                    <a:pt x="1919587" y="1201463"/>
                    <a:pt x="1941887" y="1180885"/>
                    <a:pt x="1962035" y="1180110"/>
                  </a:cubicBezTo>
                  <a:cubicBezTo>
                    <a:pt x="1974520" y="1179593"/>
                    <a:pt x="1988899" y="1189839"/>
                    <a:pt x="1999748" y="1196469"/>
                  </a:cubicBezTo>
                  <a:cubicBezTo>
                    <a:pt x="2012577" y="1204304"/>
                    <a:pt x="2017571" y="1215584"/>
                    <a:pt x="2028333" y="1224883"/>
                  </a:cubicBezTo>
                  <a:cubicBezTo>
                    <a:pt x="2042885" y="1237540"/>
                    <a:pt x="2049859" y="1241759"/>
                    <a:pt x="2060966" y="1259151"/>
                  </a:cubicBezTo>
                  <a:cubicBezTo>
                    <a:pt x="2074742" y="1280074"/>
                    <a:pt x="2090585" y="1300394"/>
                    <a:pt x="2107977" y="1318475"/>
                  </a:cubicBezTo>
                  <a:close/>
                </a:path>
              </a:pathLst>
            </a:custGeom>
            <a:solidFill>
              <a:srgbClr val="EAB5B5">
                <a:alpha val="8000"/>
              </a:srgbClr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A945D6E5-E15C-C616-4537-AB431A675D84}"/>
              </a:ext>
            </a:extLst>
          </p:cNvPr>
          <p:cNvGrpSpPr/>
          <p:nvPr userDrawn="1"/>
        </p:nvGrpSpPr>
        <p:grpSpPr>
          <a:xfrm>
            <a:off x="8000986" y="5555437"/>
            <a:ext cx="5876423" cy="2334556"/>
            <a:chOff x="2122743" y="4354031"/>
            <a:chExt cx="9231057" cy="3667268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6BD98B09-EA82-85BA-1EE6-39BD6BF15F71}"/>
                </a:ext>
              </a:extLst>
            </p:cNvPr>
            <p:cNvGrpSpPr/>
            <p:nvPr/>
          </p:nvGrpSpPr>
          <p:grpSpPr>
            <a:xfrm>
              <a:off x="2122743" y="4354031"/>
              <a:ext cx="8075357" cy="3667268"/>
              <a:chOff x="2122743" y="4354031"/>
              <a:chExt cx="8075357" cy="3667268"/>
            </a:xfrm>
          </p:grpSpPr>
          <p:grpSp>
            <p:nvGrpSpPr>
              <p:cNvPr id="109" name="图形 26">
                <a:extLst>
                  <a:ext uri="{FF2B5EF4-FFF2-40B4-BE49-F238E27FC236}">
                    <a16:creationId xmlns:a16="http://schemas.microsoft.com/office/drawing/2014/main" id="{54792DB0-2D3A-1EED-4555-1538E0E65C71}"/>
                  </a:ext>
                </a:extLst>
              </p:cNvPr>
              <p:cNvGrpSpPr/>
              <p:nvPr/>
            </p:nvGrpSpPr>
            <p:grpSpPr>
              <a:xfrm>
                <a:off x="5970340" y="4354031"/>
                <a:ext cx="307086" cy="660527"/>
                <a:chOff x="5909331" y="703881"/>
                <a:chExt cx="456338" cy="981559"/>
              </a:xfrm>
              <a:solidFill>
                <a:srgbClr val="101D30"/>
              </a:solidFill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F7E71361-9554-4858-77FB-EBFD3CD041FE}"/>
                    </a:ext>
                  </a:extLst>
                </p:cNvPr>
                <p:cNvSpPr/>
                <p:nvPr/>
              </p:nvSpPr>
              <p:spPr>
                <a:xfrm>
                  <a:off x="6026047" y="703881"/>
                  <a:ext cx="98538" cy="113309"/>
                </a:xfrm>
                <a:custGeom>
                  <a:avLst/>
                  <a:gdLst>
                    <a:gd name="connsiteX0" fmla="*/ 3827 w 98538"/>
                    <a:gd name="connsiteY0" fmla="*/ 68881 h 113309"/>
                    <a:gd name="connsiteX1" fmla="*/ 3827 w 98538"/>
                    <a:gd name="connsiteY1" fmla="*/ 25831 h 113309"/>
                    <a:gd name="connsiteX2" fmla="*/ 38267 w 98538"/>
                    <a:gd name="connsiteY2" fmla="*/ 0 h 113309"/>
                    <a:gd name="connsiteX3" fmla="*/ 81318 w 98538"/>
                    <a:gd name="connsiteY3" fmla="*/ 8610 h 113309"/>
                    <a:gd name="connsiteX4" fmla="*/ 98539 w 98538"/>
                    <a:gd name="connsiteY4" fmla="*/ 94712 h 113309"/>
                    <a:gd name="connsiteX5" fmla="*/ 21047 w 98538"/>
                    <a:gd name="connsiteY5" fmla="*/ 111932 h 113309"/>
                    <a:gd name="connsiteX6" fmla="*/ 3827 w 98538"/>
                    <a:gd name="connsiteY6" fmla="*/ 68881 h 113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538" h="113309">
                      <a:moveTo>
                        <a:pt x="3827" y="68881"/>
                      </a:moveTo>
                      <a:cubicBezTo>
                        <a:pt x="3827" y="68881"/>
                        <a:pt x="-4783" y="43051"/>
                        <a:pt x="3827" y="25831"/>
                      </a:cubicBezTo>
                      <a:cubicBezTo>
                        <a:pt x="12437" y="8610"/>
                        <a:pt x="21047" y="0"/>
                        <a:pt x="38267" y="0"/>
                      </a:cubicBezTo>
                      <a:cubicBezTo>
                        <a:pt x="55488" y="0"/>
                        <a:pt x="72708" y="0"/>
                        <a:pt x="81318" y="8610"/>
                      </a:cubicBezTo>
                      <a:cubicBezTo>
                        <a:pt x="98539" y="25831"/>
                        <a:pt x="98539" y="86102"/>
                        <a:pt x="98539" y="94712"/>
                      </a:cubicBezTo>
                      <a:cubicBezTo>
                        <a:pt x="98539" y="120542"/>
                        <a:pt x="21047" y="111932"/>
                        <a:pt x="21047" y="111932"/>
                      </a:cubicBezTo>
                      <a:lnTo>
                        <a:pt x="3827" y="68881"/>
                      </a:lnTo>
                      <a:close/>
                    </a:path>
                  </a:pathLst>
                </a:custGeom>
                <a:solidFill>
                  <a:srgbClr val="101D30"/>
                </a:solidFill>
                <a:ln w="86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8AD08653-E953-6ACE-FDD3-B692DAFA5059}"/>
                    </a:ext>
                  </a:extLst>
                </p:cNvPr>
                <p:cNvSpPr/>
                <p:nvPr/>
              </p:nvSpPr>
              <p:spPr>
                <a:xfrm>
                  <a:off x="5909331" y="738145"/>
                  <a:ext cx="456338" cy="947294"/>
                </a:xfrm>
                <a:custGeom>
                  <a:avLst/>
                  <a:gdLst>
                    <a:gd name="connsiteX0" fmla="*/ 430508 w 456338"/>
                    <a:gd name="connsiteY0" fmla="*/ 826752 h 947294"/>
                    <a:gd name="connsiteX1" fmla="*/ 404678 w 456338"/>
                    <a:gd name="connsiteY1" fmla="*/ 792311 h 947294"/>
                    <a:gd name="connsiteX2" fmla="*/ 421898 w 456338"/>
                    <a:gd name="connsiteY2" fmla="*/ 792311 h 947294"/>
                    <a:gd name="connsiteX3" fmla="*/ 421898 w 456338"/>
                    <a:gd name="connsiteY3" fmla="*/ 568447 h 947294"/>
                    <a:gd name="connsiteX4" fmla="*/ 387458 w 456338"/>
                    <a:gd name="connsiteY4" fmla="*/ 525396 h 947294"/>
                    <a:gd name="connsiteX5" fmla="*/ 387458 w 456338"/>
                    <a:gd name="connsiteY5" fmla="*/ 499566 h 947294"/>
                    <a:gd name="connsiteX6" fmla="*/ 413288 w 456338"/>
                    <a:gd name="connsiteY6" fmla="*/ 465125 h 947294"/>
                    <a:gd name="connsiteX7" fmla="*/ 396068 w 456338"/>
                    <a:gd name="connsiteY7" fmla="*/ 422074 h 947294"/>
                    <a:gd name="connsiteX8" fmla="*/ 378847 w 456338"/>
                    <a:gd name="connsiteY8" fmla="*/ 422074 h 947294"/>
                    <a:gd name="connsiteX9" fmla="*/ 396068 w 456338"/>
                    <a:gd name="connsiteY9" fmla="*/ 396244 h 947294"/>
                    <a:gd name="connsiteX10" fmla="*/ 335797 w 456338"/>
                    <a:gd name="connsiteY10" fmla="*/ 292921 h 947294"/>
                    <a:gd name="connsiteX11" fmla="*/ 309966 w 456338"/>
                    <a:gd name="connsiteY11" fmla="*/ 155159 h 947294"/>
                    <a:gd name="connsiteX12" fmla="*/ 223864 w 456338"/>
                    <a:gd name="connsiteY12" fmla="*/ 94888 h 947294"/>
                    <a:gd name="connsiteX13" fmla="*/ 120542 w 456338"/>
                    <a:gd name="connsiteY13" fmla="*/ 8786 h 947294"/>
                    <a:gd name="connsiteX14" fmla="*/ 94712 w 456338"/>
                    <a:gd name="connsiteY14" fmla="*/ 51837 h 947294"/>
                    <a:gd name="connsiteX15" fmla="*/ 94712 w 456338"/>
                    <a:gd name="connsiteY15" fmla="*/ 86277 h 947294"/>
                    <a:gd name="connsiteX16" fmla="*/ 86102 w 456338"/>
                    <a:gd name="connsiteY16" fmla="*/ 112108 h 947294"/>
                    <a:gd name="connsiteX17" fmla="*/ 0 w 456338"/>
                    <a:gd name="connsiteY17" fmla="*/ 232650 h 947294"/>
                    <a:gd name="connsiteX18" fmla="*/ 0 w 456338"/>
                    <a:gd name="connsiteY18" fmla="*/ 344582 h 947294"/>
                    <a:gd name="connsiteX19" fmla="*/ 8610 w 456338"/>
                    <a:gd name="connsiteY19" fmla="*/ 379023 h 947294"/>
                    <a:gd name="connsiteX20" fmla="*/ 8610 w 456338"/>
                    <a:gd name="connsiteY20" fmla="*/ 439294 h 947294"/>
                    <a:gd name="connsiteX21" fmla="*/ 34441 w 456338"/>
                    <a:gd name="connsiteY21" fmla="*/ 482345 h 947294"/>
                    <a:gd name="connsiteX22" fmla="*/ 25831 w 456338"/>
                    <a:gd name="connsiteY22" fmla="*/ 525396 h 947294"/>
                    <a:gd name="connsiteX23" fmla="*/ 43051 w 456338"/>
                    <a:gd name="connsiteY23" fmla="*/ 534006 h 947294"/>
                    <a:gd name="connsiteX24" fmla="*/ 43051 w 456338"/>
                    <a:gd name="connsiteY24" fmla="*/ 542616 h 947294"/>
                    <a:gd name="connsiteX25" fmla="*/ 60271 w 456338"/>
                    <a:gd name="connsiteY25" fmla="*/ 559837 h 947294"/>
                    <a:gd name="connsiteX26" fmla="*/ 86102 w 456338"/>
                    <a:gd name="connsiteY26" fmla="*/ 551227 h 947294"/>
                    <a:gd name="connsiteX27" fmla="*/ 86102 w 456338"/>
                    <a:gd name="connsiteY27" fmla="*/ 912854 h 947294"/>
                    <a:gd name="connsiteX28" fmla="*/ 60271 w 456338"/>
                    <a:gd name="connsiteY28" fmla="*/ 947294 h 947294"/>
                    <a:gd name="connsiteX29" fmla="*/ 103322 w 456338"/>
                    <a:gd name="connsiteY29" fmla="*/ 947294 h 947294"/>
                    <a:gd name="connsiteX30" fmla="*/ 163593 w 456338"/>
                    <a:gd name="connsiteY30" fmla="*/ 938684 h 947294"/>
                    <a:gd name="connsiteX31" fmla="*/ 172203 w 456338"/>
                    <a:gd name="connsiteY31" fmla="*/ 628718 h 947294"/>
                    <a:gd name="connsiteX32" fmla="*/ 198034 w 456338"/>
                    <a:gd name="connsiteY32" fmla="*/ 559837 h 947294"/>
                    <a:gd name="connsiteX33" fmla="*/ 223864 w 456338"/>
                    <a:gd name="connsiteY33" fmla="*/ 499566 h 947294"/>
                    <a:gd name="connsiteX34" fmla="*/ 301356 w 456338"/>
                    <a:gd name="connsiteY34" fmla="*/ 542616 h 947294"/>
                    <a:gd name="connsiteX35" fmla="*/ 335797 w 456338"/>
                    <a:gd name="connsiteY35" fmla="*/ 585667 h 947294"/>
                    <a:gd name="connsiteX36" fmla="*/ 335797 w 456338"/>
                    <a:gd name="connsiteY36" fmla="*/ 680379 h 947294"/>
                    <a:gd name="connsiteX37" fmla="*/ 344407 w 456338"/>
                    <a:gd name="connsiteY37" fmla="*/ 835362 h 947294"/>
                    <a:gd name="connsiteX38" fmla="*/ 353017 w 456338"/>
                    <a:gd name="connsiteY38" fmla="*/ 869803 h 947294"/>
                    <a:gd name="connsiteX39" fmla="*/ 456339 w 456338"/>
                    <a:gd name="connsiteY39" fmla="*/ 869803 h 947294"/>
                    <a:gd name="connsiteX40" fmla="*/ 456339 w 456338"/>
                    <a:gd name="connsiteY40" fmla="*/ 852582 h 947294"/>
                    <a:gd name="connsiteX41" fmla="*/ 430508 w 456338"/>
                    <a:gd name="connsiteY41" fmla="*/ 826752 h 947294"/>
                    <a:gd name="connsiteX42" fmla="*/ 68881 w 456338"/>
                    <a:gd name="connsiteY42" fmla="*/ 404854 h 947294"/>
                    <a:gd name="connsiteX43" fmla="*/ 77492 w 456338"/>
                    <a:gd name="connsiteY43" fmla="*/ 413464 h 947294"/>
                    <a:gd name="connsiteX44" fmla="*/ 68881 w 456338"/>
                    <a:gd name="connsiteY44" fmla="*/ 422074 h 947294"/>
                    <a:gd name="connsiteX45" fmla="*/ 60271 w 456338"/>
                    <a:gd name="connsiteY45" fmla="*/ 413464 h 947294"/>
                    <a:gd name="connsiteX46" fmla="*/ 68881 w 456338"/>
                    <a:gd name="connsiteY46" fmla="*/ 404854 h 947294"/>
                    <a:gd name="connsiteX47" fmla="*/ 60271 w 456338"/>
                    <a:gd name="connsiteY47" fmla="*/ 447905 h 947294"/>
                    <a:gd name="connsiteX48" fmla="*/ 68881 w 456338"/>
                    <a:gd name="connsiteY48" fmla="*/ 439294 h 947294"/>
                    <a:gd name="connsiteX49" fmla="*/ 77492 w 456338"/>
                    <a:gd name="connsiteY49" fmla="*/ 447905 h 947294"/>
                    <a:gd name="connsiteX50" fmla="*/ 68881 w 456338"/>
                    <a:gd name="connsiteY50" fmla="*/ 456515 h 947294"/>
                    <a:gd name="connsiteX51" fmla="*/ 60271 w 456338"/>
                    <a:gd name="connsiteY51" fmla="*/ 447905 h 947294"/>
                    <a:gd name="connsiteX52" fmla="*/ 77492 w 456338"/>
                    <a:gd name="connsiteY52" fmla="*/ 542616 h 947294"/>
                    <a:gd name="connsiteX53" fmla="*/ 68881 w 456338"/>
                    <a:gd name="connsiteY53" fmla="*/ 521091 h 947294"/>
                    <a:gd name="connsiteX54" fmla="*/ 77492 w 456338"/>
                    <a:gd name="connsiteY54" fmla="*/ 499566 h 947294"/>
                    <a:gd name="connsiteX55" fmla="*/ 86102 w 456338"/>
                    <a:gd name="connsiteY55" fmla="*/ 521091 h 947294"/>
                    <a:gd name="connsiteX56" fmla="*/ 77492 w 456338"/>
                    <a:gd name="connsiteY56" fmla="*/ 542616 h 947294"/>
                    <a:gd name="connsiteX57" fmla="*/ 361627 w 456338"/>
                    <a:gd name="connsiteY57" fmla="*/ 465125 h 947294"/>
                    <a:gd name="connsiteX58" fmla="*/ 344407 w 456338"/>
                    <a:gd name="connsiteY58" fmla="*/ 439294 h 947294"/>
                    <a:gd name="connsiteX59" fmla="*/ 309966 w 456338"/>
                    <a:gd name="connsiteY59" fmla="*/ 404854 h 947294"/>
                    <a:gd name="connsiteX60" fmla="*/ 284136 w 456338"/>
                    <a:gd name="connsiteY60" fmla="*/ 353193 h 947294"/>
                    <a:gd name="connsiteX61" fmla="*/ 292746 w 456338"/>
                    <a:gd name="connsiteY61" fmla="*/ 335972 h 947294"/>
                    <a:gd name="connsiteX62" fmla="*/ 301356 w 456338"/>
                    <a:gd name="connsiteY62" fmla="*/ 361803 h 947294"/>
                    <a:gd name="connsiteX63" fmla="*/ 344407 w 456338"/>
                    <a:gd name="connsiteY63" fmla="*/ 413464 h 947294"/>
                    <a:gd name="connsiteX64" fmla="*/ 361627 w 456338"/>
                    <a:gd name="connsiteY64" fmla="*/ 430684 h 947294"/>
                    <a:gd name="connsiteX65" fmla="*/ 361627 w 456338"/>
                    <a:gd name="connsiteY65" fmla="*/ 465125 h 947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456338" h="947294">
                      <a:moveTo>
                        <a:pt x="430508" y="826752"/>
                      </a:moveTo>
                      <a:cubicBezTo>
                        <a:pt x="404678" y="818142"/>
                        <a:pt x="404678" y="792311"/>
                        <a:pt x="404678" y="792311"/>
                      </a:cubicBezTo>
                      <a:lnTo>
                        <a:pt x="421898" y="792311"/>
                      </a:lnTo>
                      <a:cubicBezTo>
                        <a:pt x="421898" y="792311"/>
                        <a:pt x="421898" y="585667"/>
                        <a:pt x="421898" y="568447"/>
                      </a:cubicBezTo>
                      <a:cubicBezTo>
                        <a:pt x="421898" y="551227"/>
                        <a:pt x="396068" y="534006"/>
                        <a:pt x="387458" y="525396"/>
                      </a:cubicBezTo>
                      <a:cubicBezTo>
                        <a:pt x="378847" y="516786"/>
                        <a:pt x="387458" y="499566"/>
                        <a:pt x="387458" y="499566"/>
                      </a:cubicBezTo>
                      <a:cubicBezTo>
                        <a:pt x="387458" y="499566"/>
                        <a:pt x="413288" y="508176"/>
                        <a:pt x="413288" y="465125"/>
                      </a:cubicBezTo>
                      <a:cubicBezTo>
                        <a:pt x="413288" y="465125"/>
                        <a:pt x="396068" y="439294"/>
                        <a:pt x="396068" y="422074"/>
                      </a:cubicBezTo>
                      <a:cubicBezTo>
                        <a:pt x="396068" y="413464"/>
                        <a:pt x="378847" y="430684"/>
                        <a:pt x="378847" y="422074"/>
                      </a:cubicBezTo>
                      <a:cubicBezTo>
                        <a:pt x="378847" y="413464"/>
                        <a:pt x="396068" y="413464"/>
                        <a:pt x="396068" y="396244"/>
                      </a:cubicBezTo>
                      <a:cubicBezTo>
                        <a:pt x="396068" y="379023"/>
                        <a:pt x="344407" y="310142"/>
                        <a:pt x="335797" y="292921"/>
                      </a:cubicBezTo>
                      <a:cubicBezTo>
                        <a:pt x="327186" y="275701"/>
                        <a:pt x="335797" y="215430"/>
                        <a:pt x="309966" y="155159"/>
                      </a:cubicBezTo>
                      <a:cubicBezTo>
                        <a:pt x="284136" y="94888"/>
                        <a:pt x="223864" y="94888"/>
                        <a:pt x="223864" y="94888"/>
                      </a:cubicBezTo>
                      <a:cubicBezTo>
                        <a:pt x="223864" y="94888"/>
                        <a:pt x="232475" y="-34265"/>
                        <a:pt x="120542" y="8786"/>
                      </a:cubicBezTo>
                      <a:cubicBezTo>
                        <a:pt x="103322" y="17396"/>
                        <a:pt x="94712" y="51837"/>
                        <a:pt x="94712" y="51837"/>
                      </a:cubicBezTo>
                      <a:lnTo>
                        <a:pt x="94712" y="86277"/>
                      </a:lnTo>
                      <a:cubicBezTo>
                        <a:pt x="94712" y="86277"/>
                        <a:pt x="111932" y="103498"/>
                        <a:pt x="86102" y="112108"/>
                      </a:cubicBezTo>
                      <a:cubicBezTo>
                        <a:pt x="86102" y="112108"/>
                        <a:pt x="0" y="137938"/>
                        <a:pt x="0" y="232650"/>
                      </a:cubicBezTo>
                      <a:cubicBezTo>
                        <a:pt x="0" y="258481"/>
                        <a:pt x="0" y="344582"/>
                        <a:pt x="0" y="344582"/>
                      </a:cubicBezTo>
                      <a:cubicBezTo>
                        <a:pt x="0" y="344582"/>
                        <a:pt x="8610" y="370413"/>
                        <a:pt x="8610" y="379023"/>
                      </a:cubicBezTo>
                      <a:cubicBezTo>
                        <a:pt x="8610" y="387633"/>
                        <a:pt x="8610" y="422074"/>
                        <a:pt x="8610" y="439294"/>
                      </a:cubicBezTo>
                      <a:cubicBezTo>
                        <a:pt x="8610" y="456515"/>
                        <a:pt x="34441" y="465125"/>
                        <a:pt x="34441" y="482345"/>
                      </a:cubicBezTo>
                      <a:cubicBezTo>
                        <a:pt x="34441" y="499566"/>
                        <a:pt x="17220" y="516786"/>
                        <a:pt x="25831" y="525396"/>
                      </a:cubicBezTo>
                      <a:cubicBezTo>
                        <a:pt x="34441" y="534006"/>
                        <a:pt x="34441" y="525396"/>
                        <a:pt x="43051" y="534006"/>
                      </a:cubicBezTo>
                      <a:cubicBezTo>
                        <a:pt x="51661" y="542616"/>
                        <a:pt x="43051" y="542616"/>
                        <a:pt x="43051" y="542616"/>
                      </a:cubicBezTo>
                      <a:lnTo>
                        <a:pt x="60271" y="559837"/>
                      </a:lnTo>
                      <a:lnTo>
                        <a:pt x="86102" y="551227"/>
                      </a:lnTo>
                      <a:lnTo>
                        <a:pt x="86102" y="912854"/>
                      </a:lnTo>
                      <a:cubicBezTo>
                        <a:pt x="86102" y="912854"/>
                        <a:pt x="34441" y="904243"/>
                        <a:pt x="60271" y="947294"/>
                      </a:cubicBezTo>
                      <a:lnTo>
                        <a:pt x="103322" y="947294"/>
                      </a:lnTo>
                      <a:lnTo>
                        <a:pt x="163593" y="938684"/>
                      </a:lnTo>
                      <a:cubicBezTo>
                        <a:pt x="163593" y="938684"/>
                        <a:pt x="172203" y="637328"/>
                        <a:pt x="172203" y="628718"/>
                      </a:cubicBezTo>
                      <a:cubicBezTo>
                        <a:pt x="172203" y="620108"/>
                        <a:pt x="189424" y="594277"/>
                        <a:pt x="198034" y="559837"/>
                      </a:cubicBezTo>
                      <a:cubicBezTo>
                        <a:pt x="206644" y="525396"/>
                        <a:pt x="198034" y="490955"/>
                        <a:pt x="223864" y="499566"/>
                      </a:cubicBezTo>
                      <a:cubicBezTo>
                        <a:pt x="223864" y="499566"/>
                        <a:pt x="284136" y="542616"/>
                        <a:pt x="301356" y="542616"/>
                      </a:cubicBezTo>
                      <a:cubicBezTo>
                        <a:pt x="318576" y="542616"/>
                        <a:pt x="318576" y="559837"/>
                        <a:pt x="335797" y="585667"/>
                      </a:cubicBezTo>
                      <a:cubicBezTo>
                        <a:pt x="353017" y="611498"/>
                        <a:pt x="335797" y="620108"/>
                        <a:pt x="335797" y="680379"/>
                      </a:cubicBezTo>
                      <a:cubicBezTo>
                        <a:pt x="335797" y="740650"/>
                        <a:pt x="344407" y="835362"/>
                        <a:pt x="344407" y="835362"/>
                      </a:cubicBezTo>
                      <a:lnTo>
                        <a:pt x="353017" y="869803"/>
                      </a:lnTo>
                      <a:lnTo>
                        <a:pt x="456339" y="869803"/>
                      </a:lnTo>
                      <a:cubicBezTo>
                        <a:pt x="456339" y="869803"/>
                        <a:pt x="456339" y="861193"/>
                        <a:pt x="456339" y="852582"/>
                      </a:cubicBezTo>
                      <a:cubicBezTo>
                        <a:pt x="456339" y="843972"/>
                        <a:pt x="456339" y="835362"/>
                        <a:pt x="430508" y="826752"/>
                      </a:cubicBezTo>
                      <a:close/>
                      <a:moveTo>
                        <a:pt x="68881" y="404854"/>
                      </a:moveTo>
                      <a:cubicBezTo>
                        <a:pt x="73617" y="404854"/>
                        <a:pt x="77492" y="408728"/>
                        <a:pt x="77492" y="413464"/>
                      </a:cubicBezTo>
                      <a:cubicBezTo>
                        <a:pt x="77492" y="418199"/>
                        <a:pt x="73617" y="422074"/>
                        <a:pt x="68881" y="422074"/>
                      </a:cubicBezTo>
                      <a:cubicBezTo>
                        <a:pt x="64146" y="422074"/>
                        <a:pt x="60271" y="418199"/>
                        <a:pt x="60271" y="413464"/>
                      </a:cubicBezTo>
                      <a:cubicBezTo>
                        <a:pt x="60271" y="408728"/>
                        <a:pt x="64060" y="404854"/>
                        <a:pt x="68881" y="404854"/>
                      </a:cubicBezTo>
                      <a:close/>
                      <a:moveTo>
                        <a:pt x="60271" y="447905"/>
                      </a:moveTo>
                      <a:cubicBezTo>
                        <a:pt x="60271" y="443169"/>
                        <a:pt x="64146" y="439294"/>
                        <a:pt x="68881" y="439294"/>
                      </a:cubicBezTo>
                      <a:cubicBezTo>
                        <a:pt x="73617" y="439294"/>
                        <a:pt x="77492" y="443169"/>
                        <a:pt x="77492" y="447905"/>
                      </a:cubicBezTo>
                      <a:cubicBezTo>
                        <a:pt x="77492" y="452640"/>
                        <a:pt x="73617" y="456515"/>
                        <a:pt x="68881" y="456515"/>
                      </a:cubicBezTo>
                      <a:cubicBezTo>
                        <a:pt x="64146" y="456515"/>
                        <a:pt x="60271" y="452640"/>
                        <a:pt x="60271" y="447905"/>
                      </a:cubicBezTo>
                      <a:close/>
                      <a:moveTo>
                        <a:pt x="77492" y="542616"/>
                      </a:moveTo>
                      <a:cubicBezTo>
                        <a:pt x="72756" y="542616"/>
                        <a:pt x="68881" y="532973"/>
                        <a:pt x="68881" y="521091"/>
                      </a:cubicBezTo>
                      <a:cubicBezTo>
                        <a:pt x="68881" y="509209"/>
                        <a:pt x="72756" y="499566"/>
                        <a:pt x="77492" y="499566"/>
                      </a:cubicBezTo>
                      <a:cubicBezTo>
                        <a:pt x="82227" y="499566"/>
                        <a:pt x="86102" y="509209"/>
                        <a:pt x="86102" y="521091"/>
                      </a:cubicBezTo>
                      <a:cubicBezTo>
                        <a:pt x="86102" y="532973"/>
                        <a:pt x="82227" y="542616"/>
                        <a:pt x="77492" y="542616"/>
                      </a:cubicBezTo>
                      <a:close/>
                      <a:moveTo>
                        <a:pt x="361627" y="465125"/>
                      </a:moveTo>
                      <a:cubicBezTo>
                        <a:pt x="361627" y="482345"/>
                        <a:pt x="344407" y="447905"/>
                        <a:pt x="344407" y="439294"/>
                      </a:cubicBezTo>
                      <a:cubicBezTo>
                        <a:pt x="344407" y="430684"/>
                        <a:pt x="318576" y="422074"/>
                        <a:pt x="309966" y="404854"/>
                      </a:cubicBezTo>
                      <a:cubicBezTo>
                        <a:pt x="301356" y="387633"/>
                        <a:pt x="284136" y="370413"/>
                        <a:pt x="284136" y="353193"/>
                      </a:cubicBezTo>
                      <a:cubicBezTo>
                        <a:pt x="275525" y="327362"/>
                        <a:pt x="292746" y="335972"/>
                        <a:pt x="292746" y="335972"/>
                      </a:cubicBezTo>
                      <a:lnTo>
                        <a:pt x="301356" y="361803"/>
                      </a:lnTo>
                      <a:lnTo>
                        <a:pt x="344407" y="413464"/>
                      </a:lnTo>
                      <a:cubicBezTo>
                        <a:pt x="344407" y="413464"/>
                        <a:pt x="361627" y="422074"/>
                        <a:pt x="361627" y="430684"/>
                      </a:cubicBezTo>
                      <a:cubicBezTo>
                        <a:pt x="361627" y="439294"/>
                        <a:pt x="361627" y="465125"/>
                        <a:pt x="361627" y="465125"/>
                      </a:cubicBezTo>
                      <a:close/>
                    </a:path>
                  </a:pathLst>
                </a:custGeom>
                <a:solidFill>
                  <a:srgbClr val="101D30"/>
                </a:solidFill>
                <a:ln w="861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A3D3209-5A5D-7E67-8FAB-C235E7D87689}"/>
                  </a:ext>
                </a:extLst>
              </p:cNvPr>
              <p:cNvSpPr/>
              <p:nvPr/>
            </p:nvSpPr>
            <p:spPr>
              <a:xfrm>
                <a:off x="2122743" y="4860050"/>
                <a:ext cx="8075357" cy="3161249"/>
              </a:xfrm>
              <a:custGeom>
                <a:avLst/>
                <a:gdLst>
                  <a:gd name="connsiteX0" fmla="*/ 39217 w 12000179"/>
                  <a:gd name="connsiteY0" fmla="*/ 4353357 h 4697694"/>
                  <a:gd name="connsiteX1" fmla="*/ 106204 w 12000179"/>
                  <a:gd name="connsiteY1" fmla="*/ 4305742 h 4697694"/>
                  <a:gd name="connsiteX2" fmla="*/ 180596 w 12000179"/>
                  <a:gd name="connsiteY2" fmla="*/ 4240908 h 4697694"/>
                  <a:gd name="connsiteX3" fmla="*/ 240178 w 12000179"/>
                  <a:gd name="connsiteY3" fmla="*/ 4180894 h 4697694"/>
                  <a:gd name="connsiteX4" fmla="*/ 316636 w 12000179"/>
                  <a:gd name="connsiteY4" fmla="*/ 4122862 h 4697694"/>
                  <a:gd name="connsiteX5" fmla="*/ 397228 w 12000179"/>
                  <a:gd name="connsiteY5" fmla="*/ 4052861 h 4697694"/>
                  <a:gd name="connsiteX6" fmla="*/ 464387 w 12000179"/>
                  <a:gd name="connsiteY6" fmla="*/ 3989835 h 4697694"/>
                  <a:gd name="connsiteX7" fmla="*/ 561424 w 12000179"/>
                  <a:gd name="connsiteY7" fmla="*/ 3916390 h 4697694"/>
                  <a:gd name="connsiteX8" fmla="*/ 618337 w 12000179"/>
                  <a:gd name="connsiteY8" fmla="*/ 3859908 h 4697694"/>
                  <a:gd name="connsiteX9" fmla="*/ 671375 w 12000179"/>
                  <a:gd name="connsiteY9" fmla="*/ 3817546 h 4697694"/>
                  <a:gd name="connsiteX10" fmla="*/ 747661 w 12000179"/>
                  <a:gd name="connsiteY10" fmla="*/ 3731013 h 4697694"/>
                  <a:gd name="connsiteX11" fmla="*/ 833333 w 12000179"/>
                  <a:gd name="connsiteY11" fmla="*/ 3645342 h 4697694"/>
                  <a:gd name="connsiteX12" fmla="*/ 991588 w 12000179"/>
                  <a:gd name="connsiteY12" fmla="*/ 3486743 h 4697694"/>
                  <a:gd name="connsiteX13" fmla="*/ 1148982 w 12000179"/>
                  <a:gd name="connsiteY13" fmla="*/ 3348636 h 4697694"/>
                  <a:gd name="connsiteX14" fmla="*/ 1302587 w 12000179"/>
                  <a:gd name="connsiteY14" fmla="*/ 3262448 h 4697694"/>
                  <a:gd name="connsiteX15" fmla="*/ 1398418 w 12000179"/>
                  <a:gd name="connsiteY15" fmla="*/ 3216986 h 4697694"/>
                  <a:gd name="connsiteX16" fmla="*/ 1474274 w 12000179"/>
                  <a:gd name="connsiteY16" fmla="*/ 3168167 h 4697694"/>
                  <a:gd name="connsiteX17" fmla="*/ 1607903 w 12000179"/>
                  <a:gd name="connsiteY17" fmla="*/ 3016972 h 4697694"/>
                  <a:gd name="connsiteX18" fmla="*/ 1701668 w 12000179"/>
                  <a:gd name="connsiteY18" fmla="*/ 2821607 h 4697694"/>
                  <a:gd name="connsiteX19" fmla="*/ 1808607 w 12000179"/>
                  <a:gd name="connsiteY19" fmla="*/ 2667313 h 4697694"/>
                  <a:gd name="connsiteX20" fmla="*/ 2119950 w 12000179"/>
                  <a:gd name="connsiteY20" fmla="*/ 2477889 h 4697694"/>
                  <a:gd name="connsiteX21" fmla="*/ 2196495 w 12000179"/>
                  <a:gd name="connsiteY21" fmla="*/ 2468504 h 4697694"/>
                  <a:gd name="connsiteX22" fmla="*/ 2284319 w 12000179"/>
                  <a:gd name="connsiteY22" fmla="*/ 2466696 h 4697694"/>
                  <a:gd name="connsiteX23" fmla="*/ 2379461 w 12000179"/>
                  <a:gd name="connsiteY23" fmla="*/ 2428467 h 4697694"/>
                  <a:gd name="connsiteX24" fmla="*/ 2404344 w 12000179"/>
                  <a:gd name="connsiteY24" fmla="*/ 2354850 h 4697694"/>
                  <a:gd name="connsiteX25" fmla="*/ 2439474 w 12000179"/>
                  <a:gd name="connsiteY25" fmla="*/ 2270384 h 4697694"/>
                  <a:gd name="connsiteX26" fmla="*/ 2479167 w 12000179"/>
                  <a:gd name="connsiteY26" fmla="*/ 2229572 h 4697694"/>
                  <a:gd name="connsiteX27" fmla="*/ 2511713 w 12000179"/>
                  <a:gd name="connsiteY27" fmla="*/ 2190913 h 4697694"/>
                  <a:gd name="connsiteX28" fmla="*/ 2679611 w 12000179"/>
                  <a:gd name="connsiteY28" fmla="*/ 2124184 h 4697694"/>
                  <a:gd name="connsiteX29" fmla="*/ 2842516 w 12000179"/>
                  <a:gd name="connsiteY29" fmla="*/ 2114712 h 4697694"/>
                  <a:gd name="connsiteX30" fmla="*/ 3014375 w 12000179"/>
                  <a:gd name="connsiteY30" fmla="*/ 2083457 h 4697694"/>
                  <a:gd name="connsiteX31" fmla="*/ 3079209 w 12000179"/>
                  <a:gd name="connsiteY31" fmla="*/ 2057541 h 4697694"/>
                  <a:gd name="connsiteX32" fmla="*/ 3143441 w 12000179"/>
                  <a:gd name="connsiteY32" fmla="*/ 2004674 h 4697694"/>
                  <a:gd name="connsiteX33" fmla="*/ 3290589 w 12000179"/>
                  <a:gd name="connsiteY33" fmla="*/ 1986163 h 4697694"/>
                  <a:gd name="connsiteX34" fmla="*/ 3389778 w 12000179"/>
                  <a:gd name="connsiteY34" fmla="*/ 2079066 h 4697694"/>
                  <a:gd name="connsiteX35" fmla="*/ 3504379 w 12000179"/>
                  <a:gd name="connsiteY35" fmla="*/ 2134430 h 4697694"/>
                  <a:gd name="connsiteX36" fmla="*/ 3626558 w 12000179"/>
                  <a:gd name="connsiteY36" fmla="*/ 2114799 h 4697694"/>
                  <a:gd name="connsiteX37" fmla="*/ 3726350 w 12000179"/>
                  <a:gd name="connsiteY37" fmla="*/ 2143815 h 4697694"/>
                  <a:gd name="connsiteX38" fmla="*/ 3866696 w 12000179"/>
                  <a:gd name="connsiteY38" fmla="*/ 2070887 h 4697694"/>
                  <a:gd name="connsiteX39" fmla="*/ 3952194 w 12000179"/>
                  <a:gd name="connsiteY39" fmla="*/ 1990295 h 4697694"/>
                  <a:gd name="connsiteX40" fmla="*/ 4072565 w 12000179"/>
                  <a:gd name="connsiteY40" fmla="*/ 1874403 h 4697694"/>
                  <a:gd name="connsiteX41" fmla="*/ 4216958 w 12000179"/>
                  <a:gd name="connsiteY41" fmla="*/ 1744475 h 4697694"/>
                  <a:gd name="connsiteX42" fmla="*/ 4376848 w 12000179"/>
                  <a:gd name="connsiteY42" fmla="*/ 1604474 h 4697694"/>
                  <a:gd name="connsiteX43" fmla="*/ 4469666 w 12000179"/>
                  <a:gd name="connsiteY43" fmla="*/ 1502701 h 4697694"/>
                  <a:gd name="connsiteX44" fmla="*/ 4541216 w 12000179"/>
                  <a:gd name="connsiteY44" fmla="*/ 1410745 h 4697694"/>
                  <a:gd name="connsiteX45" fmla="*/ 4579359 w 12000179"/>
                  <a:gd name="connsiteY45" fmla="*/ 1339281 h 4697694"/>
                  <a:gd name="connsiteX46" fmla="*/ 4770936 w 12000179"/>
                  <a:gd name="connsiteY46" fmla="*/ 1123338 h 4697694"/>
                  <a:gd name="connsiteX47" fmla="*/ 4867542 w 12000179"/>
                  <a:gd name="connsiteY47" fmla="*/ 1017174 h 4697694"/>
                  <a:gd name="connsiteX48" fmla="*/ 4983090 w 12000179"/>
                  <a:gd name="connsiteY48" fmla="*/ 909289 h 4697694"/>
                  <a:gd name="connsiteX49" fmla="*/ 5070397 w 12000179"/>
                  <a:gd name="connsiteY49" fmla="*/ 814319 h 4697694"/>
                  <a:gd name="connsiteX50" fmla="*/ 5172772 w 12000179"/>
                  <a:gd name="connsiteY50" fmla="*/ 721845 h 4697694"/>
                  <a:gd name="connsiteX51" fmla="*/ 5260252 w 12000179"/>
                  <a:gd name="connsiteY51" fmla="*/ 631525 h 4697694"/>
                  <a:gd name="connsiteX52" fmla="*/ 5284274 w 12000179"/>
                  <a:gd name="connsiteY52" fmla="*/ 593984 h 4697694"/>
                  <a:gd name="connsiteX53" fmla="*/ 5310621 w 12000179"/>
                  <a:gd name="connsiteY53" fmla="*/ 545853 h 4697694"/>
                  <a:gd name="connsiteX54" fmla="*/ 5408432 w 12000179"/>
                  <a:gd name="connsiteY54" fmla="*/ 372789 h 4697694"/>
                  <a:gd name="connsiteX55" fmla="*/ 5492898 w 12000179"/>
                  <a:gd name="connsiteY55" fmla="*/ 302616 h 4697694"/>
                  <a:gd name="connsiteX56" fmla="*/ 5601128 w 12000179"/>
                  <a:gd name="connsiteY56" fmla="*/ 300636 h 4697694"/>
                  <a:gd name="connsiteX57" fmla="*/ 5669837 w 12000179"/>
                  <a:gd name="connsiteY57" fmla="*/ 296072 h 4697694"/>
                  <a:gd name="connsiteX58" fmla="*/ 5746296 w 12000179"/>
                  <a:gd name="connsiteY58" fmla="*/ 273428 h 4697694"/>
                  <a:gd name="connsiteX59" fmla="*/ 5879925 w 12000179"/>
                  <a:gd name="connsiteY59" fmla="*/ 90892 h 4697694"/>
                  <a:gd name="connsiteX60" fmla="*/ 5917724 w 12000179"/>
                  <a:gd name="connsiteY60" fmla="*/ 25541 h 4697694"/>
                  <a:gd name="connsiteX61" fmla="*/ 5946396 w 12000179"/>
                  <a:gd name="connsiteY61" fmla="*/ 13831 h 4697694"/>
                  <a:gd name="connsiteX62" fmla="*/ 5987381 w 12000179"/>
                  <a:gd name="connsiteY62" fmla="*/ 141 h 4697694"/>
                  <a:gd name="connsiteX63" fmla="*/ 6056950 w 12000179"/>
                  <a:gd name="connsiteY63" fmla="*/ 18997 h 4697694"/>
                  <a:gd name="connsiteX64" fmla="*/ 6085192 w 12000179"/>
                  <a:gd name="connsiteY64" fmla="*/ 52835 h 4697694"/>
                  <a:gd name="connsiteX65" fmla="*/ 6123421 w 12000179"/>
                  <a:gd name="connsiteY65" fmla="*/ 87965 h 4697694"/>
                  <a:gd name="connsiteX66" fmla="*/ 6181023 w 12000179"/>
                  <a:gd name="connsiteY66" fmla="*/ 165542 h 4697694"/>
                  <a:gd name="connsiteX67" fmla="*/ 6201860 w 12000179"/>
                  <a:gd name="connsiteY67" fmla="*/ 201447 h 4697694"/>
                  <a:gd name="connsiteX68" fmla="*/ 6242328 w 12000179"/>
                  <a:gd name="connsiteY68" fmla="*/ 239418 h 4697694"/>
                  <a:gd name="connsiteX69" fmla="*/ 6290803 w 12000179"/>
                  <a:gd name="connsiteY69" fmla="*/ 310365 h 4697694"/>
                  <a:gd name="connsiteX70" fmla="*/ 6319733 w 12000179"/>
                  <a:gd name="connsiteY70" fmla="*/ 339812 h 4697694"/>
                  <a:gd name="connsiteX71" fmla="*/ 6348835 w 12000179"/>
                  <a:gd name="connsiteY71" fmla="*/ 386910 h 4697694"/>
                  <a:gd name="connsiteX72" fmla="*/ 6416167 w 12000179"/>
                  <a:gd name="connsiteY72" fmla="*/ 434352 h 4697694"/>
                  <a:gd name="connsiteX73" fmla="*/ 6486598 w 12000179"/>
                  <a:gd name="connsiteY73" fmla="*/ 461818 h 4697694"/>
                  <a:gd name="connsiteX74" fmla="*/ 6645283 w 12000179"/>
                  <a:gd name="connsiteY74" fmla="*/ 473786 h 4697694"/>
                  <a:gd name="connsiteX75" fmla="*/ 6714165 w 12000179"/>
                  <a:gd name="connsiteY75" fmla="*/ 487476 h 4697694"/>
                  <a:gd name="connsiteX76" fmla="*/ 6797683 w 12000179"/>
                  <a:gd name="connsiteY76" fmla="*/ 540773 h 4697694"/>
                  <a:gd name="connsiteX77" fmla="*/ 6946123 w 12000179"/>
                  <a:gd name="connsiteY77" fmla="*/ 634280 h 4697694"/>
                  <a:gd name="connsiteX78" fmla="*/ 7118757 w 12000179"/>
                  <a:gd name="connsiteY78" fmla="*/ 717540 h 4697694"/>
                  <a:gd name="connsiteX79" fmla="*/ 7178081 w 12000179"/>
                  <a:gd name="connsiteY79" fmla="*/ 753961 h 4697694"/>
                  <a:gd name="connsiteX80" fmla="*/ 7214932 w 12000179"/>
                  <a:gd name="connsiteY80" fmla="*/ 769632 h 4697694"/>
                  <a:gd name="connsiteX81" fmla="*/ 7242398 w 12000179"/>
                  <a:gd name="connsiteY81" fmla="*/ 804503 h 4697694"/>
                  <a:gd name="connsiteX82" fmla="*/ 7326778 w 12000179"/>
                  <a:gd name="connsiteY82" fmla="*/ 801575 h 4697694"/>
                  <a:gd name="connsiteX83" fmla="*/ 7437678 w 12000179"/>
                  <a:gd name="connsiteY83" fmla="*/ 831625 h 4697694"/>
                  <a:gd name="connsiteX84" fmla="*/ 7524296 w 12000179"/>
                  <a:gd name="connsiteY84" fmla="*/ 870457 h 4697694"/>
                  <a:gd name="connsiteX85" fmla="*/ 7552537 w 12000179"/>
                  <a:gd name="connsiteY85" fmla="*/ 893102 h 4697694"/>
                  <a:gd name="connsiteX86" fmla="*/ 7671357 w 12000179"/>
                  <a:gd name="connsiteY86" fmla="*/ 940888 h 4697694"/>
                  <a:gd name="connsiteX87" fmla="*/ 7843474 w 12000179"/>
                  <a:gd name="connsiteY87" fmla="*/ 997715 h 4697694"/>
                  <a:gd name="connsiteX88" fmla="*/ 7902799 w 12000179"/>
                  <a:gd name="connsiteY88" fmla="*/ 984886 h 4697694"/>
                  <a:gd name="connsiteX89" fmla="*/ 7939822 w 12000179"/>
                  <a:gd name="connsiteY89" fmla="*/ 1004517 h 4697694"/>
                  <a:gd name="connsiteX90" fmla="*/ 7950499 w 12000179"/>
                  <a:gd name="connsiteY90" fmla="*/ 1038183 h 4697694"/>
                  <a:gd name="connsiteX91" fmla="*/ 7972369 w 12000179"/>
                  <a:gd name="connsiteY91" fmla="*/ 1107753 h 4697694"/>
                  <a:gd name="connsiteX92" fmla="*/ 8032381 w 12000179"/>
                  <a:gd name="connsiteY92" fmla="*/ 1161653 h 4697694"/>
                  <a:gd name="connsiteX93" fmla="*/ 8177807 w 12000179"/>
                  <a:gd name="connsiteY93" fmla="*/ 1262564 h 4697694"/>
                  <a:gd name="connsiteX94" fmla="*/ 8249272 w 12000179"/>
                  <a:gd name="connsiteY94" fmla="*/ 1318358 h 4697694"/>
                  <a:gd name="connsiteX95" fmla="*/ 8298866 w 12000179"/>
                  <a:gd name="connsiteY95" fmla="*/ 1344275 h 4697694"/>
                  <a:gd name="connsiteX96" fmla="*/ 8343037 w 12000179"/>
                  <a:gd name="connsiteY96" fmla="*/ 1378285 h 4697694"/>
                  <a:gd name="connsiteX97" fmla="*/ 8510504 w 12000179"/>
                  <a:gd name="connsiteY97" fmla="*/ 1406526 h 4697694"/>
                  <a:gd name="connsiteX98" fmla="*/ 8606680 w 12000179"/>
                  <a:gd name="connsiteY98" fmla="*/ 1406526 h 4697694"/>
                  <a:gd name="connsiteX99" fmla="*/ 8694675 w 12000179"/>
                  <a:gd name="connsiteY99" fmla="*/ 1415825 h 4697694"/>
                  <a:gd name="connsiteX100" fmla="*/ 8798428 w 12000179"/>
                  <a:gd name="connsiteY100" fmla="*/ 1425641 h 4697694"/>
                  <a:gd name="connsiteX101" fmla="*/ 8898478 w 12000179"/>
                  <a:gd name="connsiteY101" fmla="*/ 1425641 h 4697694"/>
                  <a:gd name="connsiteX102" fmla="*/ 8982169 w 12000179"/>
                  <a:gd name="connsiteY102" fmla="*/ 1425641 h 4697694"/>
                  <a:gd name="connsiteX103" fmla="*/ 9088247 w 12000179"/>
                  <a:gd name="connsiteY103" fmla="*/ 1435456 h 4697694"/>
                  <a:gd name="connsiteX104" fmla="*/ 9197165 w 12000179"/>
                  <a:gd name="connsiteY104" fmla="*/ 1435198 h 4697694"/>
                  <a:gd name="connsiteX105" fmla="*/ 9286453 w 12000179"/>
                  <a:gd name="connsiteY105" fmla="*/ 1444755 h 4697694"/>
                  <a:gd name="connsiteX106" fmla="*/ 9363169 w 12000179"/>
                  <a:gd name="connsiteY106" fmla="*/ 1453968 h 4697694"/>
                  <a:gd name="connsiteX107" fmla="*/ 9447808 w 12000179"/>
                  <a:gd name="connsiteY107" fmla="*/ 1473427 h 4697694"/>
                  <a:gd name="connsiteX108" fmla="*/ 9553884 w 12000179"/>
                  <a:gd name="connsiteY108" fmla="*/ 1483931 h 4697694"/>
                  <a:gd name="connsiteX109" fmla="*/ 9658928 w 12000179"/>
                  <a:gd name="connsiteY109" fmla="*/ 1502357 h 4697694"/>
                  <a:gd name="connsiteX110" fmla="*/ 9828463 w 12000179"/>
                  <a:gd name="connsiteY110" fmla="*/ 1511484 h 4697694"/>
                  <a:gd name="connsiteX111" fmla="*/ 10158749 w 12000179"/>
                  <a:gd name="connsiteY111" fmla="*/ 1607659 h 4697694"/>
                  <a:gd name="connsiteX112" fmla="*/ 10625764 w 12000179"/>
                  <a:gd name="connsiteY112" fmla="*/ 1709173 h 4697694"/>
                  <a:gd name="connsiteX113" fmla="*/ 10707302 w 12000179"/>
                  <a:gd name="connsiteY113" fmla="*/ 1741720 h 4697694"/>
                  <a:gd name="connsiteX114" fmla="*/ 10744929 w 12000179"/>
                  <a:gd name="connsiteY114" fmla="*/ 1752999 h 4697694"/>
                  <a:gd name="connsiteX115" fmla="*/ 10820096 w 12000179"/>
                  <a:gd name="connsiteY115" fmla="*/ 1793036 h 4697694"/>
                  <a:gd name="connsiteX116" fmla="*/ 11020024 w 12000179"/>
                  <a:gd name="connsiteY116" fmla="*/ 1885079 h 4697694"/>
                  <a:gd name="connsiteX117" fmla="*/ 11155807 w 12000179"/>
                  <a:gd name="connsiteY117" fmla="*/ 1982632 h 4697694"/>
                  <a:gd name="connsiteX118" fmla="*/ 11223052 w 12000179"/>
                  <a:gd name="connsiteY118" fmla="*/ 2037910 h 4697694"/>
                  <a:gd name="connsiteX119" fmla="*/ 11304074 w 12000179"/>
                  <a:gd name="connsiteY119" fmla="*/ 2119620 h 4697694"/>
                  <a:gd name="connsiteX120" fmla="*/ 11375366 w 12000179"/>
                  <a:gd name="connsiteY120" fmla="*/ 2200728 h 4697694"/>
                  <a:gd name="connsiteX121" fmla="*/ 11466979 w 12000179"/>
                  <a:gd name="connsiteY121" fmla="*/ 2308441 h 4697694"/>
                  <a:gd name="connsiteX122" fmla="*/ 11524063 w 12000179"/>
                  <a:gd name="connsiteY122" fmla="*/ 2377667 h 4697694"/>
                  <a:gd name="connsiteX123" fmla="*/ 11604569 w 12000179"/>
                  <a:gd name="connsiteY123" fmla="*/ 2439057 h 4697694"/>
                  <a:gd name="connsiteX124" fmla="*/ 11815948 w 12000179"/>
                  <a:gd name="connsiteY124" fmla="*/ 2628998 h 4697694"/>
                  <a:gd name="connsiteX125" fmla="*/ 11855038 w 12000179"/>
                  <a:gd name="connsiteY125" fmla="*/ 2687633 h 4697694"/>
                  <a:gd name="connsiteX126" fmla="*/ 11844017 w 12000179"/>
                  <a:gd name="connsiteY126" fmla="*/ 2744288 h 4697694"/>
                  <a:gd name="connsiteX127" fmla="*/ 11844190 w 12000179"/>
                  <a:gd name="connsiteY127" fmla="*/ 2791816 h 4697694"/>
                  <a:gd name="connsiteX128" fmla="*/ 11853747 w 12000179"/>
                  <a:gd name="connsiteY128" fmla="*/ 2908570 h 4697694"/>
                  <a:gd name="connsiteX129" fmla="*/ 11864165 w 12000179"/>
                  <a:gd name="connsiteY129" fmla="*/ 2958595 h 4697694"/>
                  <a:gd name="connsiteX130" fmla="*/ 11864509 w 12000179"/>
                  <a:gd name="connsiteY130" fmla="*/ 3028768 h 4697694"/>
                  <a:gd name="connsiteX131" fmla="*/ 11892406 w 12000179"/>
                  <a:gd name="connsiteY131" fmla="*/ 3240406 h 4697694"/>
                  <a:gd name="connsiteX132" fmla="*/ 11919098 w 12000179"/>
                  <a:gd name="connsiteY132" fmla="*/ 3387640 h 4697694"/>
                  <a:gd name="connsiteX133" fmla="*/ 11921853 w 12000179"/>
                  <a:gd name="connsiteY133" fmla="*/ 3427505 h 4697694"/>
                  <a:gd name="connsiteX134" fmla="*/ 11930893 w 12000179"/>
                  <a:gd name="connsiteY134" fmla="*/ 3520667 h 4697694"/>
                  <a:gd name="connsiteX135" fmla="*/ 11940452 w 12000179"/>
                  <a:gd name="connsiteY135" fmla="*/ 3599192 h 4697694"/>
                  <a:gd name="connsiteX136" fmla="*/ 11940193 w 12000179"/>
                  <a:gd name="connsiteY136" fmla="*/ 3702858 h 4697694"/>
                  <a:gd name="connsiteX137" fmla="*/ 11958533 w 12000179"/>
                  <a:gd name="connsiteY137" fmla="*/ 3928703 h 4697694"/>
                  <a:gd name="connsiteX138" fmla="*/ 11958877 w 12000179"/>
                  <a:gd name="connsiteY138" fmla="*/ 3964435 h 4697694"/>
                  <a:gd name="connsiteX139" fmla="*/ 11972481 w 12000179"/>
                  <a:gd name="connsiteY139" fmla="*/ 4072407 h 4697694"/>
                  <a:gd name="connsiteX140" fmla="*/ 11988065 w 12000179"/>
                  <a:gd name="connsiteY140" fmla="*/ 4189763 h 4697694"/>
                  <a:gd name="connsiteX141" fmla="*/ 11997622 w 12000179"/>
                  <a:gd name="connsiteY141" fmla="*/ 4432914 h 4697694"/>
                  <a:gd name="connsiteX142" fmla="*/ 11997622 w 12000179"/>
                  <a:gd name="connsiteY142" fmla="*/ 4555437 h 4697694"/>
                  <a:gd name="connsiteX143" fmla="*/ 11996159 w 12000179"/>
                  <a:gd name="connsiteY143" fmla="*/ 4658329 h 4697694"/>
                  <a:gd name="connsiteX144" fmla="*/ 11892751 w 12000179"/>
                  <a:gd name="connsiteY144" fmla="*/ 4651871 h 4697694"/>
                  <a:gd name="connsiteX145" fmla="*/ 11827142 w 12000179"/>
                  <a:gd name="connsiteY145" fmla="*/ 4649977 h 4697694"/>
                  <a:gd name="connsiteX146" fmla="*/ 11730450 w 12000179"/>
                  <a:gd name="connsiteY146" fmla="*/ 4639989 h 4697694"/>
                  <a:gd name="connsiteX147" fmla="*/ 11577102 w 12000179"/>
                  <a:gd name="connsiteY147" fmla="*/ 4649718 h 4697694"/>
                  <a:gd name="connsiteX148" fmla="*/ 11267825 w 12000179"/>
                  <a:gd name="connsiteY148" fmla="*/ 4649718 h 4697694"/>
                  <a:gd name="connsiteX149" fmla="*/ 11104921 w 12000179"/>
                  <a:gd name="connsiteY149" fmla="*/ 4650494 h 4697694"/>
                  <a:gd name="connsiteX150" fmla="*/ 10849370 w 12000179"/>
                  <a:gd name="connsiteY150" fmla="*/ 4659276 h 4697694"/>
                  <a:gd name="connsiteX151" fmla="*/ 10735544 w 12000179"/>
                  <a:gd name="connsiteY151" fmla="*/ 4669264 h 4697694"/>
                  <a:gd name="connsiteX152" fmla="*/ 10603206 w 12000179"/>
                  <a:gd name="connsiteY152" fmla="*/ 4668747 h 4697694"/>
                  <a:gd name="connsiteX153" fmla="*/ 10227975 w 12000179"/>
                  <a:gd name="connsiteY153" fmla="*/ 4668747 h 4697694"/>
                  <a:gd name="connsiteX154" fmla="*/ 9882535 w 12000179"/>
                  <a:gd name="connsiteY154" fmla="*/ 4649116 h 4697694"/>
                  <a:gd name="connsiteX155" fmla="*/ 9603824 w 12000179"/>
                  <a:gd name="connsiteY155" fmla="*/ 4649632 h 4697694"/>
                  <a:gd name="connsiteX156" fmla="*/ 9499726 w 12000179"/>
                  <a:gd name="connsiteY156" fmla="*/ 4649374 h 4697694"/>
                  <a:gd name="connsiteX157" fmla="*/ 9462617 w 12000179"/>
                  <a:gd name="connsiteY157" fmla="*/ 4651699 h 4697694"/>
                  <a:gd name="connsiteX158" fmla="*/ 9357315 w 12000179"/>
                  <a:gd name="connsiteY158" fmla="*/ 4659104 h 4697694"/>
                  <a:gd name="connsiteX159" fmla="*/ 9088935 w 12000179"/>
                  <a:gd name="connsiteY159" fmla="*/ 4666595 h 4697694"/>
                  <a:gd name="connsiteX160" fmla="*/ 8802647 w 12000179"/>
                  <a:gd name="connsiteY160" fmla="*/ 4668747 h 4697694"/>
                  <a:gd name="connsiteX161" fmla="*/ 8065186 w 12000179"/>
                  <a:gd name="connsiteY161" fmla="*/ 4668747 h 4697694"/>
                  <a:gd name="connsiteX162" fmla="*/ 7691419 w 12000179"/>
                  <a:gd name="connsiteY162" fmla="*/ 4663925 h 4697694"/>
                  <a:gd name="connsiteX163" fmla="*/ 7570532 w 12000179"/>
                  <a:gd name="connsiteY163" fmla="*/ 4659620 h 4697694"/>
                  <a:gd name="connsiteX164" fmla="*/ 7396348 w 12000179"/>
                  <a:gd name="connsiteY164" fmla="*/ 4650235 h 4697694"/>
                  <a:gd name="connsiteX165" fmla="*/ 7077084 w 12000179"/>
                  <a:gd name="connsiteY165" fmla="*/ 4622769 h 4697694"/>
                  <a:gd name="connsiteX166" fmla="*/ 6984008 w 12000179"/>
                  <a:gd name="connsiteY166" fmla="*/ 4611059 h 4697694"/>
                  <a:gd name="connsiteX167" fmla="*/ 6496672 w 12000179"/>
                  <a:gd name="connsiteY167" fmla="*/ 4601674 h 4697694"/>
                  <a:gd name="connsiteX168" fmla="*/ 6149510 w 12000179"/>
                  <a:gd name="connsiteY168" fmla="*/ 4592116 h 4697694"/>
                  <a:gd name="connsiteX169" fmla="*/ 5890947 w 12000179"/>
                  <a:gd name="connsiteY169" fmla="*/ 4594269 h 4697694"/>
                  <a:gd name="connsiteX170" fmla="*/ 5664241 w 12000179"/>
                  <a:gd name="connsiteY170" fmla="*/ 4601243 h 4697694"/>
                  <a:gd name="connsiteX171" fmla="*/ 5532591 w 12000179"/>
                  <a:gd name="connsiteY171" fmla="*/ 4611317 h 4697694"/>
                  <a:gd name="connsiteX172" fmla="*/ 5406711 w 12000179"/>
                  <a:gd name="connsiteY172" fmla="*/ 4611317 h 4697694"/>
                  <a:gd name="connsiteX173" fmla="*/ 4793322 w 12000179"/>
                  <a:gd name="connsiteY173" fmla="*/ 4630432 h 4697694"/>
                  <a:gd name="connsiteX174" fmla="*/ 4265002 w 12000179"/>
                  <a:gd name="connsiteY174" fmla="*/ 4658673 h 4697694"/>
                  <a:gd name="connsiteX175" fmla="*/ 4112946 w 12000179"/>
                  <a:gd name="connsiteY175" fmla="*/ 4668317 h 4697694"/>
                  <a:gd name="connsiteX176" fmla="*/ 3960288 w 12000179"/>
                  <a:gd name="connsiteY176" fmla="*/ 4688120 h 4697694"/>
                  <a:gd name="connsiteX177" fmla="*/ 3800139 w 12000179"/>
                  <a:gd name="connsiteY177" fmla="*/ 4687861 h 4697694"/>
                  <a:gd name="connsiteX178" fmla="*/ 3599091 w 12000179"/>
                  <a:gd name="connsiteY178" fmla="*/ 4697677 h 4697694"/>
                  <a:gd name="connsiteX179" fmla="*/ 2922935 w 12000179"/>
                  <a:gd name="connsiteY179" fmla="*/ 4697419 h 4697694"/>
                  <a:gd name="connsiteX180" fmla="*/ 2801359 w 12000179"/>
                  <a:gd name="connsiteY180" fmla="*/ 4695267 h 4697694"/>
                  <a:gd name="connsiteX181" fmla="*/ 2612538 w 12000179"/>
                  <a:gd name="connsiteY181" fmla="*/ 4685709 h 4697694"/>
                  <a:gd name="connsiteX182" fmla="*/ 2177208 w 12000179"/>
                  <a:gd name="connsiteY182" fmla="*/ 4666595 h 4697694"/>
                  <a:gd name="connsiteX183" fmla="*/ 1983565 w 12000179"/>
                  <a:gd name="connsiteY183" fmla="*/ 4657037 h 4697694"/>
                  <a:gd name="connsiteX184" fmla="*/ 1845200 w 12000179"/>
                  <a:gd name="connsiteY184" fmla="*/ 4649116 h 4697694"/>
                  <a:gd name="connsiteX185" fmla="*/ 1748594 w 12000179"/>
                  <a:gd name="connsiteY185" fmla="*/ 4650063 h 4697694"/>
                  <a:gd name="connsiteX186" fmla="*/ 1714411 w 12000179"/>
                  <a:gd name="connsiteY186" fmla="*/ 4639472 h 4697694"/>
                  <a:gd name="connsiteX187" fmla="*/ 1520338 w 12000179"/>
                  <a:gd name="connsiteY187" fmla="*/ 4640505 h 4697694"/>
                  <a:gd name="connsiteX188" fmla="*/ 1318430 w 12000179"/>
                  <a:gd name="connsiteY188" fmla="*/ 4632498 h 4697694"/>
                  <a:gd name="connsiteX189" fmla="*/ 1198318 w 12000179"/>
                  <a:gd name="connsiteY189" fmla="*/ 4630346 h 4697694"/>
                  <a:gd name="connsiteX190" fmla="*/ 1011563 w 12000179"/>
                  <a:gd name="connsiteY190" fmla="*/ 4630346 h 4697694"/>
                  <a:gd name="connsiteX191" fmla="*/ 820331 w 12000179"/>
                  <a:gd name="connsiteY191" fmla="*/ 4640420 h 4697694"/>
                  <a:gd name="connsiteX192" fmla="*/ 547389 w 12000179"/>
                  <a:gd name="connsiteY192" fmla="*/ 4639731 h 4697694"/>
                  <a:gd name="connsiteX193" fmla="*/ 415051 w 12000179"/>
                  <a:gd name="connsiteY193" fmla="*/ 4649460 h 4697694"/>
                  <a:gd name="connsiteX194" fmla="*/ 250424 w 12000179"/>
                  <a:gd name="connsiteY194" fmla="*/ 4649460 h 4697694"/>
                  <a:gd name="connsiteX195" fmla="*/ 108529 w 12000179"/>
                  <a:gd name="connsiteY195" fmla="*/ 4642055 h 4697694"/>
                  <a:gd name="connsiteX196" fmla="*/ 30434 w 12000179"/>
                  <a:gd name="connsiteY196" fmla="*/ 4631293 h 4697694"/>
                  <a:gd name="connsiteX197" fmla="*/ 22082 w 12000179"/>
                  <a:gd name="connsiteY197" fmla="*/ 4594183 h 4697694"/>
                  <a:gd name="connsiteX198" fmla="*/ 9856 w 12000179"/>
                  <a:gd name="connsiteY198" fmla="*/ 4546396 h 4697694"/>
                  <a:gd name="connsiteX199" fmla="*/ 557 w 12000179"/>
                  <a:gd name="connsiteY199" fmla="*/ 4476827 h 4697694"/>
                  <a:gd name="connsiteX200" fmla="*/ 299 w 12000179"/>
                  <a:gd name="connsiteY200" fmla="*/ 4410872 h 4697694"/>
                  <a:gd name="connsiteX201" fmla="*/ 29229 w 12000179"/>
                  <a:gd name="connsiteY201" fmla="*/ 4324254 h 469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12000179" h="4697694">
                    <a:moveTo>
                      <a:pt x="39217" y="4353357"/>
                    </a:moveTo>
                    <a:cubicBezTo>
                      <a:pt x="60226" y="4334673"/>
                      <a:pt x="86142" y="4325287"/>
                      <a:pt x="106204" y="4305742"/>
                    </a:cubicBezTo>
                    <a:cubicBezTo>
                      <a:pt x="130312" y="4282236"/>
                      <a:pt x="157262" y="4264586"/>
                      <a:pt x="180596" y="4240908"/>
                    </a:cubicBezTo>
                    <a:cubicBezTo>
                      <a:pt x="200313" y="4220846"/>
                      <a:pt x="219772" y="4200267"/>
                      <a:pt x="240178" y="4180894"/>
                    </a:cubicBezTo>
                    <a:cubicBezTo>
                      <a:pt x="263339" y="4158852"/>
                      <a:pt x="291667" y="4142751"/>
                      <a:pt x="316636" y="4122862"/>
                    </a:cubicBezTo>
                    <a:cubicBezTo>
                      <a:pt x="344275" y="4100906"/>
                      <a:pt x="372344" y="4078003"/>
                      <a:pt x="397228" y="4052861"/>
                    </a:cubicBezTo>
                    <a:cubicBezTo>
                      <a:pt x="418236" y="4031681"/>
                      <a:pt x="438729" y="4005161"/>
                      <a:pt x="464387" y="3989835"/>
                    </a:cubicBezTo>
                    <a:cubicBezTo>
                      <a:pt x="499689" y="3968826"/>
                      <a:pt x="529480" y="3943082"/>
                      <a:pt x="561424" y="3916390"/>
                    </a:cubicBezTo>
                    <a:cubicBezTo>
                      <a:pt x="581916" y="3899256"/>
                      <a:pt x="599136" y="3878505"/>
                      <a:pt x="618337" y="3859908"/>
                    </a:cubicBezTo>
                    <a:cubicBezTo>
                      <a:pt x="634782" y="3843979"/>
                      <a:pt x="654672" y="3832872"/>
                      <a:pt x="671375" y="3817546"/>
                    </a:cubicBezTo>
                    <a:cubicBezTo>
                      <a:pt x="699272" y="3791801"/>
                      <a:pt x="720367" y="3758049"/>
                      <a:pt x="747661" y="3731013"/>
                    </a:cubicBezTo>
                    <a:cubicBezTo>
                      <a:pt x="776333" y="3702600"/>
                      <a:pt x="804747" y="3673842"/>
                      <a:pt x="833333" y="3645342"/>
                    </a:cubicBezTo>
                    <a:cubicBezTo>
                      <a:pt x="886113" y="3592562"/>
                      <a:pt x="934760" y="3535132"/>
                      <a:pt x="991588" y="3486743"/>
                    </a:cubicBezTo>
                    <a:cubicBezTo>
                      <a:pt x="1044196" y="3441970"/>
                      <a:pt x="1098870" y="3397283"/>
                      <a:pt x="1148982" y="3348636"/>
                    </a:cubicBezTo>
                    <a:cubicBezTo>
                      <a:pt x="1192635" y="3306188"/>
                      <a:pt x="1253078" y="3293531"/>
                      <a:pt x="1302587" y="3262448"/>
                    </a:cubicBezTo>
                    <a:cubicBezTo>
                      <a:pt x="1332120" y="3243936"/>
                      <a:pt x="1367335" y="3234465"/>
                      <a:pt x="1398418" y="3216986"/>
                    </a:cubicBezTo>
                    <a:cubicBezTo>
                      <a:pt x="1424937" y="3202091"/>
                      <a:pt x="1450165" y="3186420"/>
                      <a:pt x="1474274" y="3168167"/>
                    </a:cubicBezTo>
                    <a:cubicBezTo>
                      <a:pt x="1528776" y="3126924"/>
                      <a:pt x="1582934" y="3082237"/>
                      <a:pt x="1607903" y="3016972"/>
                    </a:cubicBezTo>
                    <a:cubicBezTo>
                      <a:pt x="1633648" y="2949985"/>
                      <a:pt x="1665592" y="2883945"/>
                      <a:pt x="1701668" y="2821607"/>
                    </a:cubicBezTo>
                    <a:cubicBezTo>
                      <a:pt x="1732493" y="2768396"/>
                      <a:pt x="1767622" y="2713722"/>
                      <a:pt x="1808607" y="2667313"/>
                    </a:cubicBezTo>
                    <a:cubicBezTo>
                      <a:pt x="1885581" y="2580264"/>
                      <a:pt x="2003369" y="2494421"/>
                      <a:pt x="2119950" y="2477889"/>
                    </a:cubicBezTo>
                    <a:cubicBezTo>
                      <a:pt x="2146125" y="2474187"/>
                      <a:pt x="2168770" y="2468246"/>
                      <a:pt x="2196495" y="2468504"/>
                    </a:cubicBezTo>
                    <a:cubicBezTo>
                      <a:pt x="2224822" y="2468763"/>
                      <a:pt x="2256336" y="2471862"/>
                      <a:pt x="2284319" y="2466696"/>
                    </a:cubicBezTo>
                    <a:cubicBezTo>
                      <a:pt x="2310321" y="2461875"/>
                      <a:pt x="2364479" y="2453264"/>
                      <a:pt x="2379461" y="2428467"/>
                    </a:cubicBezTo>
                    <a:cubicBezTo>
                      <a:pt x="2391860" y="2407889"/>
                      <a:pt x="2393237" y="2377323"/>
                      <a:pt x="2404344" y="2354850"/>
                    </a:cubicBezTo>
                    <a:cubicBezTo>
                      <a:pt x="2417604" y="2327986"/>
                      <a:pt x="2423373" y="2295784"/>
                      <a:pt x="2439474" y="2270384"/>
                    </a:cubicBezTo>
                    <a:cubicBezTo>
                      <a:pt x="2449720" y="2254197"/>
                      <a:pt x="2466854" y="2243865"/>
                      <a:pt x="2479167" y="2229572"/>
                    </a:cubicBezTo>
                    <a:cubicBezTo>
                      <a:pt x="2490790" y="2216054"/>
                      <a:pt x="2497592" y="2201589"/>
                      <a:pt x="2511713" y="2190913"/>
                    </a:cubicBezTo>
                    <a:cubicBezTo>
                      <a:pt x="2558036" y="2155697"/>
                      <a:pt x="2623990" y="2138993"/>
                      <a:pt x="2679611" y="2124184"/>
                    </a:cubicBezTo>
                    <a:cubicBezTo>
                      <a:pt x="2732650" y="2110063"/>
                      <a:pt x="2787755" y="2114454"/>
                      <a:pt x="2842516" y="2114712"/>
                    </a:cubicBezTo>
                    <a:cubicBezTo>
                      <a:pt x="2900807" y="2115057"/>
                      <a:pt x="2961422" y="2107394"/>
                      <a:pt x="3014375" y="2083457"/>
                    </a:cubicBezTo>
                    <a:cubicBezTo>
                      <a:pt x="3037881" y="2072781"/>
                      <a:pt x="3056823" y="2074589"/>
                      <a:pt x="3079209" y="2057541"/>
                    </a:cubicBezTo>
                    <a:cubicBezTo>
                      <a:pt x="3102198" y="2040062"/>
                      <a:pt x="3117525" y="2018106"/>
                      <a:pt x="3143441" y="2004674"/>
                    </a:cubicBezTo>
                    <a:cubicBezTo>
                      <a:pt x="3167636" y="1992190"/>
                      <a:pt x="3255546" y="1971697"/>
                      <a:pt x="3290589" y="1986163"/>
                    </a:cubicBezTo>
                    <a:cubicBezTo>
                      <a:pt x="3328388" y="2001747"/>
                      <a:pt x="3361795" y="2050481"/>
                      <a:pt x="3389778" y="2079066"/>
                    </a:cubicBezTo>
                    <a:cubicBezTo>
                      <a:pt x="3422755" y="2112646"/>
                      <a:pt x="3454182" y="2140198"/>
                      <a:pt x="3504379" y="2134430"/>
                    </a:cubicBezTo>
                    <a:cubicBezTo>
                      <a:pt x="3546311" y="2129608"/>
                      <a:pt x="3583335" y="2115229"/>
                      <a:pt x="3626558" y="2114799"/>
                    </a:cubicBezTo>
                    <a:cubicBezTo>
                      <a:pt x="3663409" y="2114454"/>
                      <a:pt x="3693201" y="2136410"/>
                      <a:pt x="3726350" y="2143815"/>
                    </a:cubicBezTo>
                    <a:cubicBezTo>
                      <a:pt x="3786362" y="2157161"/>
                      <a:pt x="3825539" y="2102056"/>
                      <a:pt x="3866696" y="2070887"/>
                    </a:cubicBezTo>
                    <a:cubicBezTo>
                      <a:pt x="3897606" y="2047553"/>
                      <a:pt x="3923609" y="2016901"/>
                      <a:pt x="3952194" y="1990295"/>
                    </a:cubicBezTo>
                    <a:cubicBezTo>
                      <a:pt x="3993093" y="1952239"/>
                      <a:pt x="4030116" y="1910996"/>
                      <a:pt x="4072565" y="1874403"/>
                    </a:cubicBezTo>
                    <a:cubicBezTo>
                      <a:pt x="4121212" y="1832385"/>
                      <a:pt x="4172098" y="1790540"/>
                      <a:pt x="4216958" y="1744475"/>
                    </a:cubicBezTo>
                    <a:cubicBezTo>
                      <a:pt x="4266810" y="1693245"/>
                      <a:pt x="4326737" y="1655102"/>
                      <a:pt x="4376848" y="1604474"/>
                    </a:cubicBezTo>
                    <a:cubicBezTo>
                      <a:pt x="4409222" y="1571755"/>
                      <a:pt x="4437291" y="1535420"/>
                      <a:pt x="4469666" y="1502701"/>
                    </a:cubicBezTo>
                    <a:cubicBezTo>
                      <a:pt x="4497046" y="1475063"/>
                      <a:pt x="4521843" y="1444583"/>
                      <a:pt x="4541216" y="1410745"/>
                    </a:cubicBezTo>
                    <a:cubicBezTo>
                      <a:pt x="4554648" y="1387325"/>
                      <a:pt x="4565238" y="1362356"/>
                      <a:pt x="4579359" y="1339281"/>
                    </a:cubicBezTo>
                    <a:cubicBezTo>
                      <a:pt x="4628954" y="1258173"/>
                      <a:pt x="4704121" y="1188947"/>
                      <a:pt x="4770936" y="1123338"/>
                    </a:cubicBezTo>
                    <a:cubicBezTo>
                      <a:pt x="4805204" y="1089672"/>
                      <a:pt x="4833445" y="1051270"/>
                      <a:pt x="4867542" y="1017174"/>
                    </a:cubicBezTo>
                    <a:cubicBezTo>
                      <a:pt x="4904566" y="980064"/>
                      <a:pt x="4947530" y="947346"/>
                      <a:pt x="4983090" y="909289"/>
                    </a:cubicBezTo>
                    <a:cubicBezTo>
                      <a:pt x="5012451" y="877948"/>
                      <a:pt x="5039573" y="845057"/>
                      <a:pt x="5070397" y="814319"/>
                    </a:cubicBezTo>
                    <a:cubicBezTo>
                      <a:pt x="5103460" y="781256"/>
                      <a:pt x="5139106" y="753272"/>
                      <a:pt x="5172772" y="721845"/>
                    </a:cubicBezTo>
                    <a:cubicBezTo>
                      <a:pt x="5203166" y="693432"/>
                      <a:pt x="5236660" y="666051"/>
                      <a:pt x="5260252" y="631525"/>
                    </a:cubicBezTo>
                    <a:cubicBezTo>
                      <a:pt x="5268345" y="619643"/>
                      <a:pt x="5277816" y="606900"/>
                      <a:pt x="5284274" y="593984"/>
                    </a:cubicBezTo>
                    <a:cubicBezTo>
                      <a:pt x="5293143" y="576161"/>
                      <a:pt x="5300461" y="562299"/>
                      <a:pt x="5310621" y="545853"/>
                    </a:cubicBezTo>
                    <a:cubicBezTo>
                      <a:pt x="5345234" y="489629"/>
                      <a:pt x="5374336" y="429444"/>
                      <a:pt x="5408432" y="372789"/>
                    </a:cubicBezTo>
                    <a:cubicBezTo>
                      <a:pt x="5428322" y="339812"/>
                      <a:pt x="5454152" y="311485"/>
                      <a:pt x="5492898" y="302616"/>
                    </a:cubicBezTo>
                    <a:cubicBezTo>
                      <a:pt x="5527942" y="294523"/>
                      <a:pt x="5565482" y="300464"/>
                      <a:pt x="5601128" y="300636"/>
                    </a:cubicBezTo>
                    <a:cubicBezTo>
                      <a:pt x="5624117" y="300722"/>
                      <a:pt x="5647106" y="299517"/>
                      <a:pt x="5669837" y="296072"/>
                    </a:cubicBezTo>
                    <a:cubicBezTo>
                      <a:pt x="5696098" y="292112"/>
                      <a:pt x="5722790" y="286171"/>
                      <a:pt x="5746296" y="273428"/>
                    </a:cubicBezTo>
                    <a:cubicBezTo>
                      <a:pt x="5815694" y="235715"/>
                      <a:pt x="5833172" y="149011"/>
                      <a:pt x="5879925" y="90892"/>
                    </a:cubicBezTo>
                    <a:cubicBezTo>
                      <a:pt x="5895079" y="72036"/>
                      <a:pt x="5896715" y="40695"/>
                      <a:pt x="5917724" y="25541"/>
                    </a:cubicBezTo>
                    <a:cubicBezTo>
                      <a:pt x="5926334" y="19342"/>
                      <a:pt x="5936753" y="18308"/>
                      <a:pt x="5946396" y="13831"/>
                    </a:cubicBezTo>
                    <a:cubicBezTo>
                      <a:pt x="5963703" y="5738"/>
                      <a:pt x="5966286" y="485"/>
                      <a:pt x="5987381" y="141"/>
                    </a:cubicBezTo>
                    <a:cubicBezTo>
                      <a:pt x="6013986" y="-290"/>
                      <a:pt x="6036286" y="-978"/>
                      <a:pt x="6056950" y="18997"/>
                    </a:cubicBezTo>
                    <a:cubicBezTo>
                      <a:pt x="6066938" y="28641"/>
                      <a:pt x="6076065" y="42159"/>
                      <a:pt x="6085192" y="52835"/>
                    </a:cubicBezTo>
                    <a:cubicBezTo>
                      <a:pt x="6097935" y="67903"/>
                      <a:pt x="6109300" y="76427"/>
                      <a:pt x="6123421" y="87965"/>
                    </a:cubicBezTo>
                    <a:cubicBezTo>
                      <a:pt x="6146324" y="106649"/>
                      <a:pt x="6164922" y="140917"/>
                      <a:pt x="6181023" y="165542"/>
                    </a:cubicBezTo>
                    <a:cubicBezTo>
                      <a:pt x="6188342" y="176822"/>
                      <a:pt x="6194110" y="190856"/>
                      <a:pt x="6201860" y="201447"/>
                    </a:cubicBezTo>
                    <a:cubicBezTo>
                      <a:pt x="6212881" y="216514"/>
                      <a:pt x="6229670" y="225727"/>
                      <a:pt x="6242328" y="239418"/>
                    </a:cubicBezTo>
                    <a:cubicBezTo>
                      <a:pt x="6262217" y="261029"/>
                      <a:pt x="6272291" y="287979"/>
                      <a:pt x="6290803" y="310365"/>
                    </a:cubicBezTo>
                    <a:cubicBezTo>
                      <a:pt x="6299585" y="320956"/>
                      <a:pt x="6309745" y="330255"/>
                      <a:pt x="6319733" y="339812"/>
                    </a:cubicBezTo>
                    <a:cubicBezTo>
                      <a:pt x="6336006" y="355396"/>
                      <a:pt x="6337212" y="368570"/>
                      <a:pt x="6348835" y="386910"/>
                    </a:cubicBezTo>
                    <a:cubicBezTo>
                      <a:pt x="6361234" y="406713"/>
                      <a:pt x="6395158" y="423417"/>
                      <a:pt x="6416167" y="434352"/>
                    </a:cubicBezTo>
                    <a:cubicBezTo>
                      <a:pt x="6440706" y="447095"/>
                      <a:pt x="6460423" y="456652"/>
                      <a:pt x="6486598" y="461818"/>
                    </a:cubicBezTo>
                    <a:cubicBezTo>
                      <a:pt x="6537053" y="471806"/>
                      <a:pt x="6594397" y="460957"/>
                      <a:pt x="6645283" y="473786"/>
                    </a:cubicBezTo>
                    <a:cubicBezTo>
                      <a:pt x="6668272" y="479555"/>
                      <a:pt x="6692725" y="474992"/>
                      <a:pt x="6714165" y="487476"/>
                    </a:cubicBezTo>
                    <a:cubicBezTo>
                      <a:pt x="6742406" y="503922"/>
                      <a:pt x="6768151" y="525964"/>
                      <a:pt x="6797683" y="540773"/>
                    </a:cubicBezTo>
                    <a:cubicBezTo>
                      <a:pt x="6849689" y="566948"/>
                      <a:pt x="6891879" y="610258"/>
                      <a:pt x="6946123" y="634280"/>
                    </a:cubicBezTo>
                    <a:cubicBezTo>
                      <a:pt x="7005361" y="660541"/>
                      <a:pt x="7059088" y="693432"/>
                      <a:pt x="7118757" y="717540"/>
                    </a:cubicBezTo>
                    <a:cubicBezTo>
                      <a:pt x="7140196" y="726150"/>
                      <a:pt x="7156813" y="743801"/>
                      <a:pt x="7178081" y="753961"/>
                    </a:cubicBezTo>
                    <a:cubicBezTo>
                      <a:pt x="7190135" y="759730"/>
                      <a:pt x="7205375" y="758955"/>
                      <a:pt x="7214932" y="769632"/>
                    </a:cubicBezTo>
                    <a:cubicBezTo>
                      <a:pt x="7228278" y="784441"/>
                      <a:pt x="7222337" y="795118"/>
                      <a:pt x="7242398" y="804503"/>
                    </a:cubicBezTo>
                    <a:cubicBezTo>
                      <a:pt x="7268487" y="816729"/>
                      <a:pt x="7299226" y="806656"/>
                      <a:pt x="7326778" y="801575"/>
                    </a:cubicBezTo>
                    <a:cubicBezTo>
                      <a:pt x="7365266" y="794429"/>
                      <a:pt x="7401429" y="811649"/>
                      <a:pt x="7437678" y="831625"/>
                    </a:cubicBezTo>
                    <a:cubicBezTo>
                      <a:pt x="7466005" y="847209"/>
                      <a:pt x="7495882" y="856164"/>
                      <a:pt x="7524296" y="870457"/>
                    </a:cubicBezTo>
                    <a:cubicBezTo>
                      <a:pt x="7536006" y="876398"/>
                      <a:pt x="7541860" y="886300"/>
                      <a:pt x="7552537" y="893102"/>
                    </a:cubicBezTo>
                    <a:cubicBezTo>
                      <a:pt x="7587408" y="915402"/>
                      <a:pt x="7634161" y="921429"/>
                      <a:pt x="7671357" y="940888"/>
                    </a:cubicBezTo>
                    <a:cubicBezTo>
                      <a:pt x="7724654" y="968785"/>
                      <a:pt x="7780362" y="1013041"/>
                      <a:pt x="7843474" y="997715"/>
                    </a:cubicBezTo>
                    <a:cubicBezTo>
                      <a:pt x="7862503" y="993066"/>
                      <a:pt x="7882823" y="981356"/>
                      <a:pt x="7902799" y="984886"/>
                    </a:cubicBezTo>
                    <a:cubicBezTo>
                      <a:pt x="7914939" y="987039"/>
                      <a:pt x="7931212" y="995649"/>
                      <a:pt x="7939822" y="1004517"/>
                    </a:cubicBezTo>
                    <a:cubicBezTo>
                      <a:pt x="7952996" y="1018035"/>
                      <a:pt x="7948605" y="1021479"/>
                      <a:pt x="7950499" y="1038183"/>
                    </a:cubicBezTo>
                    <a:cubicBezTo>
                      <a:pt x="7953082" y="1060569"/>
                      <a:pt x="7964275" y="1086400"/>
                      <a:pt x="7972369" y="1107753"/>
                    </a:cubicBezTo>
                    <a:cubicBezTo>
                      <a:pt x="7983907" y="1138319"/>
                      <a:pt x="8006207" y="1143485"/>
                      <a:pt x="8032381" y="1161653"/>
                    </a:cubicBezTo>
                    <a:cubicBezTo>
                      <a:pt x="8080857" y="1195232"/>
                      <a:pt x="8126405" y="1234667"/>
                      <a:pt x="8177807" y="1262564"/>
                    </a:cubicBezTo>
                    <a:cubicBezTo>
                      <a:pt x="8205188" y="1277373"/>
                      <a:pt x="8223097" y="1303807"/>
                      <a:pt x="8249272" y="1318358"/>
                    </a:cubicBezTo>
                    <a:cubicBezTo>
                      <a:pt x="8266062" y="1327657"/>
                      <a:pt x="8283024" y="1332048"/>
                      <a:pt x="8298866" y="1344275"/>
                    </a:cubicBezTo>
                    <a:cubicBezTo>
                      <a:pt x="8313331" y="1355468"/>
                      <a:pt x="8327538" y="1368641"/>
                      <a:pt x="8343037" y="1378285"/>
                    </a:cubicBezTo>
                    <a:cubicBezTo>
                      <a:pt x="8394697" y="1410314"/>
                      <a:pt x="8452213" y="1406526"/>
                      <a:pt x="8510504" y="1406526"/>
                    </a:cubicBezTo>
                    <a:cubicBezTo>
                      <a:pt x="8542534" y="1406526"/>
                      <a:pt x="8574650" y="1406870"/>
                      <a:pt x="8606680" y="1406526"/>
                    </a:cubicBezTo>
                    <a:cubicBezTo>
                      <a:pt x="8637160" y="1406182"/>
                      <a:pt x="8664712" y="1414706"/>
                      <a:pt x="8694675" y="1415825"/>
                    </a:cubicBezTo>
                    <a:cubicBezTo>
                      <a:pt x="8730149" y="1417116"/>
                      <a:pt x="8762696" y="1425727"/>
                      <a:pt x="8798428" y="1425641"/>
                    </a:cubicBezTo>
                    <a:cubicBezTo>
                      <a:pt x="8831750" y="1425554"/>
                      <a:pt x="8865157" y="1425641"/>
                      <a:pt x="8898478" y="1425641"/>
                    </a:cubicBezTo>
                    <a:cubicBezTo>
                      <a:pt x="8926375" y="1425641"/>
                      <a:pt x="8954272" y="1425813"/>
                      <a:pt x="8982169" y="1425641"/>
                    </a:cubicBezTo>
                    <a:cubicBezTo>
                      <a:pt x="9018332" y="1425468"/>
                      <a:pt x="9052514" y="1433820"/>
                      <a:pt x="9088247" y="1435456"/>
                    </a:cubicBezTo>
                    <a:cubicBezTo>
                      <a:pt x="9124323" y="1437006"/>
                      <a:pt x="9161002" y="1435284"/>
                      <a:pt x="9197165" y="1435198"/>
                    </a:cubicBezTo>
                    <a:cubicBezTo>
                      <a:pt x="9228678" y="1435112"/>
                      <a:pt x="9256059" y="1440020"/>
                      <a:pt x="9286453" y="1444755"/>
                    </a:cubicBezTo>
                    <a:cubicBezTo>
                      <a:pt x="9313058" y="1448888"/>
                      <a:pt x="9335875" y="1452763"/>
                      <a:pt x="9363169" y="1453968"/>
                    </a:cubicBezTo>
                    <a:cubicBezTo>
                      <a:pt x="9393391" y="1455346"/>
                      <a:pt x="9416810" y="1472135"/>
                      <a:pt x="9447808" y="1473427"/>
                    </a:cubicBezTo>
                    <a:cubicBezTo>
                      <a:pt x="9482851" y="1474977"/>
                      <a:pt x="9519099" y="1479023"/>
                      <a:pt x="9553884" y="1483931"/>
                    </a:cubicBezTo>
                    <a:cubicBezTo>
                      <a:pt x="9589186" y="1488925"/>
                      <a:pt x="9622766" y="1502788"/>
                      <a:pt x="9658928" y="1502357"/>
                    </a:cubicBezTo>
                    <a:cubicBezTo>
                      <a:pt x="9717478" y="1501582"/>
                      <a:pt x="9770860" y="1510020"/>
                      <a:pt x="9828463" y="1511484"/>
                    </a:cubicBezTo>
                    <a:cubicBezTo>
                      <a:pt x="9946164" y="1514411"/>
                      <a:pt x="10043803" y="1590095"/>
                      <a:pt x="10158749" y="1607659"/>
                    </a:cubicBezTo>
                    <a:cubicBezTo>
                      <a:pt x="10313301" y="1631251"/>
                      <a:pt x="10477411" y="1651658"/>
                      <a:pt x="10625764" y="1709173"/>
                    </a:cubicBezTo>
                    <a:cubicBezTo>
                      <a:pt x="10653920" y="1720108"/>
                      <a:pt x="10677684" y="1734229"/>
                      <a:pt x="10707302" y="1741720"/>
                    </a:cubicBezTo>
                    <a:cubicBezTo>
                      <a:pt x="10719960" y="1744906"/>
                      <a:pt x="10733219" y="1746369"/>
                      <a:pt x="10744929" y="1752999"/>
                    </a:cubicBezTo>
                    <a:cubicBezTo>
                      <a:pt x="10769726" y="1766948"/>
                      <a:pt x="10793147" y="1780810"/>
                      <a:pt x="10820096" y="1793036"/>
                    </a:cubicBezTo>
                    <a:cubicBezTo>
                      <a:pt x="10887169" y="1823344"/>
                      <a:pt x="10956309" y="1847969"/>
                      <a:pt x="11020024" y="1885079"/>
                    </a:cubicBezTo>
                    <a:cubicBezTo>
                      <a:pt x="11068758" y="1913493"/>
                      <a:pt x="11110947" y="1950000"/>
                      <a:pt x="11155807" y="1982632"/>
                    </a:cubicBezTo>
                    <a:cubicBezTo>
                      <a:pt x="11178623" y="1999250"/>
                      <a:pt x="11201354" y="2019570"/>
                      <a:pt x="11223052" y="2037910"/>
                    </a:cubicBezTo>
                    <a:cubicBezTo>
                      <a:pt x="11253446" y="2063568"/>
                      <a:pt x="11276779" y="2090604"/>
                      <a:pt x="11304074" y="2119620"/>
                    </a:cubicBezTo>
                    <a:cubicBezTo>
                      <a:pt x="11329130" y="2146226"/>
                      <a:pt x="11351344" y="2173692"/>
                      <a:pt x="11375366" y="2200728"/>
                    </a:cubicBezTo>
                    <a:cubicBezTo>
                      <a:pt x="11406621" y="2235685"/>
                      <a:pt x="11434173" y="2274862"/>
                      <a:pt x="11466979" y="2308441"/>
                    </a:cubicBezTo>
                    <a:cubicBezTo>
                      <a:pt x="11488159" y="2330139"/>
                      <a:pt x="11502366" y="2355797"/>
                      <a:pt x="11524063" y="2377667"/>
                    </a:cubicBezTo>
                    <a:cubicBezTo>
                      <a:pt x="11548517" y="2402292"/>
                      <a:pt x="11579944" y="2414260"/>
                      <a:pt x="11604569" y="2439057"/>
                    </a:cubicBezTo>
                    <a:cubicBezTo>
                      <a:pt x="11670867" y="2505700"/>
                      <a:pt x="11757657" y="2555467"/>
                      <a:pt x="11815948" y="2628998"/>
                    </a:cubicBezTo>
                    <a:cubicBezTo>
                      <a:pt x="11829122" y="2645616"/>
                      <a:pt x="11853058" y="2664558"/>
                      <a:pt x="11855038" y="2687633"/>
                    </a:cubicBezTo>
                    <a:cubicBezTo>
                      <a:pt x="11856503" y="2704767"/>
                      <a:pt x="11844707" y="2726293"/>
                      <a:pt x="11844017" y="2744288"/>
                    </a:cubicBezTo>
                    <a:cubicBezTo>
                      <a:pt x="11843415" y="2759959"/>
                      <a:pt x="11843931" y="2776146"/>
                      <a:pt x="11844190" y="2791816"/>
                    </a:cubicBezTo>
                    <a:cubicBezTo>
                      <a:pt x="11844707" y="2830390"/>
                      <a:pt x="11850475" y="2870169"/>
                      <a:pt x="11853747" y="2908570"/>
                    </a:cubicBezTo>
                    <a:cubicBezTo>
                      <a:pt x="11855297" y="2926049"/>
                      <a:pt x="11863046" y="2940858"/>
                      <a:pt x="11864165" y="2958595"/>
                    </a:cubicBezTo>
                    <a:cubicBezTo>
                      <a:pt x="11865629" y="2982015"/>
                      <a:pt x="11862529" y="3005262"/>
                      <a:pt x="11864509" y="3028768"/>
                    </a:cubicBezTo>
                    <a:cubicBezTo>
                      <a:pt x="11870365" y="3099888"/>
                      <a:pt x="11890254" y="3169630"/>
                      <a:pt x="11892406" y="3240406"/>
                    </a:cubicBezTo>
                    <a:cubicBezTo>
                      <a:pt x="11893957" y="3290948"/>
                      <a:pt x="11908507" y="3339079"/>
                      <a:pt x="11919098" y="3387640"/>
                    </a:cubicBezTo>
                    <a:cubicBezTo>
                      <a:pt x="11922026" y="3400985"/>
                      <a:pt x="11919873" y="3413987"/>
                      <a:pt x="11921853" y="3427505"/>
                    </a:cubicBezTo>
                    <a:cubicBezTo>
                      <a:pt x="11926331" y="3459190"/>
                      <a:pt x="11931411" y="3488034"/>
                      <a:pt x="11930893" y="3520667"/>
                    </a:cubicBezTo>
                    <a:cubicBezTo>
                      <a:pt x="11930377" y="3548650"/>
                      <a:pt x="11939074" y="3571897"/>
                      <a:pt x="11940452" y="3599192"/>
                    </a:cubicBezTo>
                    <a:cubicBezTo>
                      <a:pt x="11942087" y="3633460"/>
                      <a:pt x="11940193" y="3668504"/>
                      <a:pt x="11940193" y="3702858"/>
                    </a:cubicBezTo>
                    <a:cubicBezTo>
                      <a:pt x="11940193" y="3779230"/>
                      <a:pt x="11946392" y="3854742"/>
                      <a:pt x="11958533" y="3928703"/>
                    </a:cubicBezTo>
                    <a:cubicBezTo>
                      <a:pt x="11960513" y="3940757"/>
                      <a:pt x="11958791" y="3952381"/>
                      <a:pt x="11958877" y="3964435"/>
                    </a:cubicBezTo>
                    <a:cubicBezTo>
                      <a:pt x="11959135" y="4000598"/>
                      <a:pt x="11966540" y="4036760"/>
                      <a:pt x="11972481" y="4072407"/>
                    </a:cubicBezTo>
                    <a:cubicBezTo>
                      <a:pt x="11979197" y="4112788"/>
                      <a:pt x="11988582" y="4149037"/>
                      <a:pt x="11988065" y="4189763"/>
                    </a:cubicBezTo>
                    <a:cubicBezTo>
                      <a:pt x="11987032" y="4270871"/>
                      <a:pt x="11997622" y="4351548"/>
                      <a:pt x="11997622" y="4432914"/>
                    </a:cubicBezTo>
                    <a:cubicBezTo>
                      <a:pt x="11997622" y="4473727"/>
                      <a:pt x="11997622" y="4514625"/>
                      <a:pt x="11997622" y="4555437"/>
                    </a:cubicBezTo>
                    <a:cubicBezTo>
                      <a:pt x="11997622" y="4586434"/>
                      <a:pt x="12004252" y="4627935"/>
                      <a:pt x="11996159" y="4658329"/>
                    </a:cubicBezTo>
                    <a:cubicBezTo>
                      <a:pt x="11962924" y="4665475"/>
                      <a:pt x="11925555" y="4656865"/>
                      <a:pt x="11892751" y="4651871"/>
                    </a:cubicBezTo>
                    <a:cubicBezTo>
                      <a:pt x="11870967" y="4648599"/>
                      <a:pt x="11849269" y="4650321"/>
                      <a:pt x="11827142" y="4649977"/>
                    </a:cubicBezTo>
                    <a:cubicBezTo>
                      <a:pt x="11794250" y="4649460"/>
                      <a:pt x="11762910" y="4641797"/>
                      <a:pt x="11730450" y="4639989"/>
                    </a:cubicBezTo>
                    <a:cubicBezTo>
                      <a:pt x="11678789" y="4637148"/>
                      <a:pt x="11628419" y="4648858"/>
                      <a:pt x="11577102" y="4649718"/>
                    </a:cubicBezTo>
                    <a:cubicBezTo>
                      <a:pt x="11474038" y="4651441"/>
                      <a:pt x="11370889" y="4649718"/>
                      <a:pt x="11267825" y="4649718"/>
                    </a:cubicBezTo>
                    <a:cubicBezTo>
                      <a:pt x="11215561" y="4649718"/>
                      <a:pt x="11156323" y="4642658"/>
                      <a:pt x="11104921" y="4650494"/>
                    </a:cubicBezTo>
                    <a:cubicBezTo>
                      <a:pt x="11021316" y="4663236"/>
                      <a:pt x="10934439" y="4660137"/>
                      <a:pt x="10849370" y="4659276"/>
                    </a:cubicBezTo>
                    <a:cubicBezTo>
                      <a:pt x="10810624" y="4658845"/>
                      <a:pt x="10773774" y="4667455"/>
                      <a:pt x="10735544" y="4669264"/>
                    </a:cubicBezTo>
                    <a:cubicBezTo>
                      <a:pt x="10691719" y="4671330"/>
                      <a:pt x="10647117" y="4668747"/>
                      <a:pt x="10603206" y="4668747"/>
                    </a:cubicBezTo>
                    <a:cubicBezTo>
                      <a:pt x="10478100" y="4668747"/>
                      <a:pt x="10353080" y="4668747"/>
                      <a:pt x="10227975" y="4668747"/>
                    </a:cubicBezTo>
                    <a:cubicBezTo>
                      <a:pt x="10112081" y="4668747"/>
                      <a:pt x="9997825" y="4656521"/>
                      <a:pt x="9882535" y="4649116"/>
                    </a:cubicBezTo>
                    <a:cubicBezTo>
                      <a:pt x="9790836" y="4643175"/>
                      <a:pt x="9695780" y="4649632"/>
                      <a:pt x="9603824" y="4649632"/>
                    </a:cubicBezTo>
                    <a:cubicBezTo>
                      <a:pt x="9569125" y="4649632"/>
                      <a:pt x="9534425" y="4649030"/>
                      <a:pt x="9499726" y="4649374"/>
                    </a:cubicBezTo>
                    <a:cubicBezTo>
                      <a:pt x="9486553" y="4649547"/>
                      <a:pt x="9476048" y="4649718"/>
                      <a:pt x="9462617" y="4651699"/>
                    </a:cubicBezTo>
                    <a:cubicBezTo>
                      <a:pt x="9426884" y="4657123"/>
                      <a:pt x="9394338" y="4659190"/>
                      <a:pt x="9357315" y="4659104"/>
                    </a:cubicBezTo>
                    <a:cubicBezTo>
                      <a:pt x="9267424" y="4658845"/>
                      <a:pt x="9178137" y="4656693"/>
                      <a:pt x="9088935" y="4666595"/>
                    </a:cubicBezTo>
                    <a:cubicBezTo>
                      <a:pt x="8995688" y="4676927"/>
                      <a:pt x="8896584" y="4668747"/>
                      <a:pt x="8802647" y="4668747"/>
                    </a:cubicBezTo>
                    <a:cubicBezTo>
                      <a:pt x="8556827" y="4668747"/>
                      <a:pt x="8311007" y="4668747"/>
                      <a:pt x="8065186" y="4668747"/>
                    </a:cubicBezTo>
                    <a:cubicBezTo>
                      <a:pt x="7941630" y="4668747"/>
                      <a:pt x="7814717" y="4676066"/>
                      <a:pt x="7691419" y="4663925"/>
                    </a:cubicBezTo>
                    <a:cubicBezTo>
                      <a:pt x="7650348" y="4659878"/>
                      <a:pt x="7611603" y="4660309"/>
                      <a:pt x="7570532" y="4659620"/>
                    </a:cubicBezTo>
                    <a:cubicBezTo>
                      <a:pt x="7512069" y="4658673"/>
                      <a:pt x="7454898" y="4650149"/>
                      <a:pt x="7396348" y="4650235"/>
                    </a:cubicBezTo>
                    <a:cubicBezTo>
                      <a:pt x="7290271" y="4650494"/>
                      <a:pt x="7182386" y="4635598"/>
                      <a:pt x="7077084" y="4622769"/>
                    </a:cubicBezTo>
                    <a:cubicBezTo>
                      <a:pt x="7046603" y="4619066"/>
                      <a:pt x="7014315" y="4611748"/>
                      <a:pt x="6984008" y="4611059"/>
                    </a:cubicBezTo>
                    <a:cubicBezTo>
                      <a:pt x="6821619" y="4607357"/>
                      <a:pt x="6659146" y="4601846"/>
                      <a:pt x="6496672" y="4601674"/>
                    </a:cubicBezTo>
                    <a:cubicBezTo>
                      <a:pt x="6380693" y="4601588"/>
                      <a:pt x="6265489" y="4592116"/>
                      <a:pt x="6149510" y="4592116"/>
                    </a:cubicBezTo>
                    <a:cubicBezTo>
                      <a:pt x="6064269" y="4592116"/>
                      <a:pt x="5975585" y="4584368"/>
                      <a:pt x="5890947" y="4594269"/>
                    </a:cubicBezTo>
                    <a:cubicBezTo>
                      <a:pt x="5815177" y="4603138"/>
                      <a:pt x="5740699" y="4600124"/>
                      <a:pt x="5664241" y="4601243"/>
                    </a:cubicBezTo>
                    <a:cubicBezTo>
                      <a:pt x="5619554" y="4601846"/>
                      <a:pt x="5577278" y="4611231"/>
                      <a:pt x="5532591" y="4611317"/>
                    </a:cubicBezTo>
                    <a:cubicBezTo>
                      <a:pt x="5490660" y="4611317"/>
                      <a:pt x="5448728" y="4611317"/>
                      <a:pt x="5406711" y="4611317"/>
                    </a:cubicBezTo>
                    <a:cubicBezTo>
                      <a:pt x="5201703" y="4611317"/>
                      <a:pt x="4998675" y="4630432"/>
                      <a:pt x="4793322" y="4630432"/>
                    </a:cubicBezTo>
                    <a:cubicBezTo>
                      <a:pt x="4616555" y="4630432"/>
                      <a:pt x="4441339" y="4655659"/>
                      <a:pt x="4265002" y="4658673"/>
                    </a:cubicBezTo>
                    <a:cubicBezTo>
                      <a:pt x="4213858" y="4659534"/>
                      <a:pt x="4164091" y="4667800"/>
                      <a:pt x="4112946" y="4668317"/>
                    </a:cubicBezTo>
                    <a:cubicBezTo>
                      <a:pt x="4060166" y="4668833"/>
                      <a:pt x="4010830" y="4684676"/>
                      <a:pt x="3960288" y="4688120"/>
                    </a:cubicBezTo>
                    <a:cubicBezTo>
                      <a:pt x="3907594" y="4691736"/>
                      <a:pt x="3853091" y="4688292"/>
                      <a:pt x="3800139" y="4687861"/>
                    </a:cubicBezTo>
                    <a:cubicBezTo>
                      <a:pt x="3732893" y="4687431"/>
                      <a:pt x="3666423" y="4698194"/>
                      <a:pt x="3599091" y="4697677"/>
                    </a:cubicBezTo>
                    <a:cubicBezTo>
                      <a:pt x="3373763" y="4695697"/>
                      <a:pt x="3148349" y="4697677"/>
                      <a:pt x="2922935" y="4697419"/>
                    </a:cubicBezTo>
                    <a:cubicBezTo>
                      <a:pt x="2882295" y="4697419"/>
                      <a:pt x="2842085" y="4698280"/>
                      <a:pt x="2801359" y="4695267"/>
                    </a:cubicBezTo>
                    <a:cubicBezTo>
                      <a:pt x="2738074" y="4690703"/>
                      <a:pt x="2675737" y="4690100"/>
                      <a:pt x="2612538" y="4685709"/>
                    </a:cubicBezTo>
                    <a:cubicBezTo>
                      <a:pt x="2467629" y="4675635"/>
                      <a:pt x="2322203" y="4675377"/>
                      <a:pt x="2177208" y="4666595"/>
                    </a:cubicBezTo>
                    <a:cubicBezTo>
                      <a:pt x="2112546" y="4662634"/>
                      <a:pt x="2048055" y="4661428"/>
                      <a:pt x="1983565" y="4657037"/>
                    </a:cubicBezTo>
                    <a:cubicBezTo>
                      <a:pt x="1937501" y="4653852"/>
                      <a:pt x="1891436" y="4649977"/>
                      <a:pt x="1845200" y="4649116"/>
                    </a:cubicBezTo>
                    <a:cubicBezTo>
                      <a:pt x="1814978" y="4648513"/>
                      <a:pt x="1778729" y="4655057"/>
                      <a:pt x="1748594" y="4650063"/>
                    </a:cubicBezTo>
                    <a:cubicBezTo>
                      <a:pt x="1735851" y="4647996"/>
                      <a:pt x="1726552" y="4643089"/>
                      <a:pt x="1714411" y="4639472"/>
                    </a:cubicBezTo>
                    <a:cubicBezTo>
                      <a:pt x="1649749" y="4640161"/>
                      <a:pt x="1585087" y="4640505"/>
                      <a:pt x="1520338" y="4640505"/>
                    </a:cubicBezTo>
                    <a:cubicBezTo>
                      <a:pt x="1452920" y="4641367"/>
                      <a:pt x="1385589" y="4638698"/>
                      <a:pt x="1318430" y="4632498"/>
                    </a:cubicBezTo>
                    <a:cubicBezTo>
                      <a:pt x="1278306" y="4629571"/>
                      <a:pt x="1238441" y="4630346"/>
                      <a:pt x="1198318" y="4630346"/>
                    </a:cubicBezTo>
                    <a:cubicBezTo>
                      <a:pt x="1136066" y="4630346"/>
                      <a:pt x="1073815" y="4630346"/>
                      <a:pt x="1011563" y="4630346"/>
                    </a:cubicBezTo>
                    <a:cubicBezTo>
                      <a:pt x="947245" y="4630346"/>
                      <a:pt x="884305" y="4637578"/>
                      <a:pt x="820331" y="4640420"/>
                    </a:cubicBezTo>
                    <a:cubicBezTo>
                      <a:pt x="730097" y="4644380"/>
                      <a:pt x="637796" y="4640850"/>
                      <a:pt x="547389" y="4639731"/>
                    </a:cubicBezTo>
                    <a:cubicBezTo>
                      <a:pt x="502616" y="4639128"/>
                      <a:pt x="459823" y="4649805"/>
                      <a:pt x="415051" y="4649460"/>
                    </a:cubicBezTo>
                    <a:cubicBezTo>
                      <a:pt x="360204" y="4649030"/>
                      <a:pt x="305271" y="4649460"/>
                      <a:pt x="250424" y="4649460"/>
                    </a:cubicBezTo>
                    <a:cubicBezTo>
                      <a:pt x="202121" y="4649460"/>
                      <a:pt x="156573" y="4648082"/>
                      <a:pt x="108529" y="4642055"/>
                    </a:cubicBezTo>
                    <a:cubicBezTo>
                      <a:pt x="88811" y="4639558"/>
                      <a:pt x="43091" y="4648771"/>
                      <a:pt x="30434" y="4631293"/>
                    </a:cubicBezTo>
                    <a:cubicBezTo>
                      <a:pt x="26388" y="4625696"/>
                      <a:pt x="23632" y="4600813"/>
                      <a:pt x="22082" y="4594183"/>
                    </a:cubicBezTo>
                    <a:cubicBezTo>
                      <a:pt x="18122" y="4577996"/>
                      <a:pt x="12611" y="4562756"/>
                      <a:pt x="9856" y="4546396"/>
                    </a:cubicBezTo>
                    <a:cubicBezTo>
                      <a:pt x="5723" y="4522202"/>
                      <a:pt x="385" y="4502399"/>
                      <a:pt x="557" y="4476827"/>
                    </a:cubicBezTo>
                    <a:cubicBezTo>
                      <a:pt x="729" y="4454870"/>
                      <a:pt x="-562" y="4432742"/>
                      <a:pt x="299" y="4410872"/>
                    </a:cubicBezTo>
                    <a:cubicBezTo>
                      <a:pt x="1332" y="4385558"/>
                      <a:pt x="5895" y="4339150"/>
                      <a:pt x="29229" y="4324254"/>
                    </a:cubicBezTo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805DCCF9-D67A-25DA-E84B-A165E645EE72}"/>
                  </a:ext>
                </a:extLst>
              </p:cNvPr>
              <p:cNvSpPr/>
              <p:nvPr/>
            </p:nvSpPr>
            <p:spPr>
              <a:xfrm>
                <a:off x="4919059" y="4946452"/>
                <a:ext cx="1699130" cy="1175816"/>
              </a:xfrm>
              <a:custGeom>
                <a:avLst/>
                <a:gdLst>
                  <a:gd name="connsiteX0" fmla="*/ 2395866 w 2524949"/>
                  <a:gd name="connsiteY0" fmla="*/ 773489 h 1747291"/>
                  <a:gd name="connsiteX1" fmla="*/ 2471033 w 2524949"/>
                  <a:gd name="connsiteY1" fmla="*/ 726994 h 1747291"/>
                  <a:gd name="connsiteX2" fmla="*/ 2490836 w 2524949"/>
                  <a:gd name="connsiteY2" fmla="*/ 668272 h 1747291"/>
                  <a:gd name="connsiteX3" fmla="*/ 2508229 w 2524949"/>
                  <a:gd name="connsiteY3" fmla="*/ 605849 h 1747291"/>
                  <a:gd name="connsiteX4" fmla="*/ 2506937 w 2524949"/>
                  <a:gd name="connsiteY4" fmla="*/ 463781 h 1747291"/>
                  <a:gd name="connsiteX5" fmla="*/ 2462164 w 2524949"/>
                  <a:gd name="connsiteY5" fmla="*/ 425035 h 1747291"/>
                  <a:gd name="connsiteX6" fmla="*/ 2421438 w 2524949"/>
                  <a:gd name="connsiteY6" fmla="*/ 338675 h 1747291"/>
                  <a:gd name="connsiteX7" fmla="*/ 2331376 w 2524949"/>
                  <a:gd name="connsiteY7" fmla="*/ 333681 h 1747291"/>
                  <a:gd name="connsiteX8" fmla="*/ 2260944 w 2524949"/>
                  <a:gd name="connsiteY8" fmla="*/ 306215 h 1747291"/>
                  <a:gd name="connsiteX9" fmla="*/ 2193613 w 2524949"/>
                  <a:gd name="connsiteY9" fmla="*/ 258773 h 1747291"/>
                  <a:gd name="connsiteX10" fmla="*/ 2164511 w 2524949"/>
                  <a:gd name="connsiteY10" fmla="*/ 211675 h 1747291"/>
                  <a:gd name="connsiteX11" fmla="*/ 2135580 w 2524949"/>
                  <a:gd name="connsiteY11" fmla="*/ 182228 h 1747291"/>
                  <a:gd name="connsiteX12" fmla="*/ 2087105 w 2524949"/>
                  <a:gd name="connsiteY12" fmla="*/ 111280 h 1747291"/>
                  <a:gd name="connsiteX13" fmla="*/ 2046637 w 2524949"/>
                  <a:gd name="connsiteY13" fmla="*/ 73310 h 1747291"/>
                  <a:gd name="connsiteX14" fmla="*/ 2025800 w 2524949"/>
                  <a:gd name="connsiteY14" fmla="*/ 37405 h 1747291"/>
                  <a:gd name="connsiteX15" fmla="*/ 2002553 w 2524949"/>
                  <a:gd name="connsiteY15" fmla="*/ 898 h 1747291"/>
                  <a:gd name="connsiteX16" fmla="*/ 1943660 w 2524949"/>
                  <a:gd name="connsiteY16" fmla="*/ 20702 h 1747291"/>
                  <a:gd name="connsiteX17" fmla="*/ 1891052 w 2524949"/>
                  <a:gd name="connsiteY17" fmla="*/ 123249 h 1747291"/>
                  <a:gd name="connsiteX18" fmla="*/ 1903536 w 2524949"/>
                  <a:gd name="connsiteY18" fmla="*/ 202462 h 1747291"/>
                  <a:gd name="connsiteX19" fmla="*/ 1933758 w 2524949"/>
                  <a:gd name="connsiteY19" fmla="*/ 261356 h 1747291"/>
                  <a:gd name="connsiteX20" fmla="*/ 1975948 w 2524949"/>
                  <a:gd name="connsiteY20" fmla="*/ 344444 h 1747291"/>
                  <a:gd name="connsiteX21" fmla="*/ 2010388 w 2524949"/>
                  <a:gd name="connsiteY21" fmla="*/ 394813 h 1747291"/>
                  <a:gd name="connsiteX22" fmla="*/ 2058520 w 2524949"/>
                  <a:gd name="connsiteY22" fmla="*/ 575885 h 1747291"/>
                  <a:gd name="connsiteX23" fmla="*/ 2052665 w 2524949"/>
                  <a:gd name="connsiteY23" fmla="*/ 648125 h 1747291"/>
                  <a:gd name="connsiteX24" fmla="*/ 2031483 w 2524949"/>
                  <a:gd name="connsiteY24" fmla="*/ 721914 h 1747291"/>
                  <a:gd name="connsiteX25" fmla="*/ 1989466 w 2524949"/>
                  <a:gd name="connsiteY25" fmla="*/ 785285 h 1747291"/>
                  <a:gd name="connsiteX26" fmla="*/ 1916107 w 2524949"/>
                  <a:gd name="connsiteY26" fmla="*/ 833415 h 1747291"/>
                  <a:gd name="connsiteX27" fmla="*/ 1824064 w 2524949"/>
                  <a:gd name="connsiteY27" fmla="*/ 889726 h 1747291"/>
                  <a:gd name="connsiteX28" fmla="*/ 1741665 w 2524949"/>
                  <a:gd name="connsiteY28" fmla="*/ 956627 h 1747291"/>
                  <a:gd name="connsiteX29" fmla="*/ 1648675 w 2524949"/>
                  <a:gd name="connsiteY29" fmla="*/ 1000539 h 1747291"/>
                  <a:gd name="connsiteX30" fmla="*/ 1467862 w 2524949"/>
                  <a:gd name="connsiteY30" fmla="*/ 1057883 h 1747291"/>
                  <a:gd name="connsiteX31" fmla="*/ 1379521 w 2524949"/>
                  <a:gd name="connsiteY31" fmla="*/ 1086554 h 1747291"/>
                  <a:gd name="connsiteX32" fmla="*/ 1298414 w 2524949"/>
                  <a:gd name="connsiteY32" fmla="*/ 1086210 h 1747291"/>
                  <a:gd name="connsiteX33" fmla="*/ 1207663 w 2524949"/>
                  <a:gd name="connsiteY33" fmla="*/ 1071400 h 1747291"/>
                  <a:gd name="connsiteX34" fmla="*/ 1169864 w 2524949"/>
                  <a:gd name="connsiteY34" fmla="*/ 1069678 h 1747291"/>
                  <a:gd name="connsiteX35" fmla="*/ 1120355 w 2524949"/>
                  <a:gd name="connsiteY35" fmla="*/ 1061929 h 1747291"/>
                  <a:gd name="connsiteX36" fmla="*/ 1049063 w 2524949"/>
                  <a:gd name="connsiteY36" fmla="*/ 1065115 h 1747291"/>
                  <a:gd name="connsiteX37" fmla="*/ 1020563 w 2524949"/>
                  <a:gd name="connsiteY37" fmla="*/ 1077341 h 1747291"/>
                  <a:gd name="connsiteX38" fmla="*/ 978115 w 2524949"/>
                  <a:gd name="connsiteY38" fmla="*/ 1112040 h 1747291"/>
                  <a:gd name="connsiteX39" fmla="*/ 919825 w 2524949"/>
                  <a:gd name="connsiteY39" fmla="*/ 1137957 h 1747291"/>
                  <a:gd name="connsiteX40" fmla="*/ 857142 w 2524949"/>
                  <a:gd name="connsiteY40" fmla="*/ 1220356 h 1747291"/>
                  <a:gd name="connsiteX41" fmla="*/ 686747 w 2524949"/>
                  <a:gd name="connsiteY41" fmla="*/ 1261944 h 1747291"/>
                  <a:gd name="connsiteX42" fmla="*/ 520485 w 2524949"/>
                  <a:gd name="connsiteY42" fmla="*/ 1241193 h 1747291"/>
                  <a:gd name="connsiteX43" fmla="*/ 433005 w 2524949"/>
                  <a:gd name="connsiteY43" fmla="*/ 1197453 h 1747291"/>
                  <a:gd name="connsiteX44" fmla="*/ 424309 w 2524949"/>
                  <a:gd name="connsiteY44" fmla="*/ 1211144 h 1747291"/>
                  <a:gd name="connsiteX45" fmla="*/ 386166 w 2524949"/>
                  <a:gd name="connsiteY45" fmla="*/ 1282608 h 1747291"/>
                  <a:gd name="connsiteX46" fmla="*/ 314615 w 2524949"/>
                  <a:gd name="connsiteY46" fmla="*/ 1374565 h 1747291"/>
                  <a:gd name="connsiteX47" fmla="*/ 221798 w 2524949"/>
                  <a:gd name="connsiteY47" fmla="*/ 1476337 h 1747291"/>
                  <a:gd name="connsiteX48" fmla="*/ 61907 w 2524949"/>
                  <a:gd name="connsiteY48" fmla="*/ 1616338 h 1747291"/>
                  <a:gd name="connsiteX49" fmla="*/ 0 w 2524949"/>
                  <a:gd name="connsiteY49" fmla="*/ 1674887 h 1747291"/>
                  <a:gd name="connsiteX50" fmla="*/ 25486 w 2524949"/>
                  <a:gd name="connsiteY50" fmla="*/ 1679967 h 1747291"/>
                  <a:gd name="connsiteX51" fmla="*/ 20148 w 2524949"/>
                  <a:gd name="connsiteY51" fmla="*/ 1674457 h 1747291"/>
                  <a:gd name="connsiteX52" fmla="*/ 69139 w 2524949"/>
                  <a:gd name="connsiteY52" fmla="*/ 1724224 h 1747291"/>
                  <a:gd name="connsiteX53" fmla="*/ 159891 w 2524949"/>
                  <a:gd name="connsiteY53" fmla="*/ 1747213 h 1747291"/>
                  <a:gd name="connsiteX54" fmla="*/ 246595 w 2524949"/>
                  <a:gd name="connsiteY54" fmla="*/ 1726979 h 1747291"/>
                  <a:gd name="connsiteX55" fmla="*/ 316251 w 2524949"/>
                  <a:gd name="connsiteY55" fmla="*/ 1703043 h 1747291"/>
                  <a:gd name="connsiteX56" fmla="*/ 384702 w 2524949"/>
                  <a:gd name="connsiteY56" fmla="*/ 1696757 h 1747291"/>
                  <a:gd name="connsiteX57" fmla="*/ 463571 w 2524949"/>
                  <a:gd name="connsiteY57" fmla="*/ 1687458 h 1747291"/>
                  <a:gd name="connsiteX58" fmla="*/ 535036 w 2524949"/>
                  <a:gd name="connsiteY58" fmla="*/ 1659131 h 1747291"/>
                  <a:gd name="connsiteX59" fmla="*/ 635517 w 2524949"/>
                  <a:gd name="connsiteY59" fmla="*/ 1653190 h 1747291"/>
                  <a:gd name="connsiteX60" fmla="*/ 729281 w 2524949"/>
                  <a:gd name="connsiteY60" fmla="*/ 1640361 h 1747291"/>
                  <a:gd name="connsiteX61" fmla="*/ 823735 w 2524949"/>
                  <a:gd name="connsiteY61" fmla="*/ 1616941 h 1747291"/>
                  <a:gd name="connsiteX62" fmla="*/ 835789 w 2524949"/>
                  <a:gd name="connsiteY62" fmla="*/ 1604628 h 1747291"/>
                  <a:gd name="connsiteX63" fmla="*/ 859898 w 2524949"/>
                  <a:gd name="connsiteY63" fmla="*/ 1594641 h 1747291"/>
                  <a:gd name="connsiteX64" fmla="*/ 881853 w 2524949"/>
                  <a:gd name="connsiteY64" fmla="*/ 1566399 h 1747291"/>
                  <a:gd name="connsiteX65" fmla="*/ 950907 w 2524949"/>
                  <a:gd name="connsiteY65" fmla="*/ 1514824 h 1747291"/>
                  <a:gd name="connsiteX66" fmla="*/ 1021941 w 2524949"/>
                  <a:gd name="connsiteY66" fmla="*/ 1529375 h 1747291"/>
                  <a:gd name="connsiteX67" fmla="*/ 1106751 w 2524949"/>
                  <a:gd name="connsiteY67" fmla="*/ 1554086 h 1747291"/>
                  <a:gd name="connsiteX68" fmla="*/ 1172189 w 2524949"/>
                  <a:gd name="connsiteY68" fmla="*/ 1539277 h 1747291"/>
                  <a:gd name="connsiteX69" fmla="*/ 1262079 w 2524949"/>
                  <a:gd name="connsiteY69" fmla="*/ 1582500 h 1747291"/>
                  <a:gd name="connsiteX70" fmla="*/ 1337503 w 2524949"/>
                  <a:gd name="connsiteY70" fmla="*/ 1569843 h 1747291"/>
                  <a:gd name="connsiteX71" fmla="*/ 1410948 w 2524949"/>
                  <a:gd name="connsiteY71" fmla="*/ 1530150 h 1747291"/>
                  <a:gd name="connsiteX72" fmla="*/ 1481724 w 2524949"/>
                  <a:gd name="connsiteY72" fmla="*/ 1481417 h 1747291"/>
                  <a:gd name="connsiteX73" fmla="*/ 1569461 w 2524949"/>
                  <a:gd name="connsiteY73" fmla="*/ 1443790 h 1747291"/>
                  <a:gd name="connsiteX74" fmla="*/ 1643165 w 2524949"/>
                  <a:gd name="connsiteY74" fmla="*/ 1416840 h 1747291"/>
                  <a:gd name="connsiteX75" fmla="*/ 1722378 w 2524949"/>
                  <a:gd name="connsiteY75" fmla="*/ 1379472 h 1747291"/>
                  <a:gd name="connsiteX76" fmla="*/ 1876931 w 2524949"/>
                  <a:gd name="connsiteY76" fmla="*/ 1308955 h 1747291"/>
                  <a:gd name="connsiteX77" fmla="*/ 1915332 w 2524949"/>
                  <a:gd name="connsiteY77" fmla="*/ 1287688 h 1747291"/>
                  <a:gd name="connsiteX78" fmla="*/ 1934619 w 2524949"/>
                  <a:gd name="connsiteY78" fmla="*/ 1250406 h 1747291"/>
                  <a:gd name="connsiteX79" fmla="*/ 1990069 w 2524949"/>
                  <a:gd name="connsiteY79" fmla="*/ 1177822 h 1747291"/>
                  <a:gd name="connsiteX80" fmla="*/ 2128348 w 2524949"/>
                  <a:gd name="connsiteY80" fmla="*/ 1106788 h 1747291"/>
                  <a:gd name="connsiteX81" fmla="*/ 2206959 w 2524949"/>
                  <a:gd name="connsiteY81" fmla="*/ 1057108 h 1747291"/>
                  <a:gd name="connsiteX82" fmla="*/ 2300896 w 2524949"/>
                  <a:gd name="connsiteY82" fmla="*/ 1001228 h 1747291"/>
                  <a:gd name="connsiteX83" fmla="*/ 2340933 w 2524949"/>
                  <a:gd name="connsiteY83" fmla="*/ 926233 h 1747291"/>
                  <a:gd name="connsiteX84" fmla="*/ 2347993 w 2524949"/>
                  <a:gd name="connsiteY84" fmla="*/ 839873 h 1747291"/>
                  <a:gd name="connsiteX85" fmla="*/ 2395866 w 2524949"/>
                  <a:gd name="connsiteY85" fmla="*/ 773489 h 1747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2524949" h="1747291">
                    <a:moveTo>
                      <a:pt x="2395866" y="773489"/>
                    </a:moveTo>
                    <a:cubicBezTo>
                      <a:pt x="2418166" y="760143"/>
                      <a:pt x="2452951" y="747314"/>
                      <a:pt x="2471033" y="726994"/>
                    </a:cubicBezTo>
                    <a:cubicBezTo>
                      <a:pt x="2487478" y="708568"/>
                      <a:pt x="2487220" y="690142"/>
                      <a:pt x="2490836" y="668272"/>
                    </a:cubicBezTo>
                    <a:cubicBezTo>
                      <a:pt x="2494280" y="647091"/>
                      <a:pt x="2504699" y="627030"/>
                      <a:pt x="2508229" y="605849"/>
                    </a:cubicBezTo>
                    <a:cubicBezTo>
                      <a:pt x="2515719" y="561678"/>
                      <a:pt x="2542497" y="502871"/>
                      <a:pt x="2506937" y="463781"/>
                    </a:cubicBezTo>
                    <a:cubicBezTo>
                      <a:pt x="2493591" y="449057"/>
                      <a:pt x="2475080" y="440275"/>
                      <a:pt x="2462164" y="425035"/>
                    </a:cubicBezTo>
                    <a:cubicBezTo>
                      <a:pt x="2441758" y="401013"/>
                      <a:pt x="2429876" y="370705"/>
                      <a:pt x="2421438" y="338675"/>
                    </a:cubicBezTo>
                    <a:cubicBezTo>
                      <a:pt x="2390872" y="338245"/>
                      <a:pt x="2360047" y="339278"/>
                      <a:pt x="2331376" y="333681"/>
                    </a:cubicBezTo>
                    <a:cubicBezTo>
                      <a:pt x="2305114" y="328515"/>
                      <a:pt x="2285484" y="319044"/>
                      <a:pt x="2260944" y="306215"/>
                    </a:cubicBezTo>
                    <a:cubicBezTo>
                      <a:pt x="2239936" y="295280"/>
                      <a:pt x="2206012" y="278490"/>
                      <a:pt x="2193613" y="258773"/>
                    </a:cubicBezTo>
                    <a:cubicBezTo>
                      <a:pt x="2182075" y="240347"/>
                      <a:pt x="2180870" y="227259"/>
                      <a:pt x="2164511" y="211675"/>
                    </a:cubicBezTo>
                    <a:cubicBezTo>
                      <a:pt x="2154609" y="202204"/>
                      <a:pt x="2144363" y="192905"/>
                      <a:pt x="2135580" y="182228"/>
                    </a:cubicBezTo>
                    <a:cubicBezTo>
                      <a:pt x="2117069" y="159842"/>
                      <a:pt x="2106995" y="132892"/>
                      <a:pt x="2087105" y="111280"/>
                    </a:cubicBezTo>
                    <a:cubicBezTo>
                      <a:pt x="2074448" y="97504"/>
                      <a:pt x="2057744" y="88291"/>
                      <a:pt x="2046637" y="73310"/>
                    </a:cubicBezTo>
                    <a:cubicBezTo>
                      <a:pt x="2038888" y="62719"/>
                      <a:pt x="2033206" y="48685"/>
                      <a:pt x="2025800" y="37405"/>
                    </a:cubicBezTo>
                    <a:cubicBezTo>
                      <a:pt x="2018568" y="26384"/>
                      <a:pt x="2010905" y="13469"/>
                      <a:pt x="2002553" y="898"/>
                    </a:cubicBezTo>
                    <a:cubicBezTo>
                      <a:pt x="1981286" y="-2460"/>
                      <a:pt x="1958986" y="3481"/>
                      <a:pt x="1943660" y="20702"/>
                    </a:cubicBezTo>
                    <a:cubicBezTo>
                      <a:pt x="1918604" y="48771"/>
                      <a:pt x="1897940" y="86483"/>
                      <a:pt x="1891052" y="123249"/>
                    </a:cubicBezTo>
                    <a:cubicBezTo>
                      <a:pt x="1886230" y="148907"/>
                      <a:pt x="1895184" y="177837"/>
                      <a:pt x="1903536" y="202462"/>
                    </a:cubicBezTo>
                    <a:cubicBezTo>
                      <a:pt x="1910511" y="223040"/>
                      <a:pt x="1923512" y="242327"/>
                      <a:pt x="1933758" y="261356"/>
                    </a:cubicBezTo>
                    <a:cubicBezTo>
                      <a:pt x="1948567" y="288650"/>
                      <a:pt x="1960536" y="317666"/>
                      <a:pt x="1975948" y="344444"/>
                    </a:cubicBezTo>
                    <a:cubicBezTo>
                      <a:pt x="1986108" y="362181"/>
                      <a:pt x="2000056" y="377249"/>
                      <a:pt x="2010388" y="394813"/>
                    </a:cubicBezTo>
                    <a:cubicBezTo>
                      <a:pt x="2041816" y="448283"/>
                      <a:pt x="2041988" y="517508"/>
                      <a:pt x="2058520" y="575885"/>
                    </a:cubicBezTo>
                    <a:cubicBezTo>
                      <a:pt x="2066010" y="602405"/>
                      <a:pt x="2059811" y="621778"/>
                      <a:pt x="2052665" y="648125"/>
                    </a:cubicBezTo>
                    <a:cubicBezTo>
                      <a:pt x="2045088" y="675849"/>
                      <a:pt x="2031914" y="692725"/>
                      <a:pt x="2031483" y="721914"/>
                    </a:cubicBezTo>
                    <a:cubicBezTo>
                      <a:pt x="2030881" y="755407"/>
                      <a:pt x="2012111" y="763329"/>
                      <a:pt x="1989466" y="785285"/>
                    </a:cubicBezTo>
                    <a:cubicBezTo>
                      <a:pt x="1966391" y="807671"/>
                      <a:pt x="1942282" y="815162"/>
                      <a:pt x="1916107" y="833415"/>
                    </a:cubicBezTo>
                    <a:cubicBezTo>
                      <a:pt x="1886058" y="854338"/>
                      <a:pt x="1856525" y="872161"/>
                      <a:pt x="1824064" y="889726"/>
                    </a:cubicBezTo>
                    <a:cubicBezTo>
                      <a:pt x="1793584" y="906171"/>
                      <a:pt x="1770079" y="936651"/>
                      <a:pt x="1741665" y="956627"/>
                    </a:cubicBezTo>
                    <a:cubicBezTo>
                      <a:pt x="1711357" y="977894"/>
                      <a:pt x="1682341" y="987107"/>
                      <a:pt x="1648675" y="1000539"/>
                    </a:cubicBezTo>
                    <a:cubicBezTo>
                      <a:pt x="1590040" y="1024044"/>
                      <a:pt x="1525033" y="1031449"/>
                      <a:pt x="1467862" y="1057883"/>
                    </a:cubicBezTo>
                    <a:cubicBezTo>
                      <a:pt x="1441084" y="1070281"/>
                      <a:pt x="1410432" y="1084660"/>
                      <a:pt x="1379521" y="1086554"/>
                    </a:cubicBezTo>
                    <a:cubicBezTo>
                      <a:pt x="1351366" y="1088276"/>
                      <a:pt x="1326052" y="1088018"/>
                      <a:pt x="1298414" y="1086210"/>
                    </a:cubicBezTo>
                    <a:cubicBezTo>
                      <a:pt x="1267589" y="1084230"/>
                      <a:pt x="1238056" y="1077083"/>
                      <a:pt x="1207663" y="1071400"/>
                    </a:cubicBezTo>
                    <a:cubicBezTo>
                      <a:pt x="1194747" y="1068990"/>
                      <a:pt x="1182951" y="1069420"/>
                      <a:pt x="1169864" y="1069678"/>
                    </a:cubicBezTo>
                    <a:cubicBezTo>
                      <a:pt x="1150577" y="1070023"/>
                      <a:pt x="1138695" y="1065460"/>
                      <a:pt x="1120355" y="1061929"/>
                    </a:cubicBezTo>
                    <a:cubicBezTo>
                      <a:pt x="1100035" y="1057969"/>
                      <a:pt x="1067833" y="1058055"/>
                      <a:pt x="1049063" y="1065115"/>
                    </a:cubicBezTo>
                    <a:cubicBezTo>
                      <a:pt x="1039850" y="1068559"/>
                      <a:pt x="1029432" y="1073553"/>
                      <a:pt x="1020563" y="1077341"/>
                    </a:cubicBezTo>
                    <a:cubicBezTo>
                      <a:pt x="1001793" y="1085349"/>
                      <a:pt x="993528" y="1099642"/>
                      <a:pt x="978115" y="1112040"/>
                    </a:cubicBezTo>
                    <a:cubicBezTo>
                      <a:pt x="960292" y="1126420"/>
                      <a:pt x="939283" y="1128916"/>
                      <a:pt x="919825" y="1137957"/>
                    </a:cubicBezTo>
                    <a:cubicBezTo>
                      <a:pt x="889947" y="1151820"/>
                      <a:pt x="875568" y="1195387"/>
                      <a:pt x="857142" y="1220356"/>
                    </a:cubicBezTo>
                    <a:cubicBezTo>
                      <a:pt x="820808" y="1269607"/>
                      <a:pt x="742800" y="1261944"/>
                      <a:pt x="686747" y="1261944"/>
                    </a:cubicBezTo>
                    <a:cubicBezTo>
                      <a:pt x="633450" y="1261944"/>
                      <a:pt x="566463" y="1270726"/>
                      <a:pt x="520485" y="1241193"/>
                    </a:cubicBezTo>
                    <a:cubicBezTo>
                      <a:pt x="493449" y="1223801"/>
                      <a:pt x="464002" y="1207613"/>
                      <a:pt x="433005" y="1197453"/>
                    </a:cubicBezTo>
                    <a:cubicBezTo>
                      <a:pt x="429992" y="1202017"/>
                      <a:pt x="427150" y="1206580"/>
                      <a:pt x="424309" y="1211144"/>
                    </a:cubicBezTo>
                    <a:cubicBezTo>
                      <a:pt x="410189" y="1234219"/>
                      <a:pt x="399598" y="1259188"/>
                      <a:pt x="386166" y="1282608"/>
                    </a:cubicBezTo>
                    <a:cubicBezTo>
                      <a:pt x="366707" y="1316360"/>
                      <a:pt x="341996" y="1346926"/>
                      <a:pt x="314615" y="1374565"/>
                    </a:cubicBezTo>
                    <a:cubicBezTo>
                      <a:pt x="282241" y="1407197"/>
                      <a:pt x="254086" y="1443618"/>
                      <a:pt x="221798" y="1476337"/>
                    </a:cubicBezTo>
                    <a:cubicBezTo>
                      <a:pt x="171687" y="1526965"/>
                      <a:pt x="111760" y="1565108"/>
                      <a:pt x="61907" y="1616338"/>
                    </a:cubicBezTo>
                    <a:cubicBezTo>
                      <a:pt x="42190" y="1636572"/>
                      <a:pt x="21353" y="1655945"/>
                      <a:pt x="0" y="1674887"/>
                    </a:cubicBezTo>
                    <a:lnTo>
                      <a:pt x="25486" y="1679967"/>
                    </a:lnTo>
                    <a:cubicBezTo>
                      <a:pt x="23678" y="1678159"/>
                      <a:pt x="21956" y="1676265"/>
                      <a:pt x="20148" y="1674457"/>
                    </a:cubicBezTo>
                    <a:cubicBezTo>
                      <a:pt x="39090" y="1690472"/>
                      <a:pt x="45462" y="1711222"/>
                      <a:pt x="69139" y="1724224"/>
                    </a:cubicBezTo>
                    <a:cubicBezTo>
                      <a:pt x="93162" y="1737311"/>
                      <a:pt x="132597" y="1748332"/>
                      <a:pt x="159891" y="1747213"/>
                    </a:cubicBezTo>
                    <a:cubicBezTo>
                      <a:pt x="186238" y="1746179"/>
                      <a:pt x="223606" y="1738861"/>
                      <a:pt x="246595" y="1726979"/>
                    </a:cubicBezTo>
                    <a:cubicBezTo>
                      <a:pt x="269929" y="1714838"/>
                      <a:pt x="291282" y="1710705"/>
                      <a:pt x="316251" y="1703043"/>
                    </a:cubicBezTo>
                    <a:cubicBezTo>
                      <a:pt x="338724" y="1696068"/>
                      <a:pt x="360164" y="1696757"/>
                      <a:pt x="384702" y="1696757"/>
                    </a:cubicBezTo>
                    <a:cubicBezTo>
                      <a:pt x="413461" y="1696757"/>
                      <a:pt x="435933" y="1694605"/>
                      <a:pt x="463571" y="1687458"/>
                    </a:cubicBezTo>
                    <a:cubicBezTo>
                      <a:pt x="488800" y="1680914"/>
                      <a:pt x="509464" y="1665330"/>
                      <a:pt x="535036" y="1659131"/>
                    </a:cubicBezTo>
                    <a:cubicBezTo>
                      <a:pt x="568185" y="1651037"/>
                      <a:pt x="602195" y="1659303"/>
                      <a:pt x="635517" y="1653190"/>
                    </a:cubicBezTo>
                    <a:cubicBezTo>
                      <a:pt x="667030" y="1647421"/>
                      <a:pt x="698543" y="1647851"/>
                      <a:pt x="729281" y="1640361"/>
                    </a:cubicBezTo>
                    <a:cubicBezTo>
                      <a:pt x="758125" y="1633386"/>
                      <a:pt x="798507" y="1633042"/>
                      <a:pt x="823735" y="1616941"/>
                    </a:cubicBezTo>
                    <a:cubicBezTo>
                      <a:pt x="828729" y="1613755"/>
                      <a:pt x="831139" y="1607986"/>
                      <a:pt x="835789" y="1604628"/>
                    </a:cubicBezTo>
                    <a:cubicBezTo>
                      <a:pt x="842850" y="1599462"/>
                      <a:pt x="853526" y="1599204"/>
                      <a:pt x="859898" y="1594641"/>
                    </a:cubicBezTo>
                    <a:cubicBezTo>
                      <a:pt x="869971" y="1587494"/>
                      <a:pt x="874535" y="1576559"/>
                      <a:pt x="881853" y="1566399"/>
                    </a:cubicBezTo>
                    <a:cubicBezTo>
                      <a:pt x="900796" y="1540224"/>
                      <a:pt x="918619" y="1521368"/>
                      <a:pt x="950907" y="1514824"/>
                    </a:cubicBezTo>
                    <a:cubicBezTo>
                      <a:pt x="979063" y="1509141"/>
                      <a:pt x="998263" y="1514566"/>
                      <a:pt x="1021941" y="1529375"/>
                    </a:cubicBezTo>
                    <a:cubicBezTo>
                      <a:pt x="1045275" y="1543927"/>
                      <a:pt x="1078080" y="1560544"/>
                      <a:pt x="1106751" y="1554086"/>
                    </a:cubicBezTo>
                    <a:cubicBezTo>
                      <a:pt x="1127157" y="1549523"/>
                      <a:pt x="1151783" y="1538502"/>
                      <a:pt x="1172189" y="1539277"/>
                    </a:cubicBezTo>
                    <a:cubicBezTo>
                      <a:pt x="1204046" y="1540396"/>
                      <a:pt x="1234526" y="1570015"/>
                      <a:pt x="1262079" y="1582500"/>
                    </a:cubicBezTo>
                    <a:cubicBezTo>
                      <a:pt x="1283776" y="1592316"/>
                      <a:pt x="1316495" y="1579400"/>
                      <a:pt x="1337503" y="1569843"/>
                    </a:cubicBezTo>
                    <a:cubicBezTo>
                      <a:pt x="1361440" y="1558908"/>
                      <a:pt x="1388304" y="1544099"/>
                      <a:pt x="1410948" y="1530150"/>
                    </a:cubicBezTo>
                    <a:cubicBezTo>
                      <a:pt x="1435057" y="1515255"/>
                      <a:pt x="1455980" y="1494160"/>
                      <a:pt x="1481724" y="1481417"/>
                    </a:cubicBezTo>
                    <a:cubicBezTo>
                      <a:pt x="1509276" y="1467813"/>
                      <a:pt x="1540962" y="1454295"/>
                      <a:pt x="1569461" y="1443790"/>
                    </a:cubicBezTo>
                    <a:cubicBezTo>
                      <a:pt x="1594001" y="1434750"/>
                      <a:pt x="1619401" y="1427775"/>
                      <a:pt x="1643165" y="1416840"/>
                    </a:cubicBezTo>
                    <a:cubicBezTo>
                      <a:pt x="1668651" y="1405044"/>
                      <a:pt x="1700595" y="1396348"/>
                      <a:pt x="1722378" y="1379472"/>
                    </a:cubicBezTo>
                    <a:cubicBezTo>
                      <a:pt x="1769131" y="1343310"/>
                      <a:pt x="1828714" y="1341243"/>
                      <a:pt x="1876931" y="1308955"/>
                    </a:cubicBezTo>
                    <a:cubicBezTo>
                      <a:pt x="1888899" y="1300948"/>
                      <a:pt x="1905172" y="1298967"/>
                      <a:pt x="1915332" y="1287688"/>
                    </a:cubicBezTo>
                    <a:cubicBezTo>
                      <a:pt x="1923684" y="1278389"/>
                      <a:pt x="1929797" y="1262030"/>
                      <a:pt x="1934619" y="1250406"/>
                    </a:cubicBezTo>
                    <a:cubicBezTo>
                      <a:pt x="1946845" y="1221390"/>
                      <a:pt x="1963377" y="1198314"/>
                      <a:pt x="1990069" y="1177822"/>
                    </a:cubicBezTo>
                    <a:cubicBezTo>
                      <a:pt x="2030364" y="1146826"/>
                      <a:pt x="2084953" y="1133394"/>
                      <a:pt x="2128348" y="1106788"/>
                    </a:cubicBezTo>
                    <a:cubicBezTo>
                      <a:pt x="2154609" y="1090687"/>
                      <a:pt x="2179492" y="1070540"/>
                      <a:pt x="2206959" y="1057108"/>
                    </a:cubicBezTo>
                    <a:cubicBezTo>
                      <a:pt x="2240797" y="1040576"/>
                      <a:pt x="2273429" y="1028005"/>
                      <a:pt x="2300896" y="1001228"/>
                    </a:cubicBezTo>
                    <a:cubicBezTo>
                      <a:pt x="2323971" y="978669"/>
                      <a:pt x="2339297" y="959210"/>
                      <a:pt x="2340933" y="926233"/>
                    </a:cubicBezTo>
                    <a:cubicBezTo>
                      <a:pt x="2342397" y="895925"/>
                      <a:pt x="2338005" y="868975"/>
                      <a:pt x="2347993" y="839873"/>
                    </a:cubicBezTo>
                    <a:cubicBezTo>
                      <a:pt x="2356517" y="814904"/>
                      <a:pt x="2372618" y="787351"/>
                      <a:pt x="2395866" y="773489"/>
                    </a:cubicBezTo>
                    <a:close/>
                  </a:path>
                </a:pathLst>
              </a:custGeom>
              <a:solidFill>
                <a:srgbClr val="EAB5B5">
                  <a:alpha val="8000"/>
                </a:srgb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0967B5AA-260B-5FB2-D6E1-462FD05BFDE3}"/>
                  </a:ext>
                </a:extLst>
              </p:cNvPr>
              <p:cNvSpPr/>
              <p:nvPr/>
            </p:nvSpPr>
            <p:spPr>
              <a:xfrm>
                <a:off x="7157872" y="5876603"/>
                <a:ext cx="1996910" cy="2125691"/>
              </a:xfrm>
              <a:custGeom>
                <a:avLst/>
                <a:gdLst>
                  <a:gd name="connsiteX0" fmla="*/ 2346136 w 2967457"/>
                  <a:gd name="connsiteY0" fmla="*/ 1206 h 3158829"/>
                  <a:gd name="connsiteX1" fmla="*/ 2318240 w 2967457"/>
                  <a:gd name="connsiteY1" fmla="*/ 0 h 3158829"/>
                  <a:gd name="connsiteX2" fmla="*/ 2324783 w 2967457"/>
                  <a:gd name="connsiteY2" fmla="*/ 13346 h 3158829"/>
                  <a:gd name="connsiteX3" fmla="*/ 2323836 w 2967457"/>
                  <a:gd name="connsiteY3" fmla="*/ 30049 h 3158829"/>
                  <a:gd name="connsiteX4" fmla="*/ 2328658 w 2967457"/>
                  <a:gd name="connsiteY4" fmla="*/ 67676 h 3158829"/>
                  <a:gd name="connsiteX5" fmla="*/ 2312901 w 2967457"/>
                  <a:gd name="connsiteY5" fmla="*/ 105388 h 3158829"/>
                  <a:gd name="connsiteX6" fmla="*/ 2262101 w 2967457"/>
                  <a:gd name="connsiteY6" fmla="*/ 173839 h 3158829"/>
                  <a:gd name="connsiteX7" fmla="*/ 2090242 w 2967457"/>
                  <a:gd name="connsiteY7" fmla="*/ 318576 h 3158829"/>
                  <a:gd name="connsiteX8" fmla="*/ 2040303 w 2967457"/>
                  <a:gd name="connsiteY8" fmla="*/ 347937 h 3158829"/>
                  <a:gd name="connsiteX9" fmla="*/ 1989761 w 2967457"/>
                  <a:gd name="connsiteY9" fmla="*/ 364210 h 3158829"/>
                  <a:gd name="connsiteX10" fmla="*/ 1897202 w 2967457"/>
                  <a:gd name="connsiteY10" fmla="*/ 412169 h 3158829"/>
                  <a:gd name="connsiteX11" fmla="*/ 1793708 w 2967457"/>
                  <a:gd name="connsiteY11" fmla="*/ 487508 h 3158829"/>
                  <a:gd name="connsiteX12" fmla="*/ 1696929 w 2967457"/>
                  <a:gd name="connsiteY12" fmla="*/ 575504 h 3158829"/>
                  <a:gd name="connsiteX13" fmla="*/ 1630287 w 2967457"/>
                  <a:gd name="connsiteY13" fmla="*/ 675812 h 3158829"/>
                  <a:gd name="connsiteX14" fmla="*/ 1590508 w 2967457"/>
                  <a:gd name="connsiteY14" fmla="*/ 768199 h 3158829"/>
                  <a:gd name="connsiteX15" fmla="*/ 1571307 w 2967457"/>
                  <a:gd name="connsiteY15" fmla="*/ 833034 h 3158829"/>
                  <a:gd name="connsiteX16" fmla="*/ 1565452 w 2967457"/>
                  <a:gd name="connsiteY16" fmla="*/ 876257 h 3158829"/>
                  <a:gd name="connsiteX17" fmla="*/ 1555465 w 2967457"/>
                  <a:gd name="connsiteY17" fmla="*/ 958053 h 3158829"/>
                  <a:gd name="connsiteX18" fmla="*/ 1546596 w 2967457"/>
                  <a:gd name="connsiteY18" fmla="*/ 1004032 h 3158829"/>
                  <a:gd name="connsiteX19" fmla="*/ 1546940 w 2967457"/>
                  <a:gd name="connsiteY19" fmla="*/ 1046566 h 3158829"/>
                  <a:gd name="connsiteX20" fmla="*/ 1546940 w 2967457"/>
                  <a:gd name="connsiteY20" fmla="*/ 1152213 h 3158829"/>
                  <a:gd name="connsiteX21" fmla="*/ 1546940 w 2967457"/>
                  <a:gd name="connsiteY21" fmla="*/ 1272841 h 3158829"/>
                  <a:gd name="connsiteX22" fmla="*/ 1546251 w 2967457"/>
                  <a:gd name="connsiteY22" fmla="*/ 1387873 h 3158829"/>
                  <a:gd name="connsiteX23" fmla="*/ 1538674 w 2967457"/>
                  <a:gd name="connsiteY23" fmla="*/ 1447283 h 3158829"/>
                  <a:gd name="connsiteX24" fmla="*/ 1539105 w 2967457"/>
                  <a:gd name="connsiteY24" fmla="*/ 1494898 h 3158829"/>
                  <a:gd name="connsiteX25" fmla="*/ 1530150 w 2967457"/>
                  <a:gd name="connsiteY25" fmla="*/ 1543631 h 3158829"/>
                  <a:gd name="connsiteX26" fmla="*/ 1526190 w 2967457"/>
                  <a:gd name="connsiteY26" fmla="*/ 1581602 h 3158829"/>
                  <a:gd name="connsiteX27" fmla="*/ 1505698 w 2967457"/>
                  <a:gd name="connsiteY27" fmla="*/ 1668479 h 3158829"/>
                  <a:gd name="connsiteX28" fmla="*/ 1488305 w 2967457"/>
                  <a:gd name="connsiteY28" fmla="*/ 1719020 h 3158829"/>
                  <a:gd name="connsiteX29" fmla="*/ 1472032 w 2967457"/>
                  <a:gd name="connsiteY29" fmla="*/ 1772662 h 3158829"/>
                  <a:gd name="connsiteX30" fmla="*/ 1419768 w 2967457"/>
                  <a:gd name="connsiteY30" fmla="*/ 1904397 h 3158829"/>
                  <a:gd name="connsiteX31" fmla="*/ 1390149 w 2967457"/>
                  <a:gd name="connsiteY31" fmla="*/ 1963291 h 3158829"/>
                  <a:gd name="connsiteX32" fmla="*/ 1367849 w 2967457"/>
                  <a:gd name="connsiteY32" fmla="*/ 2013488 h 3158829"/>
                  <a:gd name="connsiteX33" fmla="*/ 1296298 w 2967457"/>
                  <a:gd name="connsiteY33" fmla="*/ 2113883 h 3158829"/>
                  <a:gd name="connsiteX34" fmla="*/ 1261857 w 2967457"/>
                  <a:gd name="connsiteY34" fmla="*/ 2163736 h 3158829"/>
                  <a:gd name="connsiteX35" fmla="*/ 1204600 w 2967457"/>
                  <a:gd name="connsiteY35" fmla="*/ 2213933 h 3158829"/>
                  <a:gd name="connsiteX36" fmla="*/ 1103775 w 2967457"/>
                  <a:gd name="connsiteY36" fmla="*/ 2308559 h 3158829"/>
                  <a:gd name="connsiteX37" fmla="*/ 1055300 w 2967457"/>
                  <a:gd name="connsiteY37" fmla="*/ 2345841 h 3158829"/>
                  <a:gd name="connsiteX38" fmla="*/ 1012421 w 2967457"/>
                  <a:gd name="connsiteY38" fmla="*/ 2387428 h 3158829"/>
                  <a:gd name="connsiteX39" fmla="*/ 950428 w 2967457"/>
                  <a:gd name="connsiteY39" fmla="*/ 2424624 h 3158829"/>
                  <a:gd name="connsiteX40" fmla="*/ 887487 w 2967457"/>
                  <a:gd name="connsiteY40" fmla="*/ 2474649 h 3158829"/>
                  <a:gd name="connsiteX41" fmla="*/ 760918 w 2967457"/>
                  <a:gd name="connsiteY41" fmla="*/ 2558339 h 3158829"/>
                  <a:gd name="connsiteX42" fmla="*/ 711668 w 2967457"/>
                  <a:gd name="connsiteY42" fmla="*/ 2588303 h 3158829"/>
                  <a:gd name="connsiteX43" fmla="*/ 652343 w 2967457"/>
                  <a:gd name="connsiteY43" fmla="*/ 2615253 h 3158829"/>
                  <a:gd name="connsiteX44" fmla="*/ 602147 w 2967457"/>
                  <a:gd name="connsiteY44" fmla="*/ 2647455 h 3158829"/>
                  <a:gd name="connsiteX45" fmla="*/ 579157 w 2967457"/>
                  <a:gd name="connsiteY45" fmla="*/ 2655204 h 3158829"/>
                  <a:gd name="connsiteX46" fmla="*/ 555910 w 2967457"/>
                  <a:gd name="connsiteY46" fmla="*/ 2667344 h 3158829"/>
                  <a:gd name="connsiteX47" fmla="*/ 495811 w 2967457"/>
                  <a:gd name="connsiteY47" fmla="*/ 2699460 h 3158829"/>
                  <a:gd name="connsiteX48" fmla="*/ 450263 w 2967457"/>
                  <a:gd name="connsiteY48" fmla="*/ 2713237 h 3158829"/>
                  <a:gd name="connsiteX49" fmla="*/ 349524 w 2967457"/>
                  <a:gd name="connsiteY49" fmla="*/ 2757579 h 3158829"/>
                  <a:gd name="connsiteX50" fmla="*/ 148907 w 2967457"/>
                  <a:gd name="connsiteY50" fmla="*/ 2882943 h 3158829"/>
                  <a:gd name="connsiteX51" fmla="*/ 98968 w 2967457"/>
                  <a:gd name="connsiteY51" fmla="*/ 2933313 h 3158829"/>
                  <a:gd name="connsiteX52" fmla="*/ 59103 w 2967457"/>
                  <a:gd name="connsiteY52" fmla="*/ 2965687 h 3158829"/>
                  <a:gd name="connsiteX53" fmla="*/ 23629 w 2967457"/>
                  <a:gd name="connsiteY53" fmla="*/ 3016487 h 3158829"/>
                  <a:gd name="connsiteX54" fmla="*/ 554 w 2967457"/>
                  <a:gd name="connsiteY54" fmla="*/ 3064790 h 3158829"/>
                  <a:gd name="connsiteX55" fmla="*/ 17258 w 2967457"/>
                  <a:gd name="connsiteY55" fmla="*/ 3064790 h 3158829"/>
                  <a:gd name="connsiteX56" fmla="*/ 11747 w 2967457"/>
                  <a:gd name="connsiteY56" fmla="*/ 3066856 h 3158829"/>
                  <a:gd name="connsiteX57" fmla="*/ 43088 w 2967457"/>
                  <a:gd name="connsiteY57" fmla="*/ 3077274 h 3158829"/>
                  <a:gd name="connsiteX58" fmla="*/ 88464 w 2967457"/>
                  <a:gd name="connsiteY58" fmla="*/ 3089070 h 3158829"/>
                  <a:gd name="connsiteX59" fmla="*/ 176201 w 2967457"/>
                  <a:gd name="connsiteY59" fmla="*/ 3098886 h 3158829"/>
                  <a:gd name="connsiteX60" fmla="*/ 251540 w 2967457"/>
                  <a:gd name="connsiteY60" fmla="*/ 3115159 h 3158829"/>
                  <a:gd name="connsiteX61" fmla="*/ 294247 w 2967457"/>
                  <a:gd name="connsiteY61" fmla="*/ 3123339 h 3158829"/>
                  <a:gd name="connsiteX62" fmla="*/ 407729 w 2967457"/>
                  <a:gd name="connsiteY62" fmla="*/ 3144176 h 3158829"/>
                  <a:gd name="connsiteX63" fmla="*/ 513978 w 2967457"/>
                  <a:gd name="connsiteY63" fmla="*/ 3154852 h 3158829"/>
                  <a:gd name="connsiteX64" fmla="*/ 622639 w 2967457"/>
                  <a:gd name="connsiteY64" fmla="*/ 3156746 h 3158829"/>
                  <a:gd name="connsiteX65" fmla="*/ 696514 w 2967457"/>
                  <a:gd name="connsiteY65" fmla="*/ 3156574 h 3158829"/>
                  <a:gd name="connsiteX66" fmla="*/ 714767 w 2967457"/>
                  <a:gd name="connsiteY66" fmla="*/ 3158813 h 3158829"/>
                  <a:gd name="connsiteX67" fmla="*/ 801730 w 2967457"/>
                  <a:gd name="connsiteY67" fmla="*/ 3158813 h 3158829"/>
                  <a:gd name="connsiteX68" fmla="*/ 811804 w 2967457"/>
                  <a:gd name="connsiteY68" fmla="*/ 3156919 h 3158829"/>
                  <a:gd name="connsiteX69" fmla="*/ 847105 w 2967457"/>
                  <a:gd name="connsiteY69" fmla="*/ 3131863 h 3158829"/>
                  <a:gd name="connsiteX70" fmla="*/ 869147 w 2967457"/>
                  <a:gd name="connsiteY70" fmla="*/ 3082010 h 3158829"/>
                  <a:gd name="connsiteX71" fmla="*/ 909960 w 2967457"/>
                  <a:gd name="connsiteY71" fmla="*/ 3031641 h 3158829"/>
                  <a:gd name="connsiteX72" fmla="*/ 952150 w 2967457"/>
                  <a:gd name="connsiteY72" fmla="*/ 2972489 h 3158829"/>
                  <a:gd name="connsiteX73" fmla="*/ 987193 w 2967457"/>
                  <a:gd name="connsiteY73" fmla="*/ 2922119 h 3158829"/>
                  <a:gd name="connsiteX74" fmla="*/ 1192805 w 2967457"/>
                  <a:gd name="connsiteY74" fmla="*/ 2699546 h 3158829"/>
                  <a:gd name="connsiteX75" fmla="*/ 1308008 w 2967457"/>
                  <a:gd name="connsiteY75" fmla="*/ 2617233 h 3158829"/>
                  <a:gd name="connsiteX76" fmla="*/ 1349509 w 2967457"/>
                  <a:gd name="connsiteY76" fmla="*/ 2593039 h 3158829"/>
                  <a:gd name="connsiteX77" fmla="*/ 1428636 w 2967457"/>
                  <a:gd name="connsiteY77" fmla="*/ 2541636 h 3158829"/>
                  <a:gd name="connsiteX78" fmla="*/ 1556067 w 2967457"/>
                  <a:gd name="connsiteY78" fmla="*/ 2483259 h 3158829"/>
                  <a:gd name="connsiteX79" fmla="*/ 1669205 w 2967457"/>
                  <a:gd name="connsiteY79" fmla="*/ 2425829 h 3158829"/>
                  <a:gd name="connsiteX80" fmla="*/ 1741530 w 2967457"/>
                  <a:gd name="connsiteY80" fmla="*/ 2385534 h 3158829"/>
                  <a:gd name="connsiteX81" fmla="*/ 1781998 w 2967457"/>
                  <a:gd name="connsiteY81" fmla="*/ 2354967 h 3158829"/>
                  <a:gd name="connsiteX82" fmla="*/ 1895738 w 2967457"/>
                  <a:gd name="connsiteY82" fmla="*/ 2264819 h 3158829"/>
                  <a:gd name="connsiteX83" fmla="*/ 1963415 w 2967457"/>
                  <a:gd name="connsiteY83" fmla="*/ 2194905 h 3158829"/>
                  <a:gd name="connsiteX84" fmla="*/ 2005001 w 2967457"/>
                  <a:gd name="connsiteY84" fmla="*/ 2146773 h 3158829"/>
                  <a:gd name="connsiteX85" fmla="*/ 2076035 w 2967457"/>
                  <a:gd name="connsiteY85" fmla="*/ 2052492 h 3158829"/>
                  <a:gd name="connsiteX86" fmla="*/ 2189087 w 2967457"/>
                  <a:gd name="connsiteY86" fmla="*/ 1812010 h 3158829"/>
                  <a:gd name="connsiteX87" fmla="*/ 2191412 w 2967457"/>
                  <a:gd name="connsiteY87" fmla="*/ 1766032 h 3158829"/>
                  <a:gd name="connsiteX88" fmla="*/ 2207427 w 2967457"/>
                  <a:gd name="connsiteY88" fmla="*/ 1694567 h 3158829"/>
                  <a:gd name="connsiteX89" fmla="*/ 2224388 w 2967457"/>
                  <a:gd name="connsiteY89" fmla="*/ 1601405 h 3158829"/>
                  <a:gd name="connsiteX90" fmla="*/ 2215864 w 2967457"/>
                  <a:gd name="connsiteY90" fmla="*/ 1484566 h 3158829"/>
                  <a:gd name="connsiteX91" fmla="*/ 2215864 w 2967457"/>
                  <a:gd name="connsiteY91" fmla="*/ 1367037 h 3158829"/>
                  <a:gd name="connsiteX92" fmla="*/ 2223528 w 2967457"/>
                  <a:gd name="connsiteY92" fmla="*/ 1238573 h 3158829"/>
                  <a:gd name="connsiteX93" fmla="*/ 2237562 w 2967457"/>
                  <a:gd name="connsiteY93" fmla="*/ 1140503 h 3158829"/>
                  <a:gd name="connsiteX94" fmla="*/ 2267870 w 2967457"/>
                  <a:gd name="connsiteY94" fmla="*/ 1017980 h 3158829"/>
                  <a:gd name="connsiteX95" fmla="*/ 2316001 w 2967457"/>
                  <a:gd name="connsiteY95" fmla="*/ 923182 h 3158829"/>
                  <a:gd name="connsiteX96" fmla="*/ 2357760 w 2967457"/>
                  <a:gd name="connsiteY96" fmla="*/ 858176 h 3158829"/>
                  <a:gd name="connsiteX97" fmla="*/ 2400036 w 2967457"/>
                  <a:gd name="connsiteY97" fmla="*/ 807117 h 3158829"/>
                  <a:gd name="connsiteX98" fmla="*/ 2493198 w 2967457"/>
                  <a:gd name="connsiteY98" fmla="*/ 705345 h 3158829"/>
                  <a:gd name="connsiteX99" fmla="*/ 2576372 w 2967457"/>
                  <a:gd name="connsiteY99" fmla="*/ 631125 h 3158829"/>
                  <a:gd name="connsiteX100" fmla="*/ 2616753 w 2967457"/>
                  <a:gd name="connsiteY100" fmla="*/ 590141 h 3158829"/>
                  <a:gd name="connsiteX101" fmla="*/ 2678575 w 2967457"/>
                  <a:gd name="connsiteY101" fmla="*/ 538997 h 3158829"/>
                  <a:gd name="connsiteX102" fmla="*/ 2716546 w 2967457"/>
                  <a:gd name="connsiteY102" fmla="*/ 513941 h 3158829"/>
                  <a:gd name="connsiteX103" fmla="*/ 2835366 w 2967457"/>
                  <a:gd name="connsiteY103" fmla="*/ 407692 h 3158829"/>
                  <a:gd name="connsiteX104" fmla="*/ 2903645 w 2967457"/>
                  <a:gd name="connsiteY104" fmla="*/ 338982 h 3158829"/>
                  <a:gd name="connsiteX105" fmla="*/ 2938344 w 2967457"/>
                  <a:gd name="connsiteY105" fmla="*/ 301786 h 3158829"/>
                  <a:gd name="connsiteX106" fmla="*/ 2956684 w 2967457"/>
                  <a:gd name="connsiteY106" fmla="*/ 264246 h 3158829"/>
                  <a:gd name="connsiteX107" fmla="*/ 2964175 w 2967457"/>
                  <a:gd name="connsiteY107" fmla="*/ 218957 h 3158829"/>
                  <a:gd name="connsiteX108" fmla="*/ 2951862 w 2967457"/>
                  <a:gd name="connsiteY108" fmla="*/ 184688 h 3158829"/>
                  <a:gd name="connsiteX109" fmla="*/ 2877901 w 2967457"/>
                  <a:gd name="connsiteY109" fmla="*/ 130875 h 3158829"/>
                  <a:gd name="connsiteX110" fmla="*/ 2874715 w 2967457"/>
                  <a:gd name="connsiteY110" fmla="*/ 128464 h 3158829"/>
                  <a:gd name="connsiteX111" fmla="*/ 2676853 w 2967457"/>
                  <a:gd name="connsiteY111" fmla="*/ 97381 h 3158829"/>
                  <a:gd name="connsiteX112" fmla="*/ 2346136 w 2967457"/>
                  <a:gd name="connsiteY112" fmla="*/ 1206 h 3158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2967457" h="3158829">
                    <a:moveTo>
                      <a:pt x="2346136" y="1206"/>
                    </a:moveTo>
                    <a:cubicBezTo>
                      <a:pt x="2336752" y="947"/>
                      <a:pt x="2327452" y="517"/>
                      <a:pt x="2318240" y="0"/>
                    </a:cubicBezTo>
                    <a:cubicBezTo>
                      <a:pt x="2320134" y="4305"/>
                      <a:pt x="2324180" y="9902"/>
                      <a:pt x="2324783" y="13346"/>
                    </a:cubicBezTo>
                    <a:cubicBezTo>
                      <a:pt x="2325730" y="18684"/>
                      <a:pt x="2322974" y="24711"/>
                      <a:pt x="2323836" y="30049"/>
                    </a:cubicBezTo>
                    <a:cubicBezTo>
                      <a:pt x="2326850" y="48045"/>
                      <a:pt x="2333480" y="49250"/>
                      <a:pt x="2328658" y="67676"/>
                    </a:cubicBezTo>
                    <a:cubicBezTo>
                      <a:pt x="2325042" y="81452"/>
                      <a:pt x="2319187" y="92473"/>
                      <a:pt x="2312901" y="105388"/>
                    </a:cubicBezTo>
                    <a:cubicBezTo>
                      <a:pt x="2300245" y="131305"/>
                      <a:pt x="2279752" y="150764"/>
                      <a:pt x="2262101" y="173839"/>
                    </a:cubicBezTo>
                    <a:cubicBezTo>
                      <a:pt x="2215434" y="234885"/>
                      <a:pt x="2150686" y="272512"/>
                      <a:pt x="2090242" y="318576"/>
                    </a:cubicBezTo>
                    <a:cubicBezTo>
                      <a:pt x="2074228" y="330803"/>
                      <a:pt x="2058556" y="339930"/>
                      <a:pt x="2040303" y="347937"/>
                    </a:cubicBezTo>
                    <a:cubicBezTo>
                      <a:pt x="2023514" y="355342"/>
                      <a:pt x="2006466" y="356547"/>
                      <a:pt x="1989761" y="364210"/>
                    </a:cubicBezTo>
                    <a:cubicBezTo>
                      <a:pt x="1958162" y="378675"/>
                      <a:pt x="1927940" y="395723"/>
                      <a:pt x="1897202" y="412169"/>
                    </a:cubicBezTo>
                    <a:cubicBezTo>
                      <a:pt x="1858887" y="432661"/>
                      <a:pt x="1827374" y="460558"/>
                      <a:pt x="1793708" y="487508"/>
                    </a:cubicBezTo>
                    <a:cubicBezTo>
                      <a:pt x="1759784" y="514630"/>
                      <a:pt x="1725085" y="542441"/>
                      <a:pt x="1696929" y="575504"/>
                    </a:cubicBezTo>
                    <a:cubicBezTo>
                      <a:pt x="1670324" y="606759"/>
                      <a:pt x="1654912" y="642749"/>
                      <a:pt x="1630287" y="675812"/>
                    </a:cubicBezTo>
                    <a:cubicBezTo>
                      <a:pt x="1611775" y="700696"/>
                      <a:pt x="1597052" y="737805"/>
                      <a:pt x="1590508" y="768199"/>
                    </a:cubicBezTo>
                    <a:cubicBezTo>
                      <a:pt x="1585686" y="790672"/>
                      <a:pt x="1572340" y="809959"/>
                      <a:pt x="1571307" y="833034"/>
                    </a:cubicBezTo>
                    <a:cubicBezTo>
                      <a:pt x="1570533" y="850340"/>
                      <a:pt x="1569241" y="859984"/>
                      <a:pt x="1565452" y="876257"/>
                    </a:cubicBezTo>
                    <a:cubicBezTo>
                      <a:pt x="1559167" y="903207"/>
                      <a:pt x="1558047" y="930673"/>
                      <a:pt x="1555465" y="958053"/>
                    </a:cubicBezTo>
                    <a:cubicBezTo>
                      <a:pt x="1554001" y="973982"/>
                      <a:pt x="1547371" y="987759"/>
                      <a:pt x="1546596" y="1004032"/>
                    </a:cubicBezTo>
                    <a:cubicBezTo>
                      <a:pt x="1545907" y="1018066"/>
                      <a:pt x="1546940" y="1032445"/>
                      <a:pt x="1546940" y="1046566"/>
                    </a:cubicBezTo>
                    <a:cubicBezTo>
                      <a:pt x="1546940" y="1081782"/>
                      <a:pt x="1546940" y="1116997"/>
                      <a:pt x="1546940" y="1152213"/>
                    </a:cubicBezTo>
                    <a:cubicBezTo>
                      <a:pt x="1546940" y="1192422"/>
                      <a:pt x="1546940" y="1232632"/>
                      <a:pt x="1546940" y="1272841"/>
                    </a:cubicBezTo>
                    <a:cubicBezTo>
                      <a:pt x="1546940" y="1309693"/>
                      <a:pt x="1552623" y="1351710"/>
                      <a:pt x="1546251" y="1387873"/>
                    </a:cubicBezTo>
                    <a:cubicBezTo>
                      <a:pt x="1542550" y="1408882"/>
                      <a:pt x="1538502" y="1424811"/>
                      <a:pt x="1538674" y="1447283"/>
                    </a:cubicBezTo>
                    <a:cubicBezTo>
                      <a:pt x="1538761" y="1462524"/>
                      <a:pt x="1540741" y="1479744"/>
                      <a:pt x="1539105" y="1494898"/>
                    </a:cubicBezTo>
                    <a:cubicBezTo>
                      <a:pt x="1537211" y="1511860"/>
                      <a:pt x="1530581" y="1526239"/>
                      <a:pt x="1530150" y="1543631"/>
                    </a:cubicBezTo>
                    <a:cubicBezTo>
                      <a:pt x="1529719" y="1558354"/>
                      <a:pt x="1529719" y="1567481"/>
                      <a:pt x="1526190" y="1581602"/>
                    </a:cubicBezTo>
                    <a:cubicBezTo>
                      <a:pt x="1519043" y="1610188"/>
                      <a:pt x="1514652" y="1640840"/>
                      <a:pt x="1505698" y="1668479"/>
                    </a:cubicBezTo>
                    <a:cubicBezTo>
                      <a:pt x="1500015" y="1686129"/>
                      <a:pt x="1490889" y="1699734"/>
                      <a:pt x="1488305" y="1719020"/>
                    </a:cubicBezTo>
                    <a:cubicBezTo>
                      <a:pt x="1485722" y="1738393"/>
                      <a:pt x="1479867" y="1754666"/>
                      <a:pt x="1472032" y="1772662"/>
                    </a:cubicBezTo>
                    <a:cubicBezTo>
                      <a:pt x="1453347" y="1815885"/>
                      <a:pt x="1437677" y="1860658"/>
                      <a:pt x="1419768" y="1904397"/>
                    </a:cubicBezTo>
                    <a:cubicBezTo>
                      <a:pt x="1411330" y="1924889"/>
                      <a:pt x="1398932" y="1943057"/>
                      <a:pt x="1390149" y="1963291"/>
                    </a:cubicBezTo>
                    <a:cubicBezTo>
                      <a:pt x="1382744" y="1980339"/>
                      <a:pt x="1379214" y="1997904"/>
                      <a:pt x="1367849" y="2013488"/>
                    </a:cubicBezTo>
                    <a:cubicBezTo>
                      <a:pt x="1343396" y="2046809"/>
                      <a:pt x="1319460" y="2079098"/>
                      <a:pt x="1296298" y="2113883"/>
                    </a:cubicBezTo>
                    <a:cubicBezTo>
                      <a:pt x="1285278" y="2130500"/>
                      <a:pt x="1275548" y="2149185"/>
                      <a:pt x="1261857" y="2163736"/>
                    </a:cubicBezTo>
                    <a:cubicBezTo>
                      <a:pt x="1244379" y="2182420"/>
                      <a:pt x="1221821" y="2194991"/>
                      <a:pt x="1204600" y="2213933"/>
                    </a:cubicBezTo>
                    <a:cubicBezTo>
                      <a:pt x="1174895" y="2246566"/>
                      <a:pt x="1139249" y="2281953"/>
                      <a:pt x="1103775" y="2308559"/>
                    </a:cubicBezTo>
                    <a:cubicBezTo>
                      <a:pt x="1088105" y="2320269"/>
                      <a:pt x="1068387" y="2331462"/>
                      <a:pt x="1055300" y="2345841"/>
                    </a:cubicBezTo>
                    <a:cubicBezTo>
                      <a:pt x="1038768" y="2364008"/>
                      <a:pt x="1035324" y="2373996"/>
                      <a:pt x="1012421" y="2387428"/>
                    </a:cubicBezTo>
                    <a:cubicBezTo>
                      <a:pt x="992445" y="2399051"/>
                      <a:pt x="968767" y="2411020"/>
                      <a:pt x="950428" y="2424624"/>
                    </a:cubicBezTo>
                    <a:cubicBezTo>
                      <a:pt x="928300" y="2441155"/>
                      <a:pt x="911940" y="2459839"/>
                      <a:pt x="887487" y="2474649"/>
                    </a:cubicBezTo>
                    <a:cubicBezTo>
                      <a:pt x="844178" y="2500824"/>
                      <a:pt x="806552" y="2535695"/>
                      <a:pt x="760918" y="2558339"/>
                    </a:cubicBezTo>
                    <a:cubicBezTo>
                      <a:pt x="742750" y="2567381"/>
                      <a:pt x="728544" y="2577110"/>
                      <a:pt x="711668" y="2588303"/>
                    </a:cubicBezTo>
                    <a:cubicBezTo>
                      <a:pt x="692725" y="2600874"/>
                      <a:pt x="672492" y="2605437"/>
                      <a:pt x="652343" y="2615253"/>
                    </a:cubicBezTo>
                    <a:cubicBezTo>
                      <a:pt x="634520" y="2623949"/>
                      <a:pt x="619195" y="2638156"/>
                      <a:pt x="602147" y="2647455"/>
                    </a:cubicBezTo>
                    <a:cubicBezTo>
                      <a:pt x="591814" y="2653137"/>
                      <a:pt x="588800" y="2651588"/>
                      <a:pt x="579157" y="2655204"/>
                    </a:cubicBezTo>
                    <a:cubicBezTo>
                      <a:pt x="568911" y="2659079"/>
                      <a:pt x="565295" y="2661748"/>
                      <a:pt x="555910" y="2667344"/>
                    </a:cubicBezTo>
                    <a:cubicBezTo>
                      <a:pt x="536106" y="2679140"/>
                      <a:pt x="518111" y="2692400"/>
                      <a:pt x="495811" y="2699460"/>
                    </a:cubicBezTo>
                    <a:cubicBezTo>
                      <a:pt x="479710" y="2704627"/>
                      <a:pt x="465158" y="2705487"/>
                      <a:pt x="450263" y="2713237"/>
                    </a:cubicBezTo>
                    <a:cubicBezTo>
                      <a:pt x="417286" y="2730457"/>
                      <a:pt x="384481" y="2744750"/>
                      <a:pt x="349524" y="2757579"/>
                    </a:cubicBezTo>
                    <a:cubicBezTo>
                      <a:pt x="274702" y="2784959"/>
                      <a:pt x="207026" y="2824652"/>
                      <a:pt x="148907" y="2882943"/>
                    </a:cubicBezTo>
                    <a:cubicBezTo>
                      <a:pt x="132290" y="2899560"/>
                      <a:pt x="116275" y="2917470"/>
                      <a:pt x="98968" y="2933313"/>
                    </a:cubicBezTo>
                    <a:cubicBezTo>
                      <a:pt x="85622" y="2945453"/>
                      <a:pt x="69693" y="2950791"/>
                      <a:pt x="59103" y="2965687"/>
                    </a:cubicBezTo>
                    <a:cubicBezTo>
                      <a:pt x="46274" y="2983682"/>
                      <a:pt x="39816" y="3000816"/>
                      <a:pt x="23629" y="3016487"/>
                    </a:cubicBezTo>
                    <a:cubicBezTo>
                      <a:pt x="8303" y="3031296"/>
                      <a:pt x="-2632" y="3042403"/>
                      <a:pt x="554" y="3064790"/>
                    </a:cubicBezTo>
                    <a:lnTo>
                      <a:pt x="17258" y="3064790"/>
                    </a:lnTo>
                    <a:cubicBezTo>
                      <a:pt x="15449" y="3065479"/>
                      <a:pt x="13555" y="3066168"/>
                      <a:pt x="11747" y="3066856"/>
                    </a:cubicBezTo>
                    <a:cubicBezTo>
                      <a:pt x="16999" y="3073572"/>
                      <a:pt x="34822" y="3075208"/>
                      <a:pt x="43088" y="3077274"/>
                    </a:cubicBezTo>
                    <a:cubicBezTo>
                      <a:pt x="57725" y="3080977"/>
                      <a:pt x="73052" y="3087004"/>
                      <a:pt x="88464" y="3089070"/>
                    </a:cubicBezTo>
                    <a:cubicBezTo>
                      <a:pt x="118083" y="3093117"/>
                      <a:pt x="146238" y="3095787"/>
                      <a:pt x="176201" y="3098886"/>
                    </a:cubicBezTo>
                    <a:cubicBezTo>
                      <a:pt x="201859" y="3101555"/>
                      <a:pt x="226054" y="3113954"/>
                      <a:pt x="251540" y="3115159"/>
                    </a:cubicBezTo>
                    <a:cubicBezTo>
                      <a:pt x="268847" y="3116020"/>
                      <a:pt x="277457" y="3118173"/>
                      <a:pt x="294247" y="3123339"/>
                    </a:cubicBezTo>
                    <a:cubicBezTo>
                      <a:pt x="331098" y="3134619"/>
                      <a:pt x="370102" y="3138235"/>
                      <a:pt x="407729" y="3144176"/>
                    </a:cubicBezTo>
                    <a:cubicBezTo>
                      <a:pt x="443892" y="3149944"/>
                      <a:pt x="478763" y="3146845"/>
                      <a:pt x="513978" y="3154852"/>
                    </a:cubicBezTo>
                    <a:cubicBezTo>
                      <a:pt x="547644" y="3162515"/>
                      <a:pt x="588112" y="3156746"/>
                      <a:pt x="622639" y="3156746"/>
                    </a:cubicBezTo>
                    <a:cubicBezTo>
                      <a:pt x="647178" y="3156746"/>
                      <a:pt x="671975" y="3155972"/>
                      <a:pt x="696514" y="3156574"/>
                    </a:cubicBezTo>
                    <a:cubicBezTo>
                      <a:pt x="702713" y="3156746"/>
                      <a:pt x="708826" y="3157608"/>
                      <a:pt x="714767" y="3158813"/>
                    </a:cubicBezTo>
                    <a:cubicBezTo>
                      <a:pt x="743783" y="3158813"/>
                      <a:pt x="772714" y="3158813"/>
                      <a:pt x="801730" y="3158813"/>
                    </a:cubicBezTo>
                    <a:cubicBezTo>
                      <a:pt x="805088" y="3158124"/>
                      <a:pt x="808446" y="3157435"/>
                      <a:pt x="811804" y="3156919"/>
                    </a:cubicBezTo>
                    <a:cubicBezTo>
                      <a:pt x="832640" y="3153647"/>
                      <a:pt x="837721" y="3150633"/>
                      <a:pt x="847105" y="3131863"/>
                    </a:cubicBezTo>
                    <a:cubicBezTo>
                      <a:pt x="855371" y="3115246"/>
                      <a:pt x="858557" y="3097164"/>
                      <a:pt x="869147" y="3082010"/>
                    </a:cubicBezTo>
                    <a:cubicBezTo>
                      <a:pt x="881460" y="3064273"/>
                      <a:pt x="899455" y="3051444"/>
                      <a:pt x="909960" y="3031641"/>
                    </a:cubicBezTo>
                    <a:cubicBezTo>
                      <a:pt x="923306" y="3006327"/>
                      <a:pt x="931055" y="2992551"/>
                      <a:pt x="952150" y="2972489"/>
                    </a:cubicBezTo>
                    <a:cubicBezTo>
                      <a:pt x="967390" y="2958024"/>
                      <a:pt x="974020" y="2938479"/>
                      <a:pt x="987193" y="2922119"/>
                    </a:cubicBezTo>
                    <a:cubicBezTo>
                      <a:pt x="1049444" y="2844542"/>
                      <a:pt x="1119531" y="2769289"/>
                      <a:pt x="1192805" y="2699546"/>
                    </a:cubicBezTo>
                    <a:cubicBezTo>
                      <a:pt x="1226040" y="2667947"/>
                      <a:pt x="1270210" y="2643408"/>
                      <a:pt x="1308008" y="2617233"/>
                    </a:cubicBezTo>
                    <a:cubicBezTo>
                      <a:pt x="1321181" y="2608106"/>
                      <a:pt x="1337025" y="2602768"/>
                      <a:pt x="1349509" y="2593039"/>
                    </a:cubicBezTo>
                    <a:cubicBezTo>
                      <a:pt x="1375856" y="2572460"/>
                      <a:pt x="1397038" y="2557221"/>
                      <a:pt x="1428636" y="2541636"/>
                    </a:cubicBezTo>
                    <a:cubicBezTo>
                      <a:pt x="1471601" y="2520455"/>
                      <a:pt x="1512758" y="2502029"/>
                      <a:pt x="1556067" y="2483259"/>
                    </a:cubicBezTo>
                    <a:cubicBezTo>
                      <a:pt x="1594211" y="2466728"/>
                      <a:pt x="1633731" y="2447182"/>
                      <a:pt x="1669205" y="2425829"/>
                    </a:cubicBezTo>
                    <a:cubicBezTo>
                      <a:pt x="1692710" y="2411709"/>
                      <a:pt x="1717680" y="2398621"/>
                      <a:pt x="1741530" y="2385534"/>
                    </a:cubicBezTo>
                    <a:cubicBezTo>
                      <a:pt x="1757545" y="2376751"/>
                      <a:pt x="1767705" y="2366161"/>
                      <a:pt x="1781998" y="2354967"/>
                    </a:cubicBezTo>
                    <a:cubicBezTo>
                      <a:pt x="1819452" y="2325521"/>
                      <a:pt x="1862417" y="2298485"/>
                      <a:pt x="1895738" y="2264819"/>
                    </a:cubicBezTo>
                    <a:cubicBezTo>
                      <a:pt x="1918641" y="2241658"/>
                      <a:pt x="1939392" y="2216516"/>
                      <a:pt x="1963415" y="2194905"/>
                    </a:cubicBezTo>
                    <a:cubicBezTo>
                      <a:pt x="1979516" y="2180353"/>
                      <a:pt x="1990278" y="2162961"/>
                      <a:pt x="2005001" y="2146773"/>
                    </a:cubicBezTo>
                    <a:cubicBezTo>
                      <a:pt x="2032124" y="2116982"/>
                      <a:pt x="2053391" y="2085383"/>
                      <a:pt x="2076035" y="2052492"/>
                    </a:cubicBezTo>
                    <a:cubicBezTo>
                      <a:pt x="2125113" y="1981372"/>
                      <a:pt x="2173761" y="1898801"/>
                      <a:pt x="2189087" y="1812010"/>
                    </a:cubicBezTo>
                    <a:cubicBezTo>
                      <a:pt x="2191842" y="1796598"/>
                      <a:pt x="2189001" y="1781358"/>
                      <a:pt x="2191412" y="1766032"/>
                    </a:cubicBezTo>
                    <a:cubicBezTo>
                      <a:pt x="2194855" y="1743559"/>
                      <a:pt x="2202347" y="1717212"/>
                      <a:pt x="2207427" y="1694567"/>
                    </a:cubicBezTo>
                    <a:cubicBezTo>
                      <a:pt x="2214400" y="1663915"/>
                      <a:pt x="2223614" y="1633952"/>
                      <a:pt x="2224388" y="1601405"/>
                    </a:cubicBezTo>
                    <a:cubicBezTo>
                      <a:pt x="2225249" y="1561885"/>
                      <a:pt x="2215606" y="1524344"/>
                      <a:pt x="2215864" y="1484566"/>
                    </a:cubicBezTo>
                    <a:cubicBezTo>
                      <a:pt x="2216123" y="1445389"/>
                      <a:pt x="2215864" y="1406213"/>
                      <a:pt x="2215864" y="1367037"/>
                    </a:cubicBezTo>
                    <a:cubicBezTo>
                      <a:pt x="2215864" y="1322780"/>
                      <a:pt x="2216898" y="1281882"/>
                      <a:pt x="2223528" y="1238573"/>
                    </a:cubicBezTo>
                    <a:cubicBezTo>
                      <a:pt x="2228607" y="1205252"/>
                      <a:pt x="2227229" y="1173738"/>
                      <a:pt x="2237562" y="1140503"/>
                    </a:cubicBezTo>
                    <a:cubicBezTo>
                      <a:pt x="2249703" y="1101499"/>
                      <a:pt x="2250219" y="1055434"/>
                      <a:pt x="2267870" y="1017980"/>
                    </a:cubicBezTo>
                    <a:cubicBezTo>
                      <a:pt x="2282938" y="986036"/>
                      <a:pt x="2296542" y="952715"/>
                      <a:pt x="2316001" y="923182"/>
                    </a:cubicBezTo>
                    <a:cubicBezTo>
                      <a:pt x="2330810" y="900624"/>
                      <a:pt x="2339851" y="878582"/>
                      <a:pt x="2357760" y="858176"/>
                    </a:cubicBezTo>
                    <a:cubicBezTo>
                      <a:pt x="2372483" y="841472"/>
                      <a:pt x="2384194" y="823046"/>
                      <a:pt x="2400036" y="807117"/>
                    </a:cubicBezTo>
                    <a:cubicBezTo>
                      <a:pt x="2432669" y="774227"/>
                      <a:pt x="2461341" y="738408"/>
                      <a:pt x="2493198" y="705345"/>
                    </a:cubicBezTo>
                    <a:cubicBezTo>
                      <a:pt x="2519028" y="678567"/>
                      <a:pt x="2550197" y="657731"/>
                      <a:pt x="2576372" y="631125"/>
                    </a:cubicBezTo>
                    <a:cubicBezTo>
                      <a:pt x="2589718" y="617608"/>
                      <a:pt x="2602547" y="602798"/>
                      <a:pt x="2616753" y="590141"/>
                    </a:cubicBezTo>
                    <a:cubicBezTo>
                      <a:pt x="2636041" y="572921"/>
                      <a:pt x="2657824" y="554495"/>
                      <a:pt x="2678575" y="538997"/>
                    </a:cubicBezTo>
                    <a:cubicBezTo>
                      <a:pt x="2691232" y="529525"/>
                      <a:pt x="2705180" y="524704"/>
                      <a:pt x="2716546" y="513941"/>
                    </a:cubicBezTo>
                    <a:cubicBezTo>
                      <a:pt x="2755119" y="477606"/>
                      <a:pt x="2790249" y="436536"/>
                      <a:pt x="2835366" y="407692"/>
                    </a:cubicBezTo>
                    <a:cubicBezTo>
                      <a:pt x="2863435" y="389782"/>
                      <a:pt x="2883584" y="365329"/>
                      <a:pt x="2903645" y="338982"/>
                    </a:cubicBezTo>
                    <a:cubicBezTo>
                      <a:pt x="2913977" y="325378"/>
                      <a:pt x="2928356" y="315477"/>
                      <a:pt x="2938344" y="301786"/>
                    </a:cubicBezTo>
                    <a:cubicBezTo>
                      <a:pt x="2946610" y="290421"/>
                      <a:pt x="2950226" y="276645"/>
                      <a:pt x="2956684" y="264246"/>
                    </a:cubicBezTo>
                    <a:cubicBezTo>
                      <a:pt x="2967102" y="244270"/>
                      <a:pt x="2970718" y="241257"/>
                      <a:pt x="2964175" y="218957"/>
                    </a:cubicBezTo>
                    <a:cubicBezTo>
                      <a:pt x="2960817" y="207505"/>
                      <a:pt x="2957889" y="195193"/>
                      <a:pt x="2951862" y="184688"/>
                    </a:cubicBezTo>
                    <a:cubicBezTo>
                      <a:pt x="2936105" y="157308"/>
                      <a:pt x="2902181" y="147923"/>
                      <a:pt x="2877901" y="130875"/>
                    </a:cubicBezTo>
                    <a:cubicBezTo>
                      <a:pt x="2876781" y="130100"/>
                      <a:pt x="2875748" y="129325"/>
                      <a:pt x="2874715" y="128464"/>
                    </a:cubicBezTo>
                    <a:cubicBezTo>
                      <a:pt x="2808330" y="116668"/>
                      <a:pt x="2741687" y="107283"/>
                      <a:pt x="2676853" y="97381"/>
                    </a:cubicBezTo>
                    <a:cubicBezTo>
                      <a:pt x="2561477" y="79816"/>
                      <a:pt x="2463838" y="4133"/>
                      <a:pt x="2346136" y="1206"/>
                    </a:cubicBezTo>
                    <a:close/>
                  </a:path>
                </a:pathLst>
              </a:custGeom>
              <a:solidFill>
                <a:srgbClr val="EAB5B5">
                  <a:alpha val="8000"/>
                </a:srgbClr>
              </a:solidFill>
              <a:ln w="861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3" name="图形 26">
                <a:extLst>
                  <a:ext uri="{FF2B5EF4-FFF2-40B4-BE49-F238E27FC236}">
                    <a16:creationId xmlns:a16="http://schemas.microsoft.com/office/drawing/2014/main" id="{ADC5F432-510D-1A98-DF06-39F44C7FDEC2}"/>
                  </a:ext>
                </a:extLst>
              </p:cNvPr>
              <p:cNvGrpSpPr/>
              <p:nvPr/>
            </p:nvGrpSpPr>
            <p:grpSpPr>
              <a:xfrm>
                <a:off x="5403161" y="5031939"/>
                <a:ext cx="603913" cy="698883"/>
                <a:chOff x="5066490" y="1711270"/>
                <a:chExt cx="897429" cy="1038558"/>
              </a:xfrm>
              <a:solidFill>
                <a:srgbClr val="EAB5B5"/>
              </a:soli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CE5FAF69-CE5A-BD69-5FEA-E06EC24F5988}"/>
                    </a:ext>
                  </a:extLst>
                </p:cNvPr>
                <p:cNvSpPr/>
                <p:nvPr/>
              </p:nvSpPr>
              <p:spPr>
                <a:xfrm>
                  <a:off x="5650061" y="2721071"/>
                  <a:ext cx="15343" cy="28757"/>
                </a:xfrm>
                <a:custGeom>
                  <a:avLst/>
                  <a:gdLst>
                    <a:gd name="connsiteX0" fmla="*/ 15344 w 15343"/>
                    <a:gd name="connsiteY0" fmla="*/ 28758 h 28757"/>
                    <a:gd name="connsiteX1" fmla="*/ 793 w 15343"/>
                    <a:gd name="connsiteY1" fmla="*/ 0 h 28757"/>
                    <a:gd name="connsiteX2" fmla="*/ 15344 w 15343"/>
                    <a:gd name="connsiteY2" fmla="*/ 28758 h 28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43" h="28757">
                      <a:moveTo>
                        <a:pt x="15344" y="28758"/>
                      </a:moveTo>
                      <a:cubicBezTo>
                        <a:pt x="11642" y="19373"/>
                        <a:pt x="6476" y="9643"/>
                        <a:pt x="793" y="0"/>
                      </a:cubicBezTo>
                      <a:cubicBezTo>
                        <a:pt x="-1446" y="13087"/>
                        <a:pt x="362" y="25228"/>
                        <a:pt x="15344" y="28758"/>
                      </a:cubicBezTo>
                      <a:close/>
                    </a:path>
                  </a:pathLst>
                </a:custGeom>
                <a:solidFill>
                  <a:srgbClr val="EAB5B5">
                    <a:alpha val="8000"/>
                  </a:srgbClr>
                </a:solidFill>
                <a:ln w="861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01EE40B6-7BA6-C0BB-5829-34A3DC7E263C}"/>
                    </a:ext>
                  </a:extLst>
                </p:cNvPr>
                <p:cNvSpPr/>
                <p:nvPr/>
              </p:nvSpPr>
              <p:spPr>
                <a:xfrm>
                  <a:off x="5066490" y="1711270"/>
                  <a:ext cx="897429" cy="1009886"/>
                </a:xfrm>
                <a:custGeom>
                  <a:avLst/>
                  <a:gdLst>
                    <a:gd name="connsiteX0" fmla="*/ 897429 w 897429"/>
                    <a:gd name="connsiteY0" fmla="*/ 0 h 1009886"/>
                    <a:gd name="connsiteX1" fmla="*/ 871685 w 897429"/>
                    <a:gd name="connsiteY1" fmla="*/ 18081 h 1009886"/>
                    <a:gd name="connsiteX2" fmla="*/ 795226 w 897429"/>
                    <a:gd name="connsiteY2" fmla="*/ 40726 h 1009886"/>
                    <a:gd name="connsiteX3" fmla="*/ 726517 w 897429"/>
                    <a:gd name="connsiteY3" fmla="*/ 45290 h 1009886"/>
                    <a:gd name="connsiteX4" fmla="*/ 618288 w 897429"/>
                    <a:gd name="connsiteY4" fmla="*/ 47270 h 1009886"/>
                    <a:gd name="connsiteX5" fmla="*/ 533822 w 897429"/>
                    <a:gd name="connsiteY5" fmla="*/ 117443 h 1009886"/>
                    <a:gd name="connsiteX6" fmla="*/ 436010 w 897429"/>
                    <a:gd name="connsiteY6" fmla="*/ 290507 h 1009886"/>
                    <a:gd name="connsiteX7" fmla="*/ 409663 w 897429"/>
                    <a:gd name="connsiteY7" fmla="*/ 338638 h 1009886"/>
                    <a:gd name="connsiteX8" fmla="*/ 385641 w 897429"/>
                    <a:gd name="connsiteY8" fmla="*/ 376178 h 1009886"/>
                    <a:gd name="connsiteX9" fmla="*/ 298161 w 897429"/>
                    <a:gd name="connsiteY9" fmla="*/ 466499 h 1009886"/>
                    <a:gd name="connsiteX10" fmla="*/ 195786 w 897429"/>
                    <a:gd name="connsiteY10" fmla="*/ 558972 h 1009886"/>
                    <a:gd name="connsiteX11" fmla="*/ 108480 w 897429"/>
                    <a:gd name="connsiteY11" fmla="*/ 653942 h 1009886"/>
                    <a:gd name="connsiteX12" fmla="*/ 8601 w 897429"/>
                    <a:gd name="connsiteY12" fmla="*/ 746760 h 1009886"/>
                    <a:gd name="connsiteX13" fmla="*/ 8085 w 897429"/>
                    <a:gd name="connsiteY13" fmla="*/ 792308 h 1009886"/>
                    <a:gd name="connsiteX14" fmla="*/ 8515 w 897429"/>
                    <a:gd name="connsiteY14" fmla="*/ 831570 h 1009886"/>
                    <a:gd name="connsiteX15" fmla="*/ 7224 w 897429"/>
                    <a:gd name="connsiteY15" fmla="*/ 873329 h 1009886"/>
                    <a:gd name="connsiteX16" fmla="*/ 51911 w 897429"/>
                    <a:gd name="connsiteY16" fmla="*/ 808581 h 1009886"/>
                    <a:gd name="connsiteX17" fmla="*/ 100214 w 897429"/>
                    <a:gd name="connsiteY17" fmla="*/ 760795 h 1009886"/>
                    <a:gd name="connsiteX18" fmla="*/ 161002 w 897429"/>
                    <a:gd name="connsiteY18" fmla="*/ 725665 h 1009886"/>
                    <a:gd name="connsiteX19" fmla="*/ 208702 w 897429"/>
                    <a:gd name="connsiteY19" fmla="*/ 668235 h 1009886"/>
                    <a:gd name="connsiteX20" fmla="*/ 262688 w 897429"/>
                    <a:gd name="connsiteY20" fmla="*/ 650154 h 1009886"/>
                    <a:gd name="connsiteX21" fmla="*/ 295751 w 897429"/>
                    <a:gd name="connsiteY21" fmla="*/ 636119 h 1009886"/>
                    <a:gd name="connsiteX22" fmla="*/ 325714 w 897429"/>
                    <a:gd name="connsiteY22" fmla="*/ 639477 h 1009886"/>
                    <a:gd name="connsiteX23" fmla="*/ 365751 w 897429"/>
                    <a:gd name="connsiteY23" fmla="*/ 751754 h 1009886"/>
                    <a:gd name="connsiteX24" fmla="*/ 393304 w 897429"/>
                    <a:gd name="connsiteY24" fmla="*/ 820721 h 1009886"/>
                    <a:gd name="connsiteX25" fmla="*/ 405702 w 897429"/>
                    <a:gd name="connsiteY25" fmla="*/ 795666 h 1009886"/>
                    <a:gd name="connsiteX26" fmla="*/ 426453 w 897429"/>
                    <a:gd name="connsiteY26" fmla="*/ 762517 h 1009886"/>
                    <a:gd name="connsiteX27" fmla="*/ 464251 w 897429"/>
                    <a:gd name="connsiteY27" fmla="*/ 717485 h 1009886"/>
                    <a:gd name="connsiteX28" fmla="*/ 493268 w 897429"/>
                    <a:gd name="connsiteY28" fmla="*/ 766563 h 1009886"/>
                    <a:gd name="connsiteX29" fmla="*/ 520218 w 897429"/>
                    <a:gd name="connsiteY29" fmla="*/ 827179 h 1009886"/>
                    <a:gd name="connsiteX30" fmla="*/ 535544 w 897429"/>
                    <a:gd name="connsiteY30" fmla="*/ 865666 h 1009886"/>
                    <a:gd name="connsiteX31" fmla="*/ 534511 w 897429"/>
                    <a:gd name="connsiteY31" fmla="*/ 892186 h 1009886"/>
                    <a:gd name="connsiteX32" fmla="*/ 556553 w 897429"/>
                    <a:gd name="connsiteY32" fmla="*/ 964425 h 1009886"/>
                    <a:gd name="connsiteX33" fmla="*/ 584536 w 897429"/>
                    <a:gd name="connsiteY33" fmla="*/ 1009887 h 1009886"/>
                    <a:gd name="connsiteX34" fmla="*/ 593576 w 897429"/>
                    <a:gd name="connsiteY34" fmla="*/ 976393 h 1009886"/>
                    <a:gd name="connsiteX35" fmla="*/ 593404 w 897429"/>
                    <a:gd name="connsiteY35" fmla="*/ 900968 h 1009886"/>
                    <a:gd name="connsiteX36" fmla="*/ 586946 w 897429"/>
                    <a:gd name="connsiteY36" fmla="*/ 825715 h 1009886"/>
                    <a:gd name="connsiteX37" fmla="*/ 577734 w 897429"/>
                    <a:gd name="connsiteY37" fmla="*/ 750204 h 1009886"/>
                    <a:gd name="connsiteX38" fmla="*/ 559566 w 897429"/>
                    <a:gd name="connsiteY38" fmla="*/ 614766 h 1009886"/>
                    <a:gd name="connsiteX39" fmla="*/ 576873 w 897429"/>
                    <a:gd name="connsiteY39" fmla="*/ 539772 h 1009886"/>
                    <a:gd name="connsiteX40" fmla="*/ 576959 w 897429"/>
                    <a:gd name="connsiteY40" fmla="*/ 453842 h 1009886"/>
                    <a:gd name="connsiteX41" fmla="*/ 574376 w 897429"/>
                    <a:gd name="connsiteY41" fmla="*/ 374456 h 1009886"/>
                    <a:gd name="connsiteX42" fmla="*/ 601412 w 897429"/>
                    <a:gd name="connsiteY42" fmla="*/ 305317 h 1009886"/>
                    <a:gd name="connsiteX43" fmla="*/ 649801 w 897429"/>
                    <a:gd name="connsiteY43" fmla="*/ 240482 h 1009886"/>
                    <a:gd name="connsiteX44" fmla="*/ 700170 w 897429"/>
                    <a:gd name="connsiteY44" fmla="*/ 175475 h 1009886"/>
                    <a:gd name="connsiteX45" fmla="*/ 754070 w 897429"/>
                    <a:gd name="connsiteY45" fmla="*/ 140174 h 1009886"/>
                    <a:gd name="connsiteX46" fmla="*/ 817010 w 897429"/>
                    <a:gd name="connsiteY46" fmla="*/ 104872 h 1009886"/>
                    <a:gd name="connsiteX47" fmla="*/ 897429 w 897429"/>
                    <a:gd name="connsiteY47" fmla="*/ 0 h 100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897429" h="1009886">
                      <a:moveTo>
                        <a:pt x="897429" y="0"/>
                      </a:moveTo>
                      <a:cubicBezTo>
                        <a:pt x="889680" y="6802"/>
                        <a:pt x="881242" y="12915"/>
                        <a:pt x="871685" y="18081"/>
                      </a:cubicBezTo>
                      <a:cubicBezTo>
                        <a:pt x="848179" y="30824"/>
                        <a:pt x="821488" y="36765"/>
                        <a:pt x="795226" y="40726"/>
                      </a:cubicBezTo>
                      <a:cubicBezTo>
                        <a:pt x="772496" y="44170"/>
                        <a:pt x="749506" y="45376"/>
                        <a:pt x="726517" y="45290"/>
                      </a:cubicBezTo>
                      <a:cubicBezTo>
                        <a:pt x="690957" y="45117"/>
                        <a:pt x="653417" y="39262"/>
                        <a:pt x="618288" y="47270"/>
                      </a:cubicBezTo>
                      <a:cubicBezTo>
                        <a:pt x="579542" y="56138"/>
                        <a:pt x="553711" y="84380"/>
                        <a:pt x="533822" y="117443"/>
                      </a:cubicBezTo>
                      <a:cubicBezTo>
                        <a:pt x="499725" y="174184"/>
                        <a:pt x="470623" y="234283"/>
                        <a:pt x="436010" y="290507"/>
                      </a:cubicBezTo>
                      <a:cubicBezTo>
                        <a:pt x="425937" y="306866"/>
                        <a:pt x="418531" y="320815"/>
                        <a:pt x="409663" y="338638"/>
                      </a:cubicBezTo>
                      <a:cubicBezTo>
                        <a:pt x="403206" y="351553"/>
                        <a:pt x="393820" y="364382"/>
                        <a:pt x="385641" y="376178"/>
                      </a:cubicBezTo>
                      <a:cubicBezTo>
                        <a:pt x="362049" y="410705"/>
                        <a:pt x="328556" y="438085"/>
                        <a:pt x="298161" y="466499"/>
                      </a:cubicBezTo>
                      <a:cubicBezTo>
                        <a:pt x="264496" y="497926"/>
                        <a:pt x="228850" y="525909"/>
                        <a:pt x="195786" y="558972"/>
                      </a:cubicBezTo>
                      <a:cubicBezTo>
                        <a:pt x="165048" y="589711"/>
                        <a:pt x="137840" y="622515"/>
                        <a:pt x="108480" y="653942"/>
                      </a:cubicBezTo>
                      <a:cubicBezTo>
                        <a:pt x="77827" y="686747"/>
                        <a:pt x="41665" y="715591"/>
                        <a:pt x="8601" y="746760"/>
                      </a:cubicBezTo>
                      <a:cubicBezTo>
                        <a:pt x="7568" y="761569"/>
                        <a:pt x="7999" y="776551"/>
                        <a:pt x="8085" y="792308"/>
                      </a:cubicBezTo>
                      <a:cubicBezTo>
                        <a:pt x="8085" y="804965"/>
                        <a:pt x="10065" y="819085"/>
                        <a:pt x="8515" y="831570"/>
                      </a:cubicBezTo>
                      <a:cubicBezTo>
                        <a:pt x="7224" y="842247"/>
                        <a:pt x="-9136" y="868336"/>
                        <a:pt x="7224" y="873329"/>
                      </a:cubicBezTo>
                      <a:cubicBezTo>
                        <a:pt x="32366" y="864289"/>
                        <a:pt x="40717" y="829159"/>
                        <a:pt x="51911" y="808581"/>
                      </a:cubicBezTo>
                      <a:cubicBezTo>
                        <a:pt x="65687" y="783353"/>
                        <a:pt x="74556" y="772418"/>
                        <a:pt x="100214" y="760795"/>
                      </a:cubicBezTo>
                      <a:cubicBezTo>
                        <a:pt x="121481" y="751151"/>
                        <a:pt x="144039" y="742283"/>
                        <a:pt x="161002" y="725665"/>
                      </a:cubicBezTo>
                      <a:cubicBezTo>
                        <a:pt x="178308" y="708531"/>
                        <a:pt x="184507" y="679515"/>
                        <a:pt x="208702" y="668235"/>
                      </a:cubicBezTo>
                      <a:cubicBezTo>
                        <a:pt x="224975" y="660658"/>
                        <a:pt x="245725" y="656784"/>
                        <a:pt x="262688" y="650154"/>
                      </a:cubicBezTo>
                      <a:cubicBezTo>
                        <a:pt x="273536" y="645935"/>
                        <a:pt x="284902" y="639736"/>
                        <a:pt x="295751" y="636119"/>
                      </a:cubicBezTo>
                      <a:cubicBezTo>
                        <a:pt x="313832" y="630178"/>
                        <a:pt x="308063" y="628112"/>
                        <a:pt x="325714" y="639477"/>
                      </a:cubicBezTo>
                      <a:cubicBezTo>
                        <a:pt x="366096" y="665652"/>
                        <a:pt x="357572" y="708875"/>
                        <a:pt x="365751" y="751754"/>
                      </a:cubicBezTo>
                      <a:cubicBezTo>
                        <a:pt x="367732" y="762258"/>
                        <a:pt x="361274" y="831312"/>
                        <a:pt x="393304" y="820721"/>
                      </a:cubicBezTo>
                      <a:cubicBezTo>
                        <a:pt x="402517" y="817622"/>
                        <a:pt x="402172" y="803157"/>
                        <a:pt x="405702" y="795666"/>
                      </a:cubicBezTo>
                      <a:cubicBezTo>
                        <a:pt x="411213" y="784042"/>
                        <a:pt x="420254" y="773968"/>
                        <a:pt x="426453" y="762517"/>
                      </a:cubicBezTo>
                      <a:cubicBezTo>
                        <a:pt x="432825" y="750721"/>
                        <a:pt x="443415" y="708531"/>
                        <a:pt x="464251" y="717485"/>
                      </a:cubicBezTo>
                      <a:cubicBezTo>
                        <a:pt x="473206" y="721360"/>
                        <a:pt x="490082" y="757437"/>
                        <a:pt x="493268" y="766563"/>
                      </a:cubicBezTo>
                      <a:cubicBezTo>
                        <a:pt x="501017" y="788778"/>
                        <a:pt x="508853" y="806515"/>
                        <a:pt x="520218" y="827179"/>
                      </a:cubicBezTo>
                      <a:cubicBezTo>
                        <a:pt x="527106" y="839664"/>
                        <a:pt x="533994" y="851374"/>
                        <a:pt x="535544" y="865666"/>
                      </a:cubicBezTo>
                      <a:cubicBezTo>
                        <a:pt x="536405" y="874277"/>
                        <a:pt x="532961" y="883662"/>
                        <a:pt x="534511" y="892186"/>
                      </a:cubicBezTo>
                      <a:cubicBezTo>
                        <a:pt x="538471" y="914744"/>
                        <a:pt x="545187" y="944277"/>
                        <a:pt x="556553" y="964425"/>
                      </a:cubicBezTo>
                      <a:cubicBezTo>
                        <a:pt x="564646" y="978718"/>
                        <a:pt x="575323" y="994302"/>
                        <a:pt x="584536" y="1009887"/>
                      </a:cubicBezTo>
                      <a:cubicBezTo>
                        <a:pt x="586688" y="997230"/>
                        <a:pt x="592457" y="983798"/>
                        <a:pt x="593576" y="976393"/>
                      </a:cubicBezTo>
                      <a:cubicBezTo>
                        <a:pt x="597192" y="952629"/>
                        <a:pt x="593404" y="924990"/>
                        <a:pt x="593404" y="900968"/>
                      </a:cubicBezTo>
                      <a:cubicBezTo>
                        <a:pt x="593404" y="873502"/>
                        <a:pt x="592974" y="851287"/>
                        <a:pt x="586946" y="825715"/>
                      </a:cubicBezTo>
                      <a:cubicBezTo>
                        <a:pt x="581005" y="800574"/>
                        <a:pt x="584019" y="775604"/>
                        <a:pt x="577734" y="750204"/>
                      </a:cubicBezTo>
                      <a:cubicBezTo>
                        <a:pt x="567057" y="706895"/>
                        <a:pt x="555261" y="660744"/>
                        <a:pt x="559566" y="614766"/>
                      </a:cubicBezTo>
                      <a:cubicBezTo>
                        <a:pt x="561977" y="588677"/>
                        <a:pt x="575064" y="565344"/>
                        <a:pt x="576873" y="539772"/>
                      </a:cubicBezTo>
                      <a:cubicBezTo>
                        <a:pt x="578767" y="512477"/>
                        <a:pt x="579198" y="481308"/>
                        <a:pt x="576959" y="453842"/>
                      </a:cubicBezTo>
                      <a:cubicBezTo>
                        <a:pt x="574548" y="424051"/>
                        <a:pt x="563183" y="403473"/>
                        <a:pt x="574376" y="374456"/>
                      </a:cubicBezTo>
                      <a:cubicBezTo>
                        <a:pt x="583674" y="350434"/>
                        <a:pt x="587635" y="327531"/>
                        <a:pt x="601412" y="305317"/>
                      </a:cubicBezTo>
                      <a:cubicBezTo>
                        <a:pt x="616910" y="280175"/>
                        <a:pt x="641879" y="269240"/>
                        <a:pt x="649801" y="240482"/>
                      </a:cubicBezTo>
                      <a:cubicBezTo>
                        <a:pt x="660305" y="202511"/>
                        <a:pt x="662630" y="190027"/>
                        <a:pt x="700170" y="175475"/>
                      </a:cubicBezTo>
                      <a:cubicBezTo>
                        <a:pt x="721523" y="167209"/>
                        <a:pt x="738227" y="155672"/>
                        <a:pt x="754070" y="140174"/>
                      </a:cubicBezTo>
                      <a:cubicBezTo>
                        <a:pt x="774046" y="120628"/>
                        <a:pt x="792127" y="117443"/>
                        <a:pt x="817010" y="104872"/>
                      </a:cubicBezTo>
                      <a:cubicBezTo>
                        <a:pt x="858081" y="84035"/>
                        <a:pt x="886322" y="43826"/>
                        <a:pt x="897429" y="0"/>
                      </a:cubicBezTo>
                      <a:close/>
                    </a:path>
                  </a:pathLst>
                </a:custGeom>
                <a:solidFill>
                  <a:srgbClr val="EAB5B5">
                    <a:alpha val="8000"/>
                  </a:srgbClr>
                </a:solidFill>
                <a:ln w="861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7284821-AD23-DA52-CDD6-FC2767C53E86}"/>
                </a:ext>
              </a:extLst>
            </p:cNvPr>
            <p:cNvSpPr/>
            <p:nvPr/>
          </p:nvSpPr>
          <p:spPr>
            <a:xfrm>
              <a:off x="9575800" y="6565900"/>
              <a:ext cx="1778000" cy="1270000"/>
            </a:xfrm>
            <a:custGeom>
              <a:avLst/>
              <a:gdLst>
                <a:gd name="connsiteX0" fmla="*/ 444500 w 1778000"/>
                <a:gd name="connsiteY0" fmla="*/ 0 h 1270000"/>
                <a:gd name="connsiteX1" fmla="*/ 736600 w 1778000"/>
                <a:gd name="connsiteY1" fmla="*/ 292100 h 1270000"/>
                <a:gd name="connsiteX2" fmla="*/ 1193800 w 1778000"/>
                <a:gd name="connsiteY2" fmla="*/ 317500 h 1270000"/>
                <a:gd name="connsiteX3" fmla="*/ 1778000 w 1778000"/>
                <a:gd name="connsiteY3" fmla="*/ 914400 h 1270000"/>
                <a:gd name="connsiteX4" fmla="*/ 1346200 w 1778000"/>
                <a:gd name="connsiteY4" fmla="*/ 1270000 h 1270000"/>
                <a:gd name="connsiteX5" fmla="*/ 0 w 1778000"/>
                <a:gd name="connsiteY5" fmla="*/ 1219200 h 1270000"/>
                <a:gd name="connsiteX6" fmla="*/ 114300 w 1778000"/>
                <a:gd name="connsiteY6" fmla="*/ 546100 h 1270000"/>
                <a:gd name="connsiteX7" fmla="*/ 444500 w 1778000"/>
                <a:gd name="connsiteY7" fmla="*/ 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8000" h="1270000">
                  <a:moveTo>
                    <a:pt x="444500" y="0"/>
                  </a:moveTo>
                  <a:cubicBezTo>
                    <a:pt x="528108" y="119591"/>
                    <a:pt x="611717" y="239183"/>
                    <a:pt x="736600" y="292100"/>
                  </a:cubicBezTo>
                  <a:cubicBezTo>
                    <a:pt x="861483" y="345017"/>
                    <a:pt x="1020233" y="213783"/>
                    <a:pt x="1193800" y="317500"/>
                  </a:cubicBezTo>
                  <a:cubicBezTo>
                    <a:pt x="1367367" y="421217"/>
                    <a:pt x="1572683" y="667808"/>
                    <a:pt x="1778000" y="914400"/>
                  </a:cubicBezTo>
                  <a:lnTo>
                    <a:pt x="1346200" y="1270000"/>
                  </a:lnTo>
                  <a:lnTo>
                    <a:pt x="0" y="1219200"/>
                  </a:lnTo>
                  <a:lnTo>
                    <a:pt x="114300" y="546100"/>
                  </a:lnTo>
                  <a:lnTo>
                    <a:pt x="444500" y="0"/>
                  </a:ln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4891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9013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1501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7E293B-2C9A-F782-6AAF-53D0BB714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230E8A-9D97-5010-9B10-7DD4F7B7A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4B3C14-CA51-1A60-EFA1-2EFF75C5A3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4EA09-38FD-40B1-B914-B3DE276AD900}" type="datetimeFigureOut">
              <a:rPr lang="zh-CN" altLang="en-US" smtClean="0"/>
              <a:t>2024/3/14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D7EDBF-60F9-B140-04D4-5EB8697C55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9AB8AE-C03E-F826-84EA-4109775B8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4FB80-88BB-4134-83FD-923BAA7FB4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26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文本框 151">
            <a:extLst>
              <a:ext uri="{FF2B5EF4-FFF2-40B4-BE49-F238E27FC236}">
                <a16:creationId xmlns:a16="http://schemas.microsoft.com/office/drawing/2014/main" id="{F2398E99-B351-DE02-D224-0331A681BCF9}"/>
              </a:ext>
            </a:extLst>
          </p:cNvPr>
          <p:cNvSpPr txBox="1"/>
          <p:nvPr/>
        </p:nvSpPr>
        <p:spPr>
          <a:xfrm>
            <a:off x="5291042" y="693758"/>
            <a:ext cx="1617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2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115 Black" panose="00020600040101010101" pitchFamily="18" charset="-122"/>
              </a:rPr>
              <a:t>202X</a:t>
            </a:r>
            <a:endParaRPr lang="zh-CN" altLang="en-US" sz="4400" dirty="0">
              <a:gradFill>
                <a:gsLst>
                  <a:gs pos="29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3638011" y="2783538"/>
            <a:ext cx="4915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企业季度工作总结报告</a:t>
            </a:r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DF0BB0D0-8029-5F59-020B-878A2BE5010E}"/>
              </a:ext>
            </a:extLst>
          </p:cNvPr>
          <p:cNvSpPr/>
          <p:nvPr/>
        </p:nvSpPr>
        <p:spPr>
          <a:xfrm>
            <a:off x="0" y="-509673"/>
            <a:ext cx="238587" cy="23858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BC1F4D67-5D93-DDBB-DB4D-51804594FC7C}"/>
              </a:ext>
            </a:extLst>
          </p:cNvPr>
          <p:cNvSpPr/>
          <p:nvPr/>
        </p:nvSpPr>
        <p:spPr>
          <a:xfrm>
            <a:off x="332509" y="-509673"/>
            <a:ext cx="238587" cy="238587"/>
          </a:xfrm>
          <a:prstGeom prst="ellipse">
            <a:avLst/>
          </a:prstGeom>
          <a:solidFill>
            <a:srgbClr val="FAAA1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id="{22EF0582-2023-D382-9D8E-908CCCA67A5F}"/>
              </a:ext>
            </a:extLst>
          </p:cNvPr>
          <p:cNvSpPr/>
          <p:nvPr/>
        </p:nvSpPr>
        <p:spPr>
          <a:xfrm>
            <a:off x="665018" y="-509673"/>
            <a:ext cx="238587" cy="238587"/>
          </a:xfrm>
          <a:prstGeom prst="ellipse">
            <a:avLst/>
          </a:prstGeom>
          <a:solidFill>
            <a:srgbClr val="2C357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id="{A2AB3C90-3D6C-B0E9-28F1-052F7B422558}"/>
              </a:ext>
            </a:extLst>
          </p:cNvPr>
          <p:cNvSpPr/>
          <p:nvPr/>
        </p:nvSpPr>
        <p:spPr>
          <a:xfrm>
            <a:off x="997527" y="-509673"/>
            <a:ext cx="238587" cy="238587"/>
          </a:xfrm>
          <a:prstGeom prst="ellipse">
            <a:avLst/>
          </a:prstGeom>
          <a:solidFill>
            <a:srgbClr val="D5D6D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B75FCF70-AC88-692F-FA53-59FE0240D24E}"/>
              </a:ext>
            </a:extLst>
          </p:cNvPr>
          <p:cNvGrpSpPr/>
          <p:nvPr/>
        </p:nvGrpSpPr>
        <p:grpSpPr>
          <a:xfrm>
            <a:off x="2169701" y="1006573"/>
            <a:ext cx="7824672" cy="2041831"/>
            <a:chOff x="1312902" y="2162664"/>
            <a:chExt cx="9653137" cy="251896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359FF97-AE08-04F8-0414-92103730BAF3}"/>
                </a:ext>
              </a:extLst>
            </p:cNvPr>
            <p:cNvSpPr/>
            <p:nvPr/>
          </p:nvSpPr>
          <p:spPr>
            <a:xfrm>
              <a:off x="2742357" y="2307622"/>
              <a:ext cx="4118249" cy="1789228"/>
            </a:xfrm>
            <a:custGeom>
              <a:avLst/>
              <a:gdLst>
                <a:gd name="connsiteX0" fmla="*/ 884642 w 4118249"/>
                <a:gd name="connsiteY0" fmla="*/ 0 h 1789228"/>
                <a:gd name="connsiteX1" fmla="*/ 1134519 w 4118249"/>
                <a:gd name="connsiteY1" fmla="*/ 104919 h 1789228"/>
                <a:gd name="connsiteX2" fmla="*/ 1224493 w 4118249"/>
                <a:gd name="connsiteY2" fmla="*/ 169900 h 1789228"/>
                <a:gd name="connsiteX3" fmla="*/ 1214496 w 4118249"/>
                <a:gd name="connsiteY3" fmla="*/ 184896 h 1789228"/>
                <a:gd name="connsiteX4" fmla="*/ 1294473 w 4118249"/>
                <a:gd name="connsiteY4" fmla="*/ 229883 h 1789228"/>
                <a:gd name="connsiteX5" fmla="*/ 1284476 w 4118249"/>
                <a:gd name="connsiteY5" fmla="*/ 239880 h 1789228"/>
                <a:gd name="connsiteX6" fmla="*/ 1294473 w 4118249"/>
                <a:gd name="connsiteY6" fmla="*/ 254875 h 1789228"/>
                <a:gd name="connsiteX7" fmla="*/ 1194502 w 4118249"/>
                <a:gd name="connsiteY7" fmla="*/ 309859 h 1789228"/>
                <a:gd name="connsiteX8" fmla="*/ 1074537 w 4118249"/>
                <a:gd name="connsiteY8" fmla="*/ 374840 h 1789228"/>
                <a:gd name="connsiteX9" fmla="*/ 1039547 w 4118249"/>
                <a:gd name="connsiteY9" fmla="*/ 469763 h 1789228"/>
                <a:gd name="connsiteX10" fmla="*/ 1124522 w 4118249"/>
                <a:gd name="connsiteY10" fmla="*/ 479760 h 1789228"/>
                <a:gd name="connsiteX11" fmla="*/ 1134519 w 4118249"/>
                <a:gd name="connsiteY11" fmla="*/ 404832 h 1789228"/>
                <a:gd name="connsiteX12" fmla="*/ 1114525 w 4118249"/>
                <a:gd name="connsiteY12" fmla="*/ 399833 h 1789228"/>
                <a:gd name="connsiteX13" fmla="*/ 1139518 w 4118249"/>
                <a:gd name="connsiteY13" fmla="*/ 349848 h 1789228"/>
                <a:gd name="connsiteX14" fmla="*/ 1289474 w 4118249"/>
                <a:gd name="connsiteY14" fmla="*/ 694697 h 1789228"/>
                <a:gd name="connsiteX15" fmla="*/ 1299471 w 4118249"/>
                <a:gd name="connsiteY15" fmla="*/ 759678 h 1789228"/>
                <a:gd name="connsiteX16" fmla="*/ 1644321 w 4118249"/>
                <a:gd name="connsiteY16" fmla="*/ 694697 h 1789228"/>
                <a:gd name="connsiteX17" fmla="*/ 1734245 w 4118249"/>
                <a:gd name="connsiteY17" fmla="*/ 694697 h 1789228"/>
                <a:gd name="connsiteX18" fmla="*/ 1934186 w 4118249"/>
                <a:gd name="connsiteY18" fmla="*/ 784671 h 1789228"/>
                <a:gd name="connsiteX19" fmla="*/ 2019162 w 4118249"/>
                <a:gd name="connsiteY19" fmla="*/ 834656 h 1789228"/>
                <a:gd name="connsiteX20" fmla="*/ 2039156 w 4118249"/>
                <a:gd name="connsiteY20" fmla="*/ 884592 h 1789228"/>
                <a:gd name="connsiteX21" fmla="*/ 2978732 w 4118249"/>
                <a:gd name="connsiteY21" fmla="*/ 574732 h 1789228"/>
                <a:gd name="connsiteX22" fmla="*/ 3198668 w 4118249"/>
                <a:gd name="connsiteY22" fmla="*/ 674703 h 1789228"/>
                <a:gd name="connsiteX23" fmla="*/ 3203666 w 4118249"/>
                <a:gd name="connsiteY23" fmla="*/ 709693 h 1789228"/>
                <a:gd name="connsiteX24" fmla="*/ 3123689 w 4118249"/>
                <a:gd name="connsiteY24" fmla="*/ 824659 h 1789228"/>
                <a:gd name="connsiteX25" fmla="*/ 2973733 w 4118249"/>
                <a:gd name="connsiteY25" fmla="*/ 924580 h 1789228"/>
                <a:gd name="connsiteX26" fmla="*/ 2753847 w 4118249"/>
                <a:gd name="connsiteY26" fmla="*/ 1074537 h 1789228"/>
                <a:gd name="connsiteX27" fmla="*/ 3218662 w 4118249"/>
                <a:gd name="connsiteY27" fmla="*/ 1074537 h 1789228"/>
                <a:gd name="connsiteX28" fmla="*/ 3743409 w 4118249"/>
                <a:gd name="connsiteY28" fmla="*/ 999558 h 1789228"/>
                <a:gd name="connsiteX29" fmla="*/ 3828384 w 4118249"/>
                <a:gd name="connsiteY29" fmla="*/ 999558 h 1789228"/>
                <a:gd name="connsiteX30" fmla="*/ 3918358 w 4118249"/>
                <a:gd name="connsiteY30" fmla="*/ 1014554 h 1789228"/>
                <a:gd name="connsiteX31" fmla="*/ 4098305 w 4118249"/>
                <a:gd name="connsiteY31" fmla="*/ 1074537 h 1789228"/>
                <a:gd name="connsiteX32" fmla="*/ 4093307 w 4118249"/>
                <a:gd name="connsiteY32" fmla="*/ 1084534 h 1789228"/>
                <a:gd name="connsiteX33" fmla="*/ 4118249 w 4118249"/>
                <a:gd name="connsiteY33" fmla="*/ 1099529 h 1789228"/>
                <a:gd name="connsiteX34" fmla="*/ 4083310 w 4118249"/>
                <a:gd name="connsiteY34" fmla="*/ 1114525 h 1789228"/>
                <a:gd name="connsiteX35" fmla="*/ 4113251 w 4118249"/>
                <a:gd name="connsiteY35" fmla="*/ 1119523 h 1789228"/>
                <a:gd name="connsiteX36" fmla="*/ 4068314 w 4118249"/>
                <a:gd name="connsiteY36" fmla="*/ 1144516 h 1789228"/>
                <a:gd name="connsiteX37" fmla="*/ 4043321 w 4118249"/>
                <a:gd name="connsiteY37" fmla="*/ 1164510 h 1789228"/>
                <a:gd name="connsiteX38" fmla="*/ 3763403 w 4118249"/>
                <a:gd name="connsiteY38" fmla="*/ 1189503 h 1789228"/>
                <a:gd name="connsiteX39" fmla="*/ 3438548 w 4118249"/>
                <a:gd name="connsiteY39" fmla="*/ 1224493 h 1789228"/>
                <a:gd name="connsiteX40" fmla="*/ 3143684 w 4118249"/>
                <a:gd name="connsiteY40" fmla="*/ 1194502 h 1789228"/>
                <a:gd name="connsiteX41" fmla="*/ 2678869 w 4118249"/>
                <a:gd name="connsiteY41" fmla="*/ 1209497 h 1789228"/>
                <a:gd name="connsiteX42" fmla="*/ 2548907 w 4118249"/>
                <a:gd name="connsiteY42" fmla="*/ 1219494 h 1789228"/>
                <a:gd name="connsiteX43" fmla="*/ 2339018 w 4118249"/>
                <a:gd name="connsiteY43" fmla="*/ 1344408 h 1789228"/>
                <a:gd name="connsiteX44" fmla="*/ 2289033 w 4118249"/>
                <a:gd name="connsiteY44" fmla="*/ 1354405 h 1789228"/>
                <a:gd name="connsiteX45" fmla="*/ 2274037 w 4118249"/>
                <a:gd name="connsiteY45" fmla="*/ 1349406 h 1789228"/>
                <a:gd name="connsiteX46" fmla="*/ 2134078 w 4118249"/>
                <a:gd name="connsiteY46" fmla="*/ 1204499 h 1789228"/>
                <a:gd name="connsiteX47" fmla="*/ 2418995 w 4118249"/>
                <a:gd name="connsiteY47" fmla="*/ 989561 h 1789228"/>
                <a:gd name="connsiteX48" fmla="*/ 2993727 w 4118249"/>
                <a:gd name="connsiteY48" fmla="*/ 644712 h 1789228"/>
                <a:gd name="connsiteX49" fmla="*/ 2933745 w 4118249"/>
                <a:gd name="connsiteY49" fmla="*/ 639713 h 1789228"/>
                <a:gd name="connsiteX50" fmla="*/ 2219053 w 4118249"/>
                <a:gd name="connsiteY50" fmla="*/ 849652 h 1789228"/>
                <a:gd name="connsiteX51" fmla="*/ 2953739 w 4118249"/>
                <a:gd name="connsiteY51" fmla="*/ 624718 h 1789228"/>
                <a:gd name="connsiteX52" fmla="*/ 3058708 w 4118249"/>
                <a:gd name="connsiteY52" fmla="*/ 619719 h 1789228"/>
                <a:gd name="connsiteX53" fmla="*/ 2978732 w 4118249"/>
                <a:gd name="connsiteY53" fmla="*/ 609722 h 1789228"/>
                <a:gd name="connsiteX54" fmla="*/ 2558904 w 4118249"/>
                <a:gd name="connsiteY54" fmla="*/ 694697 h 1789228"/>
                <a:gd name="connsiteX55" fmla="*/ 2249045 w 4118249"/>
                <a:gd name="connsiteY55" fmla="*/ 819661 h 1789228"/>
                <a:gd name="connsiteX56" fmla="*/ 2274037 w 4118249"/>
                <a:gd name="connsiteY56" fmla="*/ 804665 h 1789228"/>
                <a:gd name="connsiteX57" fmla="*/ 2269039 w 4118249"/>
                <a:gd name="connsiteY57" fmla="*/ 794668 h 1789228"/>
                <a:gd name="connsiteX58" fmla="*/ 2229050 w 4118249"/>
                <a:gd name="connsiteY58" fmla="*/ 814662 h 1789228"/>
                <a:gd name="connsiteX59" fmla="*/ 2231549 w 4118249"/>
                <a:gd name="connsiteY59" fmla="*/ 817161 h 1789228"/>
                <a:gd name="connsiteX60" fmla="*/ 2224052 w 4118249"/>
                <a:gd name="connsiteY60" fmla="*/ 814662 h 1789228"/>
                <a:gd name="connsiteX61" fmla="*/ 2034157 w 4118249"/>
                <a:gd name="connsiteY61" fmla="*/ 894589 h 1789228"/>
                <a:gd name="connsiteX62" fmla="*/ 2004166 w 4118249"/>
                <a:gd name="connsiteY62" fmla="*/ 979564 h 1789228"/>
                <a:gd name="connsiteX63" fmla="*/ 1929188 w 4118249"/>
                <a:gd name="connsiteY63" fmla="*/ 1399392 h 1789228"/>
                <a:gd name="connsiteX64" fmla="*/ 1689307 w 4118249"/>
                <a:gd name="connsiteY64" fmla="*/ 1789228 h 1789228"/>
                <a:gd name="connsiteX65" fmla="*/ 1604332 w 4118249"/>
                <a:gd name="connsiteY65" fmla="*/ 1779231 h 1789228"/>
                <a:gd name="connsiteX66" fmla="*/ 1384396 w 4118249"/>
                <a:gd name="connsiteY66" fmla="*/ 1644320 h 1789228"/>
                <a:gd name="connsiteX67" fmla="*/ 1369401 w 4118249"/>
                <a:gd name="connsiteY67" fmla="*/ 1634323 h 1789228"/>
                <a:gd name="connsiteX68" fmla="*/ 1309468 w 4118249"/>
                <a:gd name="connsiteY68" fmla="*/ 1554347 h 1789228"/>
                <a:gd name="connsiteX69" fmla="*/ 1384396 w 4118249"/>
                <a:gd name="connsiteY69" fmla="*/ 1609331 h 1789228"/>
                <a:gd name="connsiteX70" fmla="*/ 1364402 w 4118249"/>
                <a:gd name="connsiteY70" fmla="*/ 1589337 h 1789228"/>
                <a:gd name="connsiteX71" fmla="*/ 1449377 w 4118249"/>
                <a:gd name="connsiteY71" fmla="*/ 1654318 h 1789228"/>
                <a:gd name="connsiteX72" fmla="*/ 1594335 w 4118249"/>
                <a:gd name="connsiteY72" fmla="*/ 1564344 h 1789228"/>
                <a:gd name="connsiteX73" fmla="*/ 1669313 w 4118249"/>
                <a:gd name="connsiteY73" fmla="*/ 1434382 h 1789228"/>
                <a:gd name="connsiteX74" fmla="*/ 1719249 w 4118249"/>
                <a:gd name="connsiteY74" fmla="*/ 1229491 h 1789228"/>
                <a:gd name="connsiteX75" fmla="*/ 1739243 w 4118249"/>
                <a:gd name="connsiteY75" fmla="*/ 1099529 h 1789228"/>
                <a:gd name="connsiteX76" fmla="*/ 1789229 w 4118249"/>
                <a:gd name="connsiteY76" fmla="*/ 854650 h 1789228"/>
                <a:gd name="connsiteX77" fmla="*/ 1774233 w 4118249"/>
                <a:gd name="connsiteY77" fmla="*/ 849652 h 1789228"/>
                <a:gd name="connsiteX78" fmla="*/ 1674312 w 4118249"/>
                <a:gd name="connsiteY78" fmla="*/ 859649 h 1789228"/>
                <a:gd name="connsiteX79" fmla="*/ 1319415 w 4118249"/>
                <a:gd name="connsiteY79" fmla="*/ 944574 h 1789228"/>
                <a:gd name="connsiteX80" fmla="*/ 1324414 w 4118249"/>
                <a:gd name="connsiteY80" fmla="*/ 999558 h 1789228"/>
                <a:gd name="connsiteX81" fmla="*/ 1319415 w 4118249"/>
                <a:gd name="connsiteY81" fmla="*/ 1029550 h 1789228"/>
                <a:gd name="connsiteX82" fmla="*/ 1299471 w 4118249"/>
                <a:gd name="connsiteY82" fmla="*/ 1014554 h 1789228"/>
                <a:gd name="connsiteX83" fmla="*/ 1294473 w 4118249"/>
                <a:gd name="connsiteY83" fmla="*/ 1029550 h 1789228"/>
                <a:gd name="connsiteX84" fmla="*/ 1244487 w 4118249"/>
                <a:gd name="connsiteY84" fmla="*/ 964569 h 1789228"/>
                <a:gd name="connsiteX85" fmla="*/ 204890 w 4118249"/>
                <a:gd name="connsiteY85" fmla="*/ 1634323 h 1789228"/>
                <a:gd name="connsiteX86" fmla="*/ 179898 w 4118249"/>
                <a:gd name="connsiteY86" fmla="*/ 1624326 h 1789228"/>
                <a:gd name="connsiteX87" fmla="*/ 164902 w 4118249"/>
                <a:gd name="connsiteY87" fmla="*/ 1634323 h 1789228"/>
                <a:gd name="connsiteX88" fmla="*/ 64981 w 4118249"/>
                <a:gd name="connsiteY88" fmla="*/ 1529354 h 1789228"/>
                <a:gd name="connsiteX89" fmla="*/ 49986 w 4118249"/>
                <a:gd name="connsiteY89" fmla="*/ 1509360 h 1789228"/>
                <a:gd name="connsiteX90" fmla="*/ 0 w 4118249"/>
                <a:gd name="connsiteY90" fmla="*/ 1454376 h 1789228"/>
                <a:gd name="connsiteX91" fmla="*/ 134911 w 4118249"/>
                <a:gd name="connsiteY91" fmla="*/ 1249486 h 1789228"/>
                <a:gd name="connsiteX92" fmla="*/ 774674 w 4118249"/>
                <a:gd name="connsiteY92" fmla="*/ 819661 h 1789228"/>
                <a:gd name="connsiteX93" fmla="*/ 814663 w 4118249"/>
                <a:gd name="connsiteY93" fmla="*/ 809664 h 1789228"/>
                <a:gd name="connsiteX94" fmla="*/ 819661 w 4118249"/>
                <a:gd name="connsiteY94" fmla="*/ 799666 h 1789228"/>
                <a:gd name="connsiteX95" fmla="*/ 829658 w 4118249"/>
                <a:gd name="connsiteY95" fmla="*/ 804665 h 1789228"/>
                <a:gd name="connsiteX96" fmla="*/ 894639 w 4118249"/>
                <a:gd name="connsiteY96" fmla="*/ 769675 h 1789228"/>
                <a:gd name="connsiteX97" fmla="*/ 899638 w 4118249"/>
                <a:gd name="connsiteY97" fmla="*/ 749681 h 1789228"/>
                <a:gd name="connsiteX98" fmla="*/ 899638 w 4118249"/>
                <a:gd name="connsiteY98" fmla="*/ 659707 h 1789228"/>
                <a:gd name="connsiteX99" fmla="*/ 914583 w 4118249"/>
                <a:gd name="connsiteY99" fmla="*/ 489757 h 1789228"/>
                <a:gd name="connsiteX100" fmla="*/ 914583 w 4118249"/>
                <a:gd name="connsiteY100" fmla="*/ 459816 h 1789228"/>
                <a:gd name="connsiteX101" fmla="*/ 709693 w 4118249"/>
                <a:gd name="connsiteY101" fmla="*/ 534744 h 1789228"/>
                <a:gd name="connsiteX102" fmla="*/ 664706 w 4118249"/>
                <a:gd name="connsiteY102" fmla="*/ 509751 h 1789228"/>
                <a:gd name="connsiteX103" fmla="*/ 569734 w 4118249"/>
                <a:gd name="connsiteY103" fmla="*/ 384838 h 1789228"/>
                <a:gd name="connsiteX104" fmla="*/ 954572 w 4118249"/>
                <a:gd name="connsiteY104" fmla="*/ 234881 h 1789228"/>
                <a:gd name="connsiteX105" fmla="*/ 939576 w 4118249"/>
                <a:gd name="connsiteY105" fmla="*/ 194893 h 1789228"/>
                <a:gd name="connsiteX106" fmla="*/ 894639 w 4118249"/>
                <a:gd name="connsiteY106" fmla="*/ 149906 h 1789228"/>
                <a:gd name="connsiteX107" fmla="*/ 484809 w 4118249"/>
                <a:gd name="connsiteY107" fmla="*/ 189894 h 1789228"/>
                <a:gd name="connsiteX108" fmla="*/ 474812 w 4118249"/>
                <a:gd name="connsiteY108" fmla="*/ 184896 h 1789228"/>
                <a:gd name="connsiteX109" fmla="*/ 579731 w 4118249"/>
                <a:gd name="connsiteY109" fmla="*/ 159903 h 1789228"/>
                <a:gd name="connsiteX110" fmla="*/ 554738 w 4118249"/>
                <a:gd name="connsiteY110" fmla="*/ 154905 h 1789228"/>
                <a:gd name="connsiteX111" fmla="*/ 394835 w 4118249"/>
                <a:gd name="connsiteY111" fmla="*/ 169900 h 1789228"/>
                <a:gd name="connsiteX112" fmla="*/ 479810 w 4118249"/>
                <a:gd name="connsiteY112" fmla="*/ 134910 h 1789228"/>
                <a:gd name="connsiteX113" fmla="*/ 544741 w 4118249"/>
                <a:gd name="connsiteY113" fmla="*/ 74928 h 1789228"/>
                <a:gd name="connsiteX114" fmla="*/ 884642 w 4118249"/>
                <a:gd name="connsiteY114" fmla="*/ 0 h 1789228"/>
                <a:gd name="connsiteX115" fmla="*/ 1024551 w 4118249"/>
                <a:gd name="connsiteY115" fmla="*/ 594726 h 1789228"/>
                <a:gd name="connsiteX116" fmla="*/ 1024551 w 4118249"/>
                <a:gd name="connsiteY116" fmla="*/ 644712 h 1789228"/>
                <a:gd name="connsiteX117" fmla="*/ 1054543 w 4118249"/>
                <a:gd name="connsiteY117" fmla="*/ 644712 h 1789228"/>
                <a:gd name="connsiteX118" fmla="*/ 1024551 w 4118249"/>
                <a:gd name="connsiteY118" fmla="*/ 594726 h 1789228"/>
                <a:gd name="connsiteX119" fmla="*/ 1144516 w 4118249"/>
                <a:gd name="connsiteY119" fmla="*/ 604723 h 1789228"/>
                <a:gd name="connsiteX120" fmla="*/ 1094531 w 4118249"/>
                <a:gd name="connsiteY120" fmla="*/ 644712 h 1789228"/>
                <a:gd name="connsiteX121" fmla="*/ 1149515 w 4118249"/>
                <a:gd name="connsiteY121" fmla="*/ 649710 h 1789228"/>
                <a:gd name="connsiteX122" fmla="*/ 1144516 w 4118249"/>
                <a:gd name="connsiteY122" fmla="*/ 604723 h 1789228"/>
                <a:gd name="connsiteX123" fmla="*/ 1019553 w 4118249"/>
                <a:gd name="connsiteY123" fmla="*/ 719690 h 1789228"/>
                <a:gd name="connsiteX124" fmla="*/ 1009556 w 4118249"/>
                <a:gd name="connsiteY124" fmla="*/ 884592 h 1789228"/>
                <a:gd name="connsiteX125" fmla="*/ 1154513 w 4118249"/>
                <a:gd name="connsiteY125" fmla="*/ 809664 h 1789228"/>
                <a:gd name="connsiteX126" fmla="*/ 1154513 w 4118249"/>
                <a:gd name="connsiteY126" fmla="*/ 739684 h 1789228"/>
                <a:gd name="connsiteX127" fmla="*/ 1054543 w 4118249"/>
                <a:gd name="connsiteY127" fmla="*/ 764677 h 1789228"/>
                <a:gd name="connsiteX128" fmla="*/ 1034548 w 4118249"/>
                <a:gd name="connsiteY128" fmla="*/ 724688 h 1789228"/>
                <a:gd name="connsiteX129" fmla="*/ 1019553 w 4118249"/>
                <a:gd name="connsiteY129" fmla="*/ 719690 h 1789228"/>
                <a:gd name="connsiteX130" fmla="*/ 894639 w 4118249"/>
                <a:gd name="connsiteY130" fmla="*/ 794668 h 1789228"/>
                <a:gd name="connsiteX131" fmla="*/ 809664 w 4118249"/>
                <a:gd name="connsiteY131" fmla="*/ 849652 h 1789228"/>
                <a:gd name="connsiteX132" fmla="*/ 894639 w 4118249"/>
                <a:gd name="connsiteY132" fmla="*/ 794668 h 1789228"/>
                <a:gd name="connsiteX133" fmla="*/ 894639 w 4118249"/>
                <a:gd name="connsiteY133" fmla="*/ 839655 h 1789228"/>
                <a:gd name="connsiteX134" fmla="*/ 479810 w 4118249"/>
                <a:gd name="connsiteY134" fmla="*/ 1239488 h 1789228"/>
                <a:gd name="connsiteX135" fmla="*/ 894639 w 4118249"/>
                <a:gd name="connsiteY135" fmla="*/ 959570 h 1789228"/>
                <a:gd name="connsiteX136" fmla="*/ 894639 w 4118249"/>
                <a:gd name="connsiteY136" fmla="*/ 839655 h 1789228"/>
                <a:gd name="connsiteX137" fmla="*/ 544741 w 4118249"/>
                <a:gd name="connsiteY137" fmla="*/ 1269430 h 1789228"/>
                <a:gd name="connsiteX138" fmla="*/ 504803 w 4118249"/>
                <a:gd name="connsiteY138" fmla="*/ 1294422 h 1789228"/>
                <a:gd name="connsiteX139" fmla="*/ 544741 w 4118249"/>
                <a:gd name="connsiteY139" fmla="*/ 1269430 h 1789228"/>
                <a:gd name="connsiteX140" fmla="*/ 1404391 w 4118249"/>
                <a:gd name="connsiteY140" fmla="*/ 1664315 h 1789228"/>
                <a:gd name="connsiteX141" fmla="*/ 1454376 w 4118249"/>
                <a:gd name="connsiteY141" fmla="*/ 1699254 h 1789228"/>
                <a:gd name="connsiteX142" fmla="*/ 1404391 w 4118249"/>
                <a:gd name="connsiteY142" fmla="*/ 1664315 h 1789228"/>
                <a:gd name="connsiteX143" fmla="*/ 2523914 w 4118249"/>
                <a:gd name="connsiteY143" fmla="*/ 704694 h 1789228"/>
                <a:gd name="connsiteX144" fmla="*/ 2503970 w 4118249"/>
                <a:gd name="connsiteY144" fmla="*/ 709693 h 1789228"/>
                <a:gd name="connsiteX145" fmla="*/ 2523914 w 4118249"/>
                <a:gd name="connsiteY145" fmla="*/ 704694 h 1789228"/>
                <a:gd name="connsiteX146" fmla="*/ 2388379 w 4118249"/>
                <a:gd name="connsiteY146" fmla="*/ 752805 h 1789228"/>
                <a:gd name="connsiteX147" fmla="*/ 2379007 w 4118249"/>
                <a:gd name="connsiteY147" fmla="*/ 754680 h 1789228"/>
                <a:gd name="connsiteX148" fmla="*/ 2394002 w 4118249"/>
                <a:gd name="connsiteY148" fmla="*/ 754680 h 1789228"/>
                <a:gd name="connsiteX149" fmla="*/ 2388379 w 4118249"/>
                <a:gd name="connsiteY149" fmla="*/ 752805 h 1789228"/>
                <a:gd name="connsiteX150" fmla="*/ 2329021 w 4118249"/>
                <a:gd name="connsiteY150" fmla="*/ 777798 h 1789228"/>
                <a:gd name="connsiteX151" fmla="*/ 2319024 w 4118249"/>
                <a:gd name="connsiteY151" fmla="*/ 779672 h 1789228"/>
                <a:gd name="connsiteX152" fmla="*/ 2339018 w 4118249"/>
                <a:gd name="connsiteY152" fmla="*/ 779672 h 1789228"/>
                <a:gd name="connsiteX153" fmla="*/ 2329021 w 4118249"/>
                <a:gd name="connsiteY153" fmla="*/ 777798 h 178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4118249" h="1789228">
                  <a:moveTo>
                    <a:pt x="884642" y="0"/>
                  </a:moveTo>
                  <a:cubicBezTo>
                    <a:pt x="969567" y="0"/>
                    <a:pt x="1049544" y="24993"/>
                    <a:pt x="1134519" y="104919"/>
                  </a:cubicBezTo>
                  <a:cubicBezTo>
                    <a:pt x="1139518" y="109918"/>
                    <a:pt x="1224493" y="139909"/>
                    <a:pt x="1224493" y="169900"/>
                  </a:cubicBezTo>
                  <a:cubicBezTo>
                    <a:pt x="1224493" y="179897"/>
                    <a:pt x="1219495" y="179897"/>
                    <a:pt x="1214496" y="184896"/>
                  </a:cubicBezTo>
                  <a:cubicBezTo>
                    <a:pt x="1239489" y="204890"/>
                    <a:pt x="1269480" y="214887"/>
                    <a:pt x="1294473" y="229883"/>
                  </a:cubicBezTo>
                  <a:cubicBezTo>
                    <a:pt x="1289474" y="229883"/>
                    <a:pt x="1284476" y="224884"/>
                    <a:pt x="1284476" y="239880"/>
                  </a:cubicBezTo>
                  <a:cubicBezTo>
                    <a:pt x="1284476" y="249877"/>
                    <a:pt x="1289474" y="249877"/>
                    <a:pt x="1294473" y="254875"/>
                  </a:cubicBezTo>
                  <a:cubicBezTo>
                    <a:pt x="1264481" y="269871"/>
                    <a:pt x="1229492" y="294864"/>
                    <a:pt x="1194502" y="309859"/>
                  </a:cubicBezTo>
                  <a:cubicBezTo>
                    <a:pt x="1149515" y="329854"/>
                    <a:pt x="1104528" y="329854"/>
                    <a:pt x="1074537" y="374840"/>
                  </a:cubicBezTo>
                  <a:cubicBezTo>
                    <a:pt x="1054543" y="399833"/>
                    <a:pt x="1039547" y="454817"/>
                    <a:pt x="1039547" y="469763"/>
                  </a:cubicBezTo>
                  <a:cubicBezTo>
                    <a:pt x="1039547" y="489757"/>
                    <a:pt x="1114525" y="474761"/>
                    <a:pt x="1124522" y="479760"/>
                  </a:cubicBezTo>
                  <a:cubicBezTo>
                    <a:pt x="1124522" y="454817"/>
                    <a:pt x="1129521" y="429824"/>
                    <a:pt x="1134519" y="404832"/>
                  </a:cubicBezTo>
                  <a:cubicBezTo>
                    <a:pt x="1129521" y="399833"/>
                    <a:pt x="1119524" y="399833"/>
                    <a:pt x="1114525" y="399833"/>
                  </a:cubicBezTo>
                  <a:cubicBezTo>
                    <a:pt x="1119524" y="384838"/>
                    <a:pt x="1134519" y="364843"/>
                    <a:pt x="1139518" y="349848"/>
                  </a:cubicBezTo>
                  <a:cubicBezTo>
                    <a:pt x="1289474" y="389836"/>
                    <a:pt x="1254484" y="589728"/>
                    <a:pt x="1289474" y="694697"/>
                  </a:cubicBezTo>
                  <a:cubicBezTo>
                    <a:pt x="1294473" y="709693"/>
                    <a:pt x="1299471" y="734685"/>
                    <a:pt x="1299471" y="759678"/>
                  </a:cubicBezTo>
                  <a:cubicBezTo>
                    <a:pt x="1419386" y="724688"/>
                    <a:pt x="1534353" y="694697"/>
                    <a:pt x="1644321" y="694697"/>
                  </a:cubicBezTo>
                  <a:lnTo>
                    <a:pt x="1734245" y="694697"/>
                  </a:lnTo>
                  <a:cubicBezTo>
                    <a:pt x="1789229" y="684700"/>
                    <a:pt x="1869205" y="739684"/>
                    <a:pt x="1934186" y="784671"/>
                  </a:cubicBezTo>
                  <a:cubicBezTo>
                    <a:pt x="1959179" y="804665"/>
                    <a:pt x="1994169" y="809664"/>
                    <a:pt x="2019162" y="834656"/>
                  </a:cubicBezTo>
                  <a:cubicBezTo>
                    <a:pt x="2034157" y="844653"/>
                    <a:pt x="2034157" y="869596"/>
                    <a:pt x="2039156" y="884592"/>
                  </a:cubicBezTo>
                  <a:cubicBezTo>
                    <a:pt x="2214055" y="774674"/>
                    <a:pt x="2738852" y="574732"/>
                    <a:pt x="2978732" y="574732"/>
                  </a:cubicBezTo>
                  <a:cubicBezTo>
                    <a:pt x="3063707" y="574732"/>
                    <a:pt x="3168676" y="624718"/>
                    <a:pt x="3198668" y="674703"/>
                  </a:cubicBezTo>
                  <a:cubicBezTo>
                    <a:pt x="3203666" y="679701"/>
                    <a:pt x="3203666" y="699696"/>
                    <a:pt x="3203666" y="709693"/>
                  </a:cubicBezTo>
                  <a:cubicBezTo>
                    <a:pt x="3203666" y="769675"/>
                    <a:pt x="3193669" y="769675"/>
                    <a:pt x="3123689" y="824659"/>
                  </a:cubicBezTo>
                  <a:cubicBezTo>
                    <a:pt x="3073704" y="864648"/>
                    <a:pt x="3018720" y="894589"/>
                    <a:pt x="2973733" y="924580"/>
                  </a:cubicBezTo>
                  <a:cubicBezTo>
                    <a:pt x="2903804" y="969567"/>
                    <a:pt x="2828825" y="1024551"/>
                    <a:pt x="2753847" y="1074537"/>
                  </a:cubicBezTo>
                  <a:lnTo>
                    <a:pt x="3218662" y="1074537"/>
                  </a:lnTo>
                  <a:cubicBezTo>
                    <a:pt x="3388562" y="1049544"/>
                    <a:pt x="3568510" y="999558"/>
                    <a:pt x="3743409" y="999558"/>
                  </a:cubicBezTo>
                  <a:cubicBezTo>
                    <a:pt x="3748407" y="999558"/>
                    <a:pt x="3753406" y="1004557"/>
                    <a:pt x="3828384" y="999558"/>
                  </a:cubicBezTo>
                  <a:cubicBezTo>
                    <a:pt x="3858375" y="1004557"/>
                    <a:pt x="3888366" y="1004557"/>
                    <a:pt x="3918358" y="1014554"/>
                  </a:cubicBezTo>
                  <a:cubicBezTo>
                    <a:pt x="3978340" y="1039547"/>
                    <a:pt x="4038323" y="1064539"/>
                    <a:pt x="4098305" y="1074537"/>
                  </a:cubicBezTo>
                  <a:cubicBezTo>
                    <a:pt x="4098305" y="1074537"/>
                    <a:pt x="4098305" y="1079535"/>
                    <a:pt x="4093307" y="1084534"/>
                  </a:cubicBezTo>
                  <a:cubicBezTo>
                    <a:pt x="4098305" y="1094531"/>
                    <a:pt x="4108302" y="1099529"/>
                    <a:pt x="4118249" y="1099529"/>
                  </a:cubicBezTo>
                  <a:cubicBezTo>
                    <a:pt x="4108302" y="1104528"/>
                    <a:pt x="4093307" y="1109526"/>
                    <a:pt x="4083310" y="1114525"/>
                  </a:cubicBezTo>
                  <a:cubicBezTo>
                    <a:pt x="4093307" y="1119523"/>
                    <a:pt x="4103304" y="1119523"/>
                    <a:pt x="4113251" y="1119523"/>
                  </a:cubicBezTo>
                  <a:cubicBezTo>
                    <a:pt x="4108302" y="1129521"/>
                    <a:pt x="4083310" y="1134519"/>
                    <a:pt x="4068314" y="1144516"/>
                  </a:cubicBezTo>
                  <a:cubicBezTo>
                    <a:pt x="4053318" y="1149515"/>
                    <a:pt x="4048320" y="1164510"/>
                    <a:pt x="4043321" y="1164510"/>
                  </a:cubicBezTo>
                  <a:cubicBezTo>
                    <a:pt x="3953347" y="1184505"/>
                    <a:pt x="3853377" y="1179506"/>
                    <a:pt x="3763403" y="1189503"/>
                  </a:cubicBezTo>
                  <a:cubicBezTo>
                    <a:pt x="3658483" y="1199500"/>
                    <a:pt x="3448545" y="1224493"/>
                    <a:pt x="3438548" y="1224493"/>
                  </a:cubicBezTo>
                  <a:cubicBezTo>
                    <a:pt x="3343575" y="1224493"/>
                    <a:pt x="3238656" y="1204499"/>
                    <a:pt x="3143684" y="1194502"/>
                  </a:cubicBezTo>
                  <a:lnTo>
                    <a:pt x="2678869" y="1209497"/>
                  </a:lnTo>
                  <a:cubicBezTo>
                    <a:pt x="2638881" y="1214496"/>
                    <a:pt x="2588895" y="1204499"/>
                    <a:pt x="2548907" y="1219494"/>
                  </a:cubicBezTo>
                  <a:cubicBezTo>
                    <a:pt x="2468980" y="1249486"/>
                    <a:pt x="2408998" y="1309418"/>
                    <a:pt x="2339018" y="1344408"/>
                  </a:cubicBezTo>
                  <a:cubicBezTo>
                    <a:pt x="2324023" y="1349406"/>
                    <a:pt x="2304029" y="1354405"/>
                    <a:pt x="2289033" y="1354405"/>
                  </a:cubicBezTo>
                  <a:cubicBezTo>
                    <a:pt x="2279036" y="1354405"/>
                    <a:pt x="2279036" y="1354405"/>
                    <a:pt x="2274037" y="1349406"/>
                  </a:cubicBezTo>
                  <a:cubicBezTo>
                    <a:pt x="2234049" y="1299421"/>
                    <a:pt x="2134078" y="1214496"/>
                    <a:pt x="2134078" y="1204499"/>
                  </a:cubicBezTo>
                  <a:cubicBezTo>
                    <a:pt x="2134078" y="1174507"/>
                    <a:pt x="2364011" y="1024551"/>
                    <a:pt x="2418995" y="989561"/>
                  </a:cubicBezTo>
                  <a:cubicBezTo>
                    <a:pt x="2593894" y="864648"/>
                    <a:pt x="2798834" y="734685"/>
                    <a:pt x="2993727" y="644712"/>
                  </a:cubicBezTo>
                  <a:cubicBezTo>
                    <a:pt x="2973733" y="639713"/>
                    <a:pt x="2948740" y="639713"/>
                    <a:pt x="2933745" y="639713"/>
                  </a:cubicBezTo>
                  <a:cubicBezTo>
                    <a:pt x="2713859" y="639713"/>
                    <a:pt x="2423994" y="774674"/>
                    <a:pt x="2219053" y="849652"/>
                  </a:cubicBezTo>
                  <a:cubicBezTo>
                    <a:pt x="2463982" y="744683"/>
                    <a:pt x="2708860" y="644712"/>
                    <a:pt x="2953739" y="624718"/>
                  </a:cubicBezTo>
                  <a:lnTo>
                    <a:pt x="3058708" y="619719"/>
                  </a:lnTo>
                  <a:cubicBezTo>
                    <a:pt x="3033716" y="614720"/>
                    <a:pt x="2993727" y="609722"/>
                    <a:pt x="2978732" y="609722"/>
                  </a:cubicBezTo>
                  <a:cubicBezTo>
                    <a:pt x="2843821" y="609722"/>
                    <a:pt x="2678869" y="654709"/>
                    <a:pt x="2558904" y="694697"/>
                  </a:cubicBezTo>
                  <a:cubicBezTo>
                    <a:pt x="2453985" y="729687"/>
                    <a:pt x="2354014" y="779672"/>
                    <a:pt x="2249045" y="819661"/>
                  </a:cubicBezTo>
                  <a:cubicBezTo>
                    <a:pt x="2254043" y="814662"/>
                    <a:pt x="2264040" y="809664"/>
                    <a:pt x="2274037" y="804665"/>
                  </a:cubicBezTo>
                  <a:cubicBezTo>
                    <a:pt x="2274037" y="804665"/>
                    <a:pt x="2274037" y="799666"/>
                    <a:pt x="2269039" y="794668"/>
                  </a:cubicBezTo>
                  <a:cubicBezTo>
                    <a:pt x="2259042" y="799666"/>
                    <a:pt x="2244046" y="804665"/>
                    <a:pt x="2229050" y="814662"/>
                  </a:cubicBezTo>
                  <a:lnTo>
                    <a:pt x="2231549" y="817161"/>
                  </a:lnTo>
                  <a:lnTo>
                    <a:pt x="2224052" y="814662"/>
                  </a:lnTo>
                  <a:cubicBezTo>
                    <a:pt x="2209056" y="814662"/>
                    <a:pt x="2084143" y="854650"/>
                    <a:pt x="2034157" y="894589"/>
                  </a:cubicBezTo>
                  <a:cubicBezTo>
                    <a:pt x="2014163" y="909585"/>
                    <a:pt x="2014163" y="949573"/>
                    <a:pt x="2004166" y="979564"/>
                  </a:cubicBezTo>
                  <a:cubicBezTo>
                    <a:pt x="1949182" y="1119523"/>
                    <a:pt x="1944183" y="1254484"/>
                    <a:pt x="1929188" y="1399392"/>
                  </a:cubicBezTo>
                  <a:cubicBezTo>
                    <a:pt x="1914192" y="1514358"/>
                    <a:pt x="1889199" y="1789228"/>
                    <a:pt x="1689307" y="1789228"/>
                  </a:cubicBezTo>
                  <a:cubicBezTo>
                    <a:pt x="1674312" y="1789228"/>
                    <a:pt x="1629325" y="1784230"/>
                    <a:pt x="1604332" y="1779231"/>
                  </a:cubicBezTo>
                  <a:cubicBezTo>
                    <a:pt x="1564344" y="1774233"/>
                    <a:pt x="1384396" y="1699254"/>
                    <a:pt x="1384396" y="1644320"/>
                  </a:cubicBezTo>
                  <a:cubicBezTo>
                    <a:pt x="1384396" y="1629325"/>
                    <a:pt x="1374399" y="1634323"/>
                    <a:pt x="1369401" y="1634323"/>
                  </a:cubicBezTo>
                  <a:cubicBezTo>
                    <a:pt x="1354405" y="1614329"/>
                    <a:pt x="1324414" y="1584338"/>
                    <a:pt x="1309468" y="1554347"/>
                  </a:cubicBezTo>
                  <a:cubicBezTo>
                    <a:pt x="1334411" y="1579339"/>
                    <a:pt x="1354405" y="1604332"/>
                    <a:pt x="1384396" y="1609331"/>
                  </a:cubicBezTo>
                  <a:lnTo>
                    <a:pt x="1364402" y="1589337"/>
                  </a:lnTo>
                  <a:cubicBezTo>
                    <a:pt x="1389395" y="1609331"/>
                    <a:pt x="1434382" y="1654318"/>
                    <a:pt x="1449377" y="1654318"/>
                  </a:cubicBezTo>
                  <a:cubicBezTo>
                    <a:pt x="1479369" y="1654318"/>
                    <a:pt x="1579340" y="1579339"/>
                    <a:pt x="1594335" y="1564344"/>
                  </a:cubicBezTo>
                  <a:cubicBezTo>
                    <a:pt x="1629325" y="1524355"/>
                    <a:pt x="1654318" y="1479369"/>
                    <a:pt x="1669313" y="1434382"/>
                  </a:cubicBezTo>
                  <a:cubicBezTo>
                    <a:pt x="1694306" y="1369401"/>
                    <a:pt x="1704303" y="1294422"/>
                    <a:pt x="1719249" y="1229491"/>
                  </a:cubicBezTo>
                  <a:cubicBezTo>
                    <a:pt x="1729246" y="1189503"/>
                    <a:pt x="1734245" y="1144516"/>
                    <a:pt x="1739243" y="1099529"/>
                  </a:cubicBezTo>
                  <a:lnTo>
                    <a:pt x="1789229" y="854650"/>
                  </a:lnTo>
                  <a:cubicBezTo>
                    <a:pt x="1784230" y="849652"/>
                    <a:pt x="1789229" y="849652"/>
                    <a:pt x="1774233" y="849652"/>
                  </a:cubicBezTo>
                  <a:cubicBezTo>
                    <a:pt x="1764236" y="849652"/>
                    <a:pt x="1704303" y="854650"/>
                    <a:pt x="1674312" y="859649"/>
                  </a:cubicBezTo>
                  <a:cubicBezTo>
                    <a:pt x="1564344" y="879593"/>
                    <a:pt x="1434382" y="904586"/>
                    <a:pt x="1319415" y="944574"/>
                  </a:cubicBezTo>
                  <a:cubicBezTo>
                    <a:pt x="1319415" y="959570"/>
                    <a:pt x="1324414" y="984563"/>
                    <a:pt x="1324414" y="999558"/>
                  </a:cubicBezTo>
                  <a:cubicBezTo>
                    <a:pt x="1324414" y="1009556"/>
                    <a:pt x="1319415" y="1019553"/>
                    <a:pt x="1319415" y="1029550"/>
                  </a:cubicBezTo>
                  <a:cubicBezTo>
                    <a:pt x="1314417" y="1024551"/>
                    <a:pt x="1304470" y="1019553"/>
                    <a:pt x="1299471" y="1014554"/>
                  </a:cubicBezTo>
                  <a:cubicBezTo>
                    <a:pt x="1294473" y="1019553"/>
                    <a:pt x="1294473" y="1024551"/>
                    <a:pt x="1294473" y="1029550"/>
                  </a:cubicBezTo>
                  <a:cubicBezTo>
                    <a:pt x="1279477" y="1014554"/>
                    <a:pt x="1264481" y="989561"/>
                    <a:pt x="1244487" y="964569"/>
                  </a:cubicBezTo>
                  <a:cubicBezTo>
                    <a:pt x="849652" y="1114525"/>
                    <a:pt x="399834" y="1344408"/>
                    <a:pt x="204890" y="1634323"/>
                  </a:cubicBezTo>
                  <a:cubicBezTo>
                    <a:pt x="199892" y="1634323"/>
                    <a:pt x="194893" y="1624326"/>
                    <a:pt x="179898" y="1624326"/>
                  </a:cubicBezTo>
                  <a:cubicBezTo>
                    <a:pt x="169901" y="1624326"/>
                    <a:pt x="179898" y="1634323"/>
                    <a:pt x="164902" y="1634323"/>
                  </a:cubicBezTo>
                  <a:cubicBezTo>
                    <a:pt x="134911" y="1634323"/>
                    <a:pt x="149906" y="1589337"/>
                    <a:pt x="64981" y="1529354"/>
                  </a:cubicBezTo>
                  <a:cubicBezTo>
                    <a:pt x="59983" y="1529354"/>
                    <a:pt x="54984" y="1514358"/>
                    <a:pt x="49986" y="1509360"/>
                  </a:cubicBezTo>
                  <a:cubicBezTo>
                    <a:pt x="39989" y="1489366"/>
                    <a:pt x="0" y="1474370"/>
                    <a:pt x="0" y="1454376"/>
                  </a:cubicBezTo>
                  <a:cubicBezTo>
                    <a:pt x="0" y="1429383"/>
                    <a:pt x="124914" y="1259483"/>
                    <a:pt x="134911" y="1249486"/>
                  </a:cubicBezTo>
                  <a:cubicBezTo>
                    <a:pt x="304861" y="1049544"/>
                    <a:pt x="599725" y="859649"/>
                    <a:pt x="774674" y="819661"/>
                  </a:cubicBezTo>
                  <a:cubicBezTo>
                    <a:pt x="784671" y="814662"/>
                    <a:pt x="804666" y="809664"/>
                    <a:pt x="814663" y="809664"/>
                  </a:cubicBezTo>
                  <a:cubicBezTo>
                    <a:pt x="819661" y="809664"/>
                    <a:pt x="819661" y="799666"/>
                    <a:pt x="819661" y="799666"/>
                  </a:cubicBezTo>
                  <a:cubicBezTo>
                    <a:pt x="819661" y="799666"/>
                    <a:pt x="824660" y="804665"/>
                    <a:pt x="829658" y="804665"/>
                  </a:cubicBezTo>
                  <a:cubicBezTo>
                    <a:pt x="839655" y="804665"/>
                    <a:pt x="874645" y="784671"/>
                    <a:pt x="894639" y="769675"/>
                  </a:cubicBezTo>
                  <a:cubicBezTo>
                    <a:pt x="899638" y="764677"/>
                    <a:pt x="904636" y="754680"/>
                    <a:pt x="899638" y="749681"/>
                  </a:cubicBezTo>
                  <a:cubicBezTo>
                    <a:pt x="899638" y="719690"/>
                    <a:pt x="904636" y="689699"/>
                    <a:pt x="899638" y="659707"/>
                  </a:cubicBezTo>
                  <a:cubicBezTo>
                    <a:pt x="899638" y="604723"/>
                    <a:pt x="914583" y="499754"/>
                    <a:pt x="914583" y="489757"/>
                  </a:cubicBezTo>
                  <a:lnTo>
                    <a:pt x="914583" y="459816"/>
                  </a:lnTo>
                  <a:cubicBezTo>
                    <a:pt x="814663" y="499754"/>
                    <a:pt x="784671" y="534744"/>
                    <a:pt x="709693" y="534744"/>
                  </a:cubicBezTo>
                  <a:cubicBezTo>
                    <a:pt x="694698" y="534744"/>
                    <a:pt x="674703" y="534744"/>
                    <a:pt x="664706" y="509751"/>
                  </a:cubicBezTo>
                  <a:cubicBezTo>
                    <a:pt x="649711" y="474761"/>
                    <a:pt x="614721" y="429824"/>
                    <a:pt x="569734" y="384838"/>
                  </a:cubicBezTo>
                  <a:lnTo>
                    <a:pt x="954572" y="234881"/>
                  </a:lnTo>
                  <a:cubicBezTo>
                    <a:pt x="944575" y="219886"/>
                    <a:pt x="939576" y="204890"/>
                    <a:pt x="939576" y="194893"/>
                  </a:cubicBezTo>
                  <a:cubicBezTo>
                    <a:pt x="939576" y="174899"/>
                    <a:pt x="914583" y="149906"/>
                    <a:pt x="894639" y="149906"/>
                  </a:cubicBezTo>
                  <a:lnTo>
                    <a:pt x="484809" y="189894"/>
                  </a:lnTo>
                  <a:cubicBezTo>
                    <a:pt x="484809" y="189894"/>
                    <a:pt x="479810" y="189894"/>
                    <a:pt x="474812" y="184896"/>
                  </a:cubicBezTo>
                  <a:cubicBezTo>
                    <a:pt x="509802" y="179897"/>
                    <a:pt x="544741" y="169900"/>
                    <a:pt x="579731" y="159903"/>
                  </a:cubicBezTo>
                  <a:cubicBezTo>
                    <a:pt x="574733" y="154905"/>
                    <a:pt x="569734" y="154905"/>
                    <a:pt x="554738" y="154905"/>
                  </a:cubicBezTo>
                  <a:cubicBezTo>
                    <a:pt x="544741" y="154905"/>
                    <a:pt x="459816" y="169900"/>
                    <a:pt x="394835" y="169900"/>
                  </a:cubicBezTo>
                  <a:cubicBezTo>
                    <a:pt x="419828" y="159903"/>
                    <a:pt x="449819" y="149906"/>
                    <a:pt x="479810" y="134910"/>
                  </a:cubicBezTo>
                  <a:cubicBezTo>
                    <a:pt x="499804" y="124913"/>
                    <a:pt x="514750" y="94922"/>
                    <a:pt x="544741" y="74928"/>
                  </a:cubicBezTo>
                  <a:cubicBezTo>
                    <a:pt x="564735" y="59982"/>
                    <a:pt x="834657" y="0"/>
                    <a:pt x="884642" y="0"/>
                  </a:cubicBezTo>
                  <a:close/>
                  <a:moveTo>
                    <a:pt x="1024551" y="594726"/>
                  </a:moveTo>
                  <a:lnTo>
                    <a:pt x="1024551" y="644712"/>
                  </a:lnTo>
                  <a:lnTo>
                    <a:pt x="1054543" y="644712"/>
                  </a:lnTo>
                  <a:cubicBezTo>
                    <a:pt x="1044546" y="629716"/>
                    <a:pt x="1034548" y="609722"/>
                    <a:pt x="1024551" y="594726"/>
                  </a:cubicBezTo>
                  <a:close/>
                  <a:moveTo>
                    <a:pt x="1144516" y="604723"/>
                  </a:moveTo>
                  <a:cubicBezTo>
                    <a:pt x="1124522" y="614720"/>
                    <a:pt x="1104528" y="629716"/>
                    <a:pt x="1094531" y="644712"/>
                  </a:cubicBezTo>
                  <a:cubicBezTo>
                    <a:pt x="1104528" y="644712"/>
                    <a:pt x="1119524" y="644712"/>
                    <a:pt x="1149515" y="649710"/>
                  </a:cubicBezTo>
                  <a:cubicBezTo>
                    <a:pt x="1144516" y="634715"/>
                    <a:pt x="1144516" y="619719"/>
                    <a:pt x="1144516" y="604723"/>
                  </a:cubicBezTo>
                  <a:close/>
                  <a:moveTo>
                    <a:pt x="1019553" y="719690"/>
                  </a:moveTo>
                  <a:cubicBezTo>
                    <a:pt x="1019553" y="774674"/>
                    <a:pt x="1014554" y="829658"/>
                    <a:pt x="1009556" y="884592"/>
                  </a:cubicBezTo>
                  <a:cubicBezTo>
                    <a:pt x="1054543" y="859649"/>
                    <a:pt x="1104528" y="829658"/>
                    <a:pt x="1154513" y="809664"/>
                  </a:cubicBezTo>
                  <a:lnTo>
                    <a:pt x="1154513" y="739684"/>
                  </a:lnTo>
                  <a:cubicBezTo>
                    <a:pt x="1114525" y="749681"/>
                    <a:pt x="1064540" y="764677"/>
                    <a:pt x="1054543" y="764677"/>
                  </a:cubicBezTo>
                  <a:cubicBezTo>
                    <a:pt x="1039547" y="764677"/>
                    <a:pt x="1029550" y="739684"/>
                    <a:pt x="1034548" y="724688"/>
                  </a:cubicBezTo>
                  <a:cubicBezTo>
                    <a:pt x="1029550" y="724688"/>
                    <a:pt x="1024551" y="724688"/>
                    <a:pt x="1019553" y="719690"/>
                  </a:cubicBezTo>
                  <a:close/>
                  <a:moveTo>
                    <a:pt x="894639" y="794668"/>
                  </a:moveTo>
                  <a:cubicBezTo>
                    <a:pt x="864648" y="814662"/>
                    <a:pt x="834657" y="834656"/>
                    <a:pt x="809664" y="849652"/>
                  </a:cubicBezTo>
                  <a:cubicBezTo>
                    <a:pt x="844654" y="834656"/>
                    <a:pt x="879644" y="809664"/>
                    <a:pt x="894639" y="794668"/>
                  </a:cubicBezTo>
                  <a:close/>
                  <a:moveTo>
                    <a:pt x="894639" y="839655"/>
                  </a:moveTo>
                  <a:cubicBezTo>
                    <a:pt x="799667" y="919582"/>
                    <a:pt x="584730" y="1079535"/>
                    <a:pt x="479810" y="1239488"/>
                  </a:cubicBezTo>
                  <a:lnTo>
                    <a:pt x="894639" y="959570"/>
                  </a:lnTo>
                  <a:cubicBezTo>
                    <a:pt x="894639" y="919582"/>
                    <a:pt x="889641" y="879593"/>
                    <a:pt x="894639" y="839655"/>
                  </a:cubicBezTo>
                  <a:close/>
                  <a:moveTo>
                    <a:pt x="544741" y="1269430"/>
                  </a:moveTo>
                  <a:cubicBezTo>
                    <a:pt x="529746" y="1274428"/>
                    <a:pt x="514750" y="1289424"/>
                    <a:pt x="504803" y="1294422"/>
                  </a:cubicBezTo>
                  <a:cubicBezTo>
                    <a:pt x="519749" y="1289424"/>
                    <a:pt x="534744" y="1279427"/>
                    <a:pt x="544741" y="1269430"/>
                  </a:cubicBezTo>
                  <a:close/>
                  <a:moveTo>
                    <a:pt x="1404391" y="1664315"/>
                  </a:moveTo>
                  <a:cubicBezTo>
                    <a:pt x="1419386" y="1679260"/>
                    <a:pt x="1439380" y="1694256"/>
                    <a:pt x="1454376" y="1699254"/>
                  </a:cubicBezTo>
                  <a:cubicBezTo>
                    <a:pt x="1439380" y="1689257"/>
                    <a:pt x="1419386" y="1674262"/>
                    <a:pt x="1404391" y="1664315"/>
                  </a:cubicBezTo>
                  <a:close/>
                  <a:moveTo>
                    <a:pt x="2523914" y="704694"/>
                  </a:moveTo>
                  <a:cubicBezTo>
                    <a:pt x="2518916" y="704694"/>
                    <a:pt x="2508969" y="709693"/>
                    <a:pt x="2503970" y="709693"/>
                  </a:cubicBezTo>
                  <a:cubicBezTo>
                    <a:pt x="2513917" y="709693"/>
                    <a:pt x="2523914" y="704694"/>
                    <a:pt x="2523914" y="704694"/>
                  </a:cubicBezTo>
                  <a:close/>
                  <a:moveTo>
                    <a:pt x="2388379" y="752805"/>
                  </a:moveTo>
                  <a:cubicBezTo>
                    <a:pt x="2385255" y="753430"/>
                    <a:pt x="2381506" y="754680"/>
                    <a:pt x="2379007" y="754680"/>
                  </a:cubicBezTo>
                  <a:lnTo>
                    <a:pt x="2394002" y="754680"/>
                  </a:lnTo>
                  <a:cubicBezTo>
                    <a:pt x="2394002" y="752181"/>
                    <a:pt x="2391503" y="752181"/>
                    <a:pt x="2388379" y="752805"/>
                  </a:cubicBezTo>
                  <a:close/>
                  <a:moveTo>
                    <a:pt x="2329021" y="777798"/>
                  </a:moveTo>
                  <a:cubicBezTo>
                    <a:pt x="2325273" y="778423"/>
                    <a:pt x="2321524" y="779672"/>
                    <a:pt x="2319024" y="779672"/>
                  </a:cubicBezTo>
                  <a:lnTo>
                    <a:pt x="2339018" y="779672"/>
                  </a:lnTo>
                  <a:cubicBezTo>
                    <a:pt x="2336519" y="777173"/>
                    <a:pt x="2332770" y="777173"/>
                    <a:pt x="2329021" y="777798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204ED5E-B7FD-7D1C-8ACB-DF81F8832D74}"/>
                </a:ext>
              </a:extLst>
            </p:cNvPr>
            <p:cNvSpPr/>
            <p:nvPr/>
          </p:nvSpPr>
          <p:spPr>
            <a:xfrm>
              <a:off x="6841865" y="2691913"/>
              <a:ext cx="1644321" cy="1274479"/>
            </a:xfrm>
            <a:custGeom>
              <a:avLst/>
              <a:gdLst>
                <a:gd name="connsiteX0" fmla="*/ 789670 w 1644321"/>
                <a:gd name="connsiteY0" fmla="*/ 0 h 1274479"/>
                <a:gd name="connsiteX1" fmla="*/ 879644 w 1644321"/>
                <a:gd name="connsiteY1" fmla="*/ 29991 h 1274479"/>
                <a:gd name="connsiteX2" fmla="*/ 929629 w 1644321"/>
                <a:gd name="connsiteY2" fmla="*/ 104969 h 1274479"/>
                <a:gd name="connsiteX3" fmla="*/ 1004607 w 1644321"/>
                <a:gd name="connsiteY3" fmla="*/ 154955 h 1274479"/>
                <a:gd name="connsiteX4" fmla="*/ 979614 w 1644321"/>
                <a:gd name="connsiteY4" fmla="*/ 154955 h 1274479"/>
                <a:gd name="connsiteX5" fmla="*/ 1009606 w 1644321"/>
                <a:gd name="connsiteY5" fmla="*/ 179948 h 1274479"/>
                <a:gd name="connsiteX6" fmla="*/ 974616 w 1644321"/>
                <a:gd name="connsiteY6" fmla="*/ 184946 h 1274479"/>
                <a:gd name="connsiteX7" fmla="*/ 939626 w 1644321"/>
                <a:gd name="connsiteY7" fmla="*/ 174949 h 1274479"/>
                <a:gd name="connsiteX8" fmla="*/ 809664 w 1644321"/>
                <a:gd name="connsiteY8" fmla="*/ 279868 h 1274479"/>
                <a:gd name="connsiteX9" fmla="*/ 809664 w 1644321"/>
                <a:gd name="connsiteY9" fmla="*/ 289865 h 1274479"/>
                <a:gd name="connsiteX10" fmla="*/ 1269480 w 1644321"/>
                <a:gd name="connsiteY10" fmla="*/ 234931 h 1274479"/>
                <a:gd name="connsiteX11" fmla="*/ 1449428 w 1644321"/>
                <a:gd name="connsiteY11" fmla="*/ 259924 h 1274479"/>
                <a:gd name="connsiteX12" fmla="*/ 1524356 w 1644321"/>
                <a:gd name="connsiteY12" fmla="*/ 319857 h 1274479"/>
                <a:gd name="connsiteX13" fmla="*/ 1629325 w 1644321"/>
                <a:gd name="connsiteY13" fmla="*/ 409830 h 1274479"/>
                <a:gd name="connsiteX14" fmla="*/ 1644321 w 1644321"/>
                <a:gd name="connsiteY14" fmla="*/ 474811 h 1274479"/>
                <a:gd name="connsiteX15" fmla="*/ 1539352 w 1644321"/>
                <a:gd name="connsiteY15" fmla="*/ 679702 h 1274479"/>
                <a:gd name="connsiteX16" fmla="*/ 1224494 w 1644321"/>
                <a:gd name="connsiteY16" fmla="*/ 1029600 h 1274479"/>
                <a:gd name="connsiteX17" fmla="*/ 1109527 w 1644321"/>
                <a:gd name="connsiteY17" fmla="*/ 939626 h 1274479"/>
                <a:gd name="connsiteX18" fmla="*/ 994610 w 1644321"/>
                <a:gd name="connsiteY18" fmla="*/ 844654 h 1274479"/>
                <a:gd name="connsiteX19" fmla="*/ 984613 w 1644321"/>
                <a:gd name="connsiteY19" fmla="*/ 779673 h 1274479"/>
                <a:gd name="connsiteX20" fmla="*/ 1249486 w 1644321"/>
                <a:gd name="connsiteY20" fmla="*/ 359845 h 1274479"/>
                <a:gd name="connsiteX21" fmla="*/ 1229492 w 1644321"/>
                <a:gd name="connsiteY21" fmla="*/ 354846 h 1274479"/>
                <a:gd name="connsiteX22" fmla="*/ 674753 w 1644321"/>
                <a:gd name="connsiteY22" fmla="*/ 459816 h 1274479"/>
                <a:gd name="connsiteX23" fmla="*/ 574782 w 1644321"/>
                <a:gd name="connsiteY23" fmla="*/ 609772 h 1274479"/>
                <a:gd name="connsiteX24" fmla="*/ 324855 w 1644321"/>
                <a:gd name="connsiteY24" fmla="*/ 1094531 h 1274479"/>
                <a:gd name="connsiteX25" fmla="*/ 254926 w 1644321"/>
                <a:gd name="connsiteY25" fmla="*/ 1274479 h 1274479"/>
                <a:gd name="connsiteX26" fmla="*/ 229933 w 1644321"/>
                <a:gd name="connsiteY26" fmla="*/ 1259483 h 1274479"/>
                <a:gd name="connsiteX27" fmla="*/ 219936 w 1644321"/>
                <a:gd name="connsiteY27" fmla="*/ 1274479 h 1274479"/>
                <a:gd name="connsiteX28" fmla="*/ 159953 w 1644321"/>
                <a:gd name="connsiteY28" fmla="*/ 1199500 h 1274479"/>
                <a:gd name="connsiteX29" fmla="*/ 109968 w 1644321"/>
                <a:gd name="connsiteY29" fmla="*/ 1159512 h 1274479"/>
                <a:gd name="connsiteX30" fmla="*/ 104970 w 1644321"/>
                <a:gd name="connsiteY30" fmla="*/ 1144516 h 1274479"/>
                <a:gd name="connsiteX31" fmla="*/ 54984 w 1644321"/>
                <a:gd name="connsiteY31" fmla="*/ 1079535 h 1274479"/>
                <a:gd name="connsiteX32" fmla="*/ 314858 w 1644321"/>
                <a:gd name="connsiteY32" fmla="*/ 569784 h 1274479"/>
                <a:gd name="connsiteX33" fmla="*/ 309860 w 1644321"/>
                <a:gd name="connsiteY33" fmla="*/ 564785 h 1274479"/>
                <a:gd name="connsiteX34" fmla="*/ 144958 w 1644321"/>
                <a:gd name="connsiteY34" fmla="*/ 629766 h 1274479"/>
                <a:gd name="connsiteX35" fmla="*/ 179948 w 1644321"/>
                <a:gd name="connsiteY35" fmla="*/ 699696 h 1274479"/>
                <a:gd name="connsiteX36" fmla="*/ 154955 w 1644321"/>
                <a:gd name="connsiteY36" fmla="*/ 679702 h 1274479"/>
                <a:gd name="connsiteX37" fmla="*/ 184946 w 1644321"/>
                <a:gd name="connsiteY37" fmla="*/ 754680 h 1274479"/>
                <a:gd name="connsiteX38" fmla="*/ 159953 w 1644321"/>
                <a:gd name="connsiteY38" fmla="*/ 714692 h 1274479"/>
                <a:gd name="connsiteX39" fmla="*/ 14996 w 1644321"/>
                <a:gd name="connsiteY39" fmla="*/ 559787 h 1274479"/>
                <a:gd name="connsiteX40" fmla="*/ 0 w 1644321"/>
                <a:gd name="connsiteY40" fmla="*/ 524797 h 1274479"/>
                <a:gd name="connsiteX41" fmla="*/ 64981 w 1644321"/>
                <a:gd name="connsiteY41" fmla="*/ 469813 h 1274479"/>
                <a:gd name="connsiteX42" fmla="*/ 329854 w 1644321"/>
                <a:gd name="connsiteY42" fmla="*/ 389836 h 1274479"/>
                <a:gd name="connsiteX43" fmla="*/ 484809 w 1644321"/>
                <a:gd name="connsiteY43" fmla="*/ 349848 h 1274479"/>
                <a:gd name="connsiteX44" fmla="*/ 599775 w 1644321"/>
                <a:gd name="connsiteY44" fmla="*/ 249927 h 1274479"/>
                <a:gd name="connsiteX45" fmla="*/ 864648 w 1644321"/>
                <a:gd name="connsiteY45" fmla="*/ 84975 h 1274479"/>
                <a:gd name="connsiteX46" fmla="*/ 804665 w 1644321"/>
                <a:gd name="connsiteY46" fmla="*/ 39988 h 1274479"/>
                <a:gd name="connsiteX47" fmla="*/ 424826 w 1644321"/>
                <a:gd name="connsiteY47" fmla="*/ 224934 h 1274479"/>
                <a:gd name="connsiteX48" fmla="*/ 389836 w 1644321"/>
                <a:gd name="connsiteY48" fmla="*/ 209939 h 1274479"/>
                <a:gd name="connsiteX49" fmla="*/ 349848 w 1644321"/>
                <a:gd name="connsiteY49" fmla="*/ 159953 h 1274479"/>
                <a:gd name="connsiteX50" fmla="*/ 259924 w 1644321"/>
                <a:gd name="connsiteY50" fmla="*/ 79977 h 1274479"/>
                <a:gd name="connsiteX51" fmla="*/ 244929 w 1644321"/>
                <a:gd name="connsiteY51" fmla="*/ 49985 h 1274479"/>
                <a:gd name="connsiteX52" fmla="*/ 254926 w 1644321"/>
                <a:gd name="connsiteY52" fmla="*/ 39988 h 1274479"/>
                <a:gd name="connsiteX53" fmla="*/ 344850 w 1644321"/>
                <a:gd name="connsiteY53" fmla="*/ 59982 h 1274479"/>
                <a:gd name="connsiteX54" fmla="*/ 379839 w 1644321"/>
                <a:gd name="connsiteY54" fmla="*/ 79977 h 1274479"/>
                <a:gd name="connsiteX55" fmla="*/ 424826 w 1644321"/>
                <a:gd name="connsiteY55" fmla="*/ 99971 h 1274479"/>
                <a:gd name="connsiteX56" fmla="*/ 789670 w 1644321"/>
                <a:gd name="connsiteY56" fmla="*/ 0 h 1274479"/>
                <a:gd name="connsiteX57" fmla="*/ 799667 w 1644321"/>
                <a:gd name="connsiteY57" fmla="*/ 24993 h 1274479"/>
                <a:gd name="connsiteX58" fmla="*/ 664756 w 1644321"/>
                <a:gd name="connsiteY58" fmla="*/ 79977 h 1274479"/>
                <a:gd name="connsiteX59" fmla="*/ 829658 w 1644321"/>
                <a:gd name="connsiteY59" fmla="*/ 29991 h 1274479"/>
                <a:gd name="connsiteX60" fmla="*/ 799667 w 1644321"/>
                <a:gd name="connsiteY60" fmla="*/ 24993 h 1274479"/>
                <a:gd name="connsiteX61" fmla="*/ 694697 w 1644321"/>
                <a:gd name="connsiteY61" fmla="*/ 49985 h 1274479"/>
                <a:gd name="connsiteX62" fmla="*/ 564785 w 1644321"/>
                <a:gd name="connsiteY62" fmla="*/ 119965 h 1274479"/>
                <a:gd name="connsiteX63" fmla="*/ 694697 w 1644321"/>
                <a:gd name="connsiteY63" fmla="*/ 49985 h 1274479"/>
                <a:gd name="connsiteX64" fmla="*/ 1299472 w 1644321"/>
                <a:gd name="connsiteY64" fmla="*/ 354846 h 1274479"/>
                <a:gd name="connsiteX65" fmla="*/ 1419437 w 1644321"/>
                <a:gd name="connsiteY65" fmla="*/ 409830 h 1274479"/>
                <a:gd name="connsiteX66" fmla="*/ 1444429 w 1644321"/>
                <a:gd name="connsiteY66" fmla="*/ 359845 h 1274479"/>
                <a:gd name="connsiteX67" fmla="*/ 1299472 w 1644321"/>
                <a:gd name="connsiteY67" fmla="*/ 354846 h 1274479"/>
                <a:gd name="connsiteX68" fmla="*/ 1334461 w 1644321"/>
                <a:gd name="connsiteY68" fmla="*/ 529795 h 1274479"/>
                <a:gd name="connsiteX69" fmla="*/ 1159512 w 1644321"/>
                <a:gd name="connsiteY69" fmla="*/ 774674 h 1274479"/>
                <a:gd name="connsiteX70" fmla="*/ 1334461 w 1644321"/>
                <a:gd name="connsiteY70" fmla="*/ 529795 h 127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644321" h="1274479">
                  <a:moveTo>
                    <a:pt x="789670" y="0"/>
                  </a:moveTo>
                  <a:cubicBezTo>
                    <a:pt x="824660" y="0"/>
                    <a:pt x="834657" y="0"/>
                    <a:pt x="879644" y="29991"/>
                  </a:cubicBezTo>
                  <a:cubicBezTo>
                    <a:pt x="904636" y="49985"/>
                    <a:pt x="909635" y="79977"/>
                    <a:pt x="929629" y="104969"/>
                  </a:cubicBezTo>
                  <a:cubicBezTo>
                    <a:pt x="949623" y="124964"/>
                    <a:pt x="984613" y="134961"/>
                    <a:pt x="1004607" y="154955"/>
                  </a:cubicBezTo>
                  <a:cubicBezTo>
                    <a:pt x="999609" y="154955"/>
                    <a:pt x="989611" y="149956"/>
                    <a:pt x="979614" y="154955"/>
                  </a:cubicBezTo>
                  <a:cubicBezTo>
                    <a:pt x="989611" y="159953"/>
                    <a:pt x="999609" y="169950"/>
                    <a:pt x="1009606" y="179948"/>
                  </a:cubicBezTo>
                  <a:cubicBezTo>
                    <a:pt x="999609" y="179948"/>
                    <a:pt x="984613" y="184946"/>
                    <a:pt x="974616" y="184946"/>
                  </a:cubicBezTo>
                  <a:cubicBezTo>
                    <a:pt x="959620" y="184946"/>
                    <a:pt x="954622" y="174949"/>
                    <a:pt x="939626" y="174949"/>
                  </a:cubicBezTo>
                  <a:cubicBezTo>
                    <a:pt x="914633" y="174949"/>
                    <a:pt x="819661" y="269871"/>
                    <a:pt x="809664" y="279868"/>
                  </a:cubicBezTo>
                  <a:lnTo>
                    <a:pt x="809664" y="289865"/>
                  </a:lnTo>
                  <a:cubicBezTo>
                    <a:pt x="959620" y="269871"/>
                    <a:pt x="1124523" y="234931"/>
                    <a:pt x="1269480" y="234931"/>
                  </a:cubicBezTo>
                  <a:cubicBezTo>
                    <a:pt x="1349457" y="234931"/>
                    <a:pt x="1344459" y="224934"/>
                    <a:pt x="1449428" y="259924"/>
                  </a:cubicBezTo>
                  <a:cubicBezTo>
                    <a:pt x="1474421" y="269871"/>
                    <a:pt x="1494365" y="299862"/>
                    <a:pt x="1524356" y="319857"/>
                  </a:cubicBezTo>
                  <a:cubicBezTo>
                    <a:pt x="1549349" y="339851"/>
                    <a:pt x="1604333" y="359845"/>
                    <a:pt x="1629325" y="409830"/>
                  </a:cubicBezTo>
                  <a:cubicBezTo>
                    <a:pt x="1639323" y="424826"/>
                    <a:pt x="1644321" y="459816"/>
                    <a:pt x="1644321" y="474811"/>
                  </a:cubicBezTo>
                  <a:cubicBezTo>
                    <a:pt x="1644321" y="524797"/>
                    <a:pt x="1569343" y="619769"/>
                    <a:pt x="1539352" y="679702"/>
                  </a:cubicBezTo>
                  <a:cubicBezTo>
                    <a:pt x="1499363" y="744683"/>
                    <a:pt x="1359454" y="1029600"/>
                    <a:pt x="1224494" y="1029600"/>
                  </a:cubicBezTo>
                  <a:cubicBezTo>
                    <a:pt x="1164511" y="1029600"/>
                    <a:pt x="1164511" y="994610"/>
                    <a:pt x="1109527" y="939626"/>
                  </a:cubicBezTo>
                  <a:cubicBezTo>
                    <a:pt x="1074587" y="909635"/>
                    <a:pt x="1024601" y="879644"/>
                    <a:pt x="994610" y="844654"/>
                  </a:cubicBezTo>
                  <a:cubicBezTo>
                    <a:pt x="979614" y="829658"/>
                    <a:pt x="984613" y="794668"/>
                    <a:pt x="984613" y="779673"/>
                  </a:cubicBezTo>
                  <a:cubicBezTo>
                    <a:pt x="984613" y="599775"/>
                    <a:pt x="1054593" y="369842"/>
                    <a:pt x="1249486" y="359845"/>
                  </a:cubicBezTo>
                  <a:cubicBezTo>
                    <a:pt x="1244488" y="354846"/>
                    <a:pt x="1244488" y="354846"/>
                    <a:pt x="1229492" y="354846"/>
                  </a:cubicBezTo>
                  <a:cubicBezTo>
                    <a:pt x="1144517" y="354846"/>
                    <a:pt x="689749" y="439822"/>
                    <a:pt x="674753" y="459816"/>
                  </a:cubicBezTo>
                  <a:cubicBezTo>
                    <a:pt x="634765" y="504803"/>
                    <a:pt x="604774" y="554788"/>
                    <a:pt x="574782" y="609772"/>
                  </a:cubicBezTo>
                  <a:cubicBezTo>
                    <a:pt x="484809" y="759679"/>
                    <a:pt x="394835" y="939626"/>
                    <a:pt x="324855" y="1094531"/>
                  </a:cubicBezTo>
                  <a:cubicBezTo>
                    <a:pt x="299863" y="1149515"/>
                    <a:pt x="279918" y="1214496"/>
                    <a:pt x="254926" y="1274479"/>
                  </a:cubicBezTo>
                  <a:cubicBezTo>
                    <a:pt x="249927" y="1274479"/>
                    <a:pt x="239930" y="1269480"/>
                    <a:pt x="229933" y="1259483"/>
                  </a:cubicBezTo>
                  <a:cubicBezTo>
                    <a:pt x="224935" y="1264482"/>
                    <a:pt x="224935" y="1269480"/>
                    <a:pt x="219936" y="1274479"/>
                  </a:cubicBezTo>
                  <a:cubicBezTo>
                    <a:pt x="199942" y="1254484"/>
                    <a:pt x="179948" y="1219495"/>
                    <a:pt x="159953" y="1199500"/>
                  </a:cubicBezTo>
                  <a:cubicBezTo>
                    <a:pt x="149956" y="1184505"/>
                    <a:pt x="129962" y="1174508"/>
                    <a:pt x="109968" y="1159512"/>
                  </a:cubicBezTo>
                  <a:cubicBezTo>
                    <a:pt x="109968" y="1154514"/>
                    <a:pt x="109968" y="1149515"/>
                    <a:pt x="104970" y="1144516"/>
                  </a:cubicBezTo>
                  <a:cubicBezTo>
                    <a:pt x="89974" y="1119524"/>
                    <a:pt x="54984" y="1104528"/>
                    <a:pt x="54984" y="1079535"/>
                  </a:cubicBezTo>
                  <a:cubicBezTo>
                    <a:pt x="54984" y="989612"/>
                    <a:pt x="299863" y="589778"/>
                    <a:pt x="314858" y="569784"/>
                  </a:cubicBezTo>
                  <a:lnTo>
                    <a:pt x="309860" y="564785"/>
                  </a:lnTo>
                  <a:cubicBezTo>
                    <a:pt x="254926" y="584779"/>
                    <a:pt x="199942" y="604774"/>
                    <a:pt x="144958" y="629766"/>
                  </a:cubicBezTo>
                  <a:cubicBezTo>
                    <a:pt x="154955" y="649760"/>
                    <a:pt x="164952" y="674703"/>
                    <a:pt x="179948" y="699696"/>
                  </a:cubicBezTo>
                  <a:cubicBezTo>
                    <a:pt x="154955" y="674703"/>
                    <a:pt x="154955" y="674703"/>
                    <a:pt x="154955" y="679702"/>
                  </a:cubicBezTo>
                  <a:cubicBezTo>
                    <a:pt x="154955" y="694698"/>
                    <a:pt x="174949" y="729687"/>
                    <a:pt x="184946" y="754680"/>
                  </a:cubicBezTo>
                  <a:cubicBezTo>
                    <a:pt x="179948" y="744683"/>
                    <a:pt x="169951" y="724689"/>
                    <a:pt x="159953" y="714692"/>
                  </a:cubicBezTo>
                  <a:cubicBezTo>
                    <a:pt x="109968" y="664706"/>
                    <a:pt x="64981" y="609772"/>
                    <a:pt x="14996" y="559787"/>
                  </a:cubicBezTo>
                  <a:cubicBezTo>
                    <a:pt x="4999" y="549790"/>
                    <a:pt x="0" y="539793"/>
                    <a:pt x="0" y="524797"/>
                  </a:cubicBezTo>
                  <a:cubicBezTo>
                    <a:pt x="0" y="489807"/>
                    <a:pt x="34990" y="484809"/>
                    <a:pt x="64981" y="469813"/>
                  </a:cubicBezTo>
                  <a:cubicBezTo>
                    <a:pt x="144958" y="434823"/>
                    <a:pt x="239930" y="409830"/>
                    <a:pt x="329854" y="389836"/>
                  </a:cubicBezTo>
                  <a:cubicBezTo>
                    <a:pt x="374841" y="374841"/>
                    <a:pt x="439822" y="374841"/>
                    <a:pt x="484809" y="349848"/>
                  </a:cubicBezTo>
                  <a:cubicBezTo>
                    <a:pt x="529796" y="324855"/>
                    <a:pt x="554788" y="279868"/>
                    <a:pt x="599775" y="249927"/>
                  </a:cubicBezTo>
                  <a:cubicBezTo>
                    <a:pt x="674753" y="194943"/>
                    <a:pt x="774674" y="159953"/>
                    <a:pt x="864648" y="84975"/>
                  </a:cubicBezTo>
                  <a:cubicBezTo>
                    <a:pt x="834657" y="54984"/>
                    <a:pt x="819661" y="39988"/>
                    <a:pt x="804665" y="39988"/>
                  </a:cubicBezTo>
                  <a:cubicBezTo>
                    <a:pt x="669755" y="39988"/>
                    <a:pt x="569784" y="224934"/>
                    <a:pt x="424826" y="224934"/>
                  </a:cubicBezTo>
                  <a:cubicBezTo>
                    <a:pt x="414829" y="224934"/>
                    <a:pt x="394835" y="219936"/>
                    <a:pt x="389836" y="209939"/>
                  </a:cubicBezTo>
                  <a:cubicBezTo>
                    <a:pt x="374841" y="199942"/>
                    <a:pt x="364844" y="174949"/>
                    <a:pt x="349848" y="159953"/>
                  </a:cubicBezTo>
                  <a:cubicBezTo>
                    <a:pt x="324855" y="124964"/>
                    <a:pt x="284917" y="99971"/>
                    <a:pt x="259924" y="79977"/>
                  </a:cubicBezTo>
                  <a:cubicBezTo>
                    <a:pt x="249927" y="69980"/>
                    <a:pt x="249927" y="59982"/>
                    <a:pt x="244929" y="49985"/>
                  </a:cubicBezTo>
                  <a:cubicBezTo>
                    <a:pt x="249927" y="44987"/>
                    <a:pt x="244929" y="39988"/>
                    <a:pt x="254926" y="39988"/>
                  </a:cubicBezTo>
                  <a:cubicBezTo>
                    <a:pt x="269921" y="39988"/>
                    <a:pt x="314858" y="54984"/>
                    <a:pt x="344850" y="59982"/>
                  </a:cubicBezTo>
                  <a:cubicBezTo>
                    <a:pt x="344850" y="59982"/>
                    <a:pt x="359845" y="94972"/>
                    <a:pt x="379839" y="79977"/>
                  </a:cubicBezTo>
                  <a:cubicBezTo>
                    <a:pt x="394835" y="94972"/>
                    <a:pt x="399833" y="99971"/>
                    <a:pt x="424826" y="99971"/>
                  </a:cubicBezTo>
                  <a:cubicBezTo>
                    <a:pt x="544791" y="99971"/>
                    <a:pt x="704695" y="0"/>
                    <a:pt x="789670" y="0"/>
                  </a:cubicBezTo>
                  <a:close/>
                  <a:moveTo>
                    <a:pt x="799667" y="24993"/>
                  </a:moveTo>
                  <a:cubicBezTo>
                    <a:pt x="764677" y="24993"/>
                    <a:pt x="699696" y="59982"/>
                    <a:pt x="664756" y="79977"/>
                  </a:cubicBezTo>
                  <a:cubicBezTo>
                    <a:pt x="714692" y="59982"/>
                    <a:pt x="774674" y="24993"/>
                    <a:pt x="829658" y="29991"/>
                  </a:cubicBezTo>
                  <a:cubicBezTo>
                    <a:pt x="819661" y="24993"/>
                    <a:pt x="814662" y="24993"/>
                    <a:pt x="799667" y="24993"/>
                  </a:cubicBezTo>
                  <a:close/>
                  <a:moveTo>
                    <a:pt x="694697" y="49985"/>
                  </a:moveTo>
                  <a:cubicBezTo>
                    <a:pt x="654759" y="64981"/>
                    <a:pt x="584780" y="84975"/>
                    <a:pt x="564785" y="119965"/>
                  </a:cubicBezTo>
                  <a:cubicBezTo>
                    <a:pt x="609772" y="99971"/>
                    <a:pt x="659758" y="69980"/>
                    <a:pt x="694697" y="49985"/>
                  </a:cubicBezTo>
                  <a:close/>
                  <a:moveTo>
                    <a:pt x="1299472" y="354846"/>
                  </a:moveTo>
                  <a:cubicBezTo>
                    <a:pt x="1339460" y="354846"/>
                    <a:pt x="1379448" y="374841"/>
                    <a:pt x="1419437" y="409830"/>
                  </a:cubicBezTo>
                  <a:cubicBezTo>
                    <a:pt x="1429434" y="394835"/>
                    <a:pt x="1439431" y="374841"/>
                    <a:pt x="1444429" y="359845"/>
                  </a:cubicBezTo>
                  <a:cubicBezTo>
                    <a:pt x="1424435" y="359845"/>
                    <a:pt x="1399443" y="359845"/>
                    <a:pt x="1299472" y="354846"/>
                  </a:cubicBezTo>
                  <a:close/>
                  <a:moveTo>
                    <a:pt x="1334461" y="529795"/>
                  </a:moveTo>
                  <a:cubicBezTo>
                    <a:pt x="1224494" y="534794"/>
                    <a:pt x="1149515" y="699696"/>
                    <a:pt x="1159512" y="774674"/>
                  </a:cubicBezTo>
                  <a:cubicBezTo>
                    <a:pt x="1224494" y="699696"/>
                    <a:pt x="1289475" y="599775"/>
                    <a:pt x="1334461" y="529795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8795FBB-DF03-B7BF-AB9C-C617DF4BAB42}"/>
                </a:ext>
              </a:extLst>
            </p:cNvPr>
            <p:cNvGrpSpPr/>
            <p:nvPr/>
          </p:nvGrpSpPr>
          <p:grpSpPr>
            <a:xfrm>
              <a:off x="1312902" y="2470049"/>
              <a:ext cx="1429455" cy="1144517"/>
              <a:chOff x="1517285" y="3500729"/>
              <a:chExt cx="1429455" cy="1144517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BCB5E2C-FBF6-3860-9630-DEB0F6EEED31}"/>
                  </a:ext>
                </a:extLst>
              </p:cNvPr>
              <p:cNvSpPr/>
              <p:nvPr/>
            </p:nvSpPr>
            <p:spPr>
              <a:xfrm>
                <a:off x="1517285" y="3500729"/>
                <a:ext cx="1009605" cy="1144517"/>
              </a:xfrm>
              <a:custGeom>
                <a:avLst/>
                <a:gdLst>
                  <a:gd name="connsiteX0" fmla="*/ 704744 w 1009605"/>
                  <a:gd name="connsiteY0" fmla="*/ 0 h 1144517"/>
                  <a:gd name="connsiteX1" fmla="*/ 804665 w 1009605"/>
                  <a:gd name="connsiteY1" fmla="*/ 64981 h 1144517"/>
                  <a:gd name="connsiteX2" fmla="*/ 864648 w 1009605"/>
                  <a:gd name="connsiteY2" fmla="*/ 314859 h 1144517"/>
                  <a:gd name="connsiteX3" fmla="*/ 854650 w 1009605"/>
                  <a:gd name="connsiteY3" fmla="*/ 459816 h 1144517"/>
                  <a:gd name="connsiteX4" fmla="*/ 859649 w 1009605"/>
                  <a:gd name="connsiteY4" fmla="*/ 464815 h 1144517"/>
                  <a:gd name="connsiteX5" fmla="*/ 809664 w 1009605"/>
                  <a:gd name="connsiteY5" fmla="*/ 754681 h 1144517"/>
                  <a:gd name="connsiteX6" fmla="*/ 1009605 w 1009605"/>
                  <a:gd name="connsiteY6" fmla="*/ 639714 h 1144517"/>
                  <a:gd name="connsiteX7" fmla="*/ 794668 w 1009605"/>
                  <a:gd name="connsiteY7" fmla="*/ 799667 h 1144517"/>
                  <a:gd name="connsiteX8" fmla="*/ 799667 w 1009605"/>
                  <a:gd name="connsiteY8" fmla="*/ 814663 h 1144517"/>
                  <a:gd name="connsiteX9" fmla="*/ 894639 w 1009605"/>
                  <a:gd name="connsiteY9" fmla="*/ 749682 h 1144517"/>
                  <a:gd name="connsiteX10" fmla="*/ 854650 w 1009605"/>
                  <a:gd name="connsiteY10" fmla="*/ 789670 h 1144517"/>
                  <a:gd name="connsiteX11" fmla="*/ 859649 w 1009605"/>
                  <a:gd name="connsiteY11" fmla="*/ 799667 h 1144517"/>
                  <a:gd name="connsiteX12" fmla="*/ 789669 w 1009605"/>
                  <a:gd name="connsiteY12" fmla="*/ 849653 h 1144517"/>
                  <a:gd name="connsiteX13" fmla="*/ 744683 w 1009605"/>
                  <a:gd name="connsiteY13" fmla="*/ 904637 h 1144517"/>
                  <a:gd name="connsiteX14" fmla="*/ 699746 w 1009605"/>
                  <a:gd name="connsiteY14" fmla="*/ 914634 h 1144517"/>
                  <a:gd name="connsiteX15" fmla="*/ 479810 w 1009605"/>
                  <a:gd name="connsiteY15" fmla="*/ 1054543 h 1144517"/>
                  <a:gd name="connsiteX16" fmla="*/ 224934 w 1009605"/>
                  <a:gd name="connsiteY16" fmla="*/ 1144517 h 1144517"/>
                  <a:gd name="connsiteX17" fmla="*/ 169950 w 1009605"/>
                  <a:gd name="connsiteY17" fmla="*/ 1134520 h 1144517"/>
                  <a:gd name="connsiteX18" fmla="*/ 89973 w 1009605"/>
                  <a:gd name="connsiteY18" fmla="*/ 1054543 h 1144517"/>
                  <a:gd name="connsiteX19" fmla="*/ 44987 w 1009605"/>
                  <a:gd name="connsiteY19" fmla="*/ 1024552 h 1144517"/>
                  <a:gd name="connsiteX20" fmla="*/ 0 w 1009605"/>
                  <a:gd name="connsiteY20" fmla="*/ 939627 h 1144517"/>
                  <a:gd name="connsiteX21" fmla="*/ 204940 w 1009605"/>
                  <a:gd name="connsiteY21" fmla="*/ 719691 h 1144517"/>
                  <a:gd name="connsiteX22" fmla="*/ 194943 w 1009605"/>
                  <a:gd name="connsiteY22" fmla="*/ 709694 h 1144517"/>
                  <a:gd name="connsiteX23" fmla="*/ 209938 w 1009605"/>
                  <a:gd name="connsiteY23" fmla="*/ 714692 h 1144517"/>
                  <a:gd name="connsiteX24" fmla="*/ 209938 w 1009605"/>
                  <a:gd name="connsiteY24" fmla="*/ 699697 h 1144517"/>
                  <a:gd name="connsiteX25" fmla="*/ 244928 w 1009605"/>
                  <a:gd name="connsiteY25" fmla="*/ 669705 h 1144517"/>
                  <a:gd name="connsiteX26" fmla="*/ 309909 w 1009605"/>
                  <a:gd name="connsiteY26" fmla="*/ 634715 h 1144517"/>
                  <a:gd name="connsiteX27" fmla="*/ 394835 w 1009605"/>
                  <a:gd name="connsiteY27" fmla="*/ 614721 h 1144517"/>
                  <a:gd name="connsiteX28" fmla="*/ 419827 w 1009605"/>
                  <a:gd name="connsiteY28" fmla="*/ 624718 h 1144517"/>
                  <a:gd name="connsiteX29" fmla="*/ 404832 w 1009605"/>
                  <a:gd name="connsiteY29" fmla="*/ 634715 h 1144517"/>
                  <a:gd name="connsiteX30" fmla="*/ 389836 w 1009605"/>
                  <a:gd name="connsiteY30" fmla="*/ 629717 h 1144517"/>
                  <a:gd name="connsiteX31" fmla="*/ 219936 w 1009605"/>
                  <a:gd name="connsiteY31" fmla="*/ 774675 h 1144517"/>
                  <a:gd name="connsiteX32" fmla="*/ 349934 w 1009605"/>
                  <a:gd name="connsiteY32" fmla="*/ 666425 h 1144517"/>
                  <a:gd name="connsiteX33" fmla="*/ 361878 w 1009605"/>
                  <a:gd name="connsiteY33" fmla="*/ 659926 h 1144517"/>
                  <a:gd name="connsiteX34" fmla="*/ 377340 w 1009605"/>
                  <a:gd name="connsiteY34" fmla="*/ 661583 h 1144517"/>
                  <a:gd name="connsiteX35" fmla="*/ 394835 w 1009605"/>
                  <a:gd name="connsiteY35" fmla="*/ 659708 h 1144517"/>
                  <a:gd name="connsiteX36" fmla="*/ 269921 w 1009605"/>
                  <a:gd name="connsiteY36" fmla="*/ 769676 h 1144517"/>
                  <a:gd name="connsiteX37" fmla="*/ 199941 w 1009605"/>
                  <a:gd name="connsiteY37" fmla="*/ 869647 h 1144517"/>
                  <a:gd name="connsiteX38" fmla="*/ 144957 w 1009605"/>
                  <a:gd name="connsiteY38" fmla="*/ 1029550 h 1144517"/>
                  <a:gd name="connsiteX39" fmla="*/ 149956 w 1009605"/>
                  <a:gd name="connsiteY39" fmla="*/ 1049545 h 1144517"/>
                  <a:gd name="connsiteX40" fmla="*/ 169950 w 1009605"/>
                  <a:gd name="connsiteY40" fmla="*/ 1049545 h 1144517"/>
                  <a:gd name="connsiteX41" fmla="*/ 604773 w 1009605"/>
                  <a:gd name="connsiteY41" fmla="*/ 859650 h 1144517"/>
                  <a:gd name="connsiteX42" fmla="*/ 624767 w 1009605"/>
                  <a:gd name="connsiteY42" fmla="*/ 859650 h 1144517"/>
                  <a:gd name="connsiteX43" fmla="*/ 634765 w 1009605"/>
                  <a:gd name="connsiteY43" fmla="*/ 844654 h 1144517"/>
                  <a:gd name="connsiteX44" fmla="*/ 544791 w 1009605"/>
                  <a:gd name="connsiteY44" fmla="*/ 774675 h 1144517"/>
                  <a:gd name="connsiteX45" fmla="*/ 694747 w 1009605"/>
                  <a:gd name="connsiteY45" fmla="*/ 329854 h 1144517"/>
                  <a:gd name="connsiteX46" fmla="*/ 694747 w 1009605"/>
                  <a:gd name="connsiteY46" fmla="*/ 194943 h 1144517"/>
                  <a:gd name="connsiteX47" fmla="*/ 674753 w 1009605"/>
                  <a:gd name="connsiteY47" fmla="*/ 64981 h 1144517"/>
                  <a:gd name="connsiteX48" fmla="*/ 704744 w 1009605"/>
                  <a:gd name="connsiteY48" fmla="*/ 0 h 114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9605" h="1144517">
                    <a:moveTo>
                      <a:pt x="704744" y="0"/>
                    </a:moveTo>
                    <a:cubicBezTo>
                      <a:pt x="734685" y="19994"/>
                      <a:pt x="769675" y="44987"/>
                      <a:pt x="804665" y="64981"/>
                    </a:cubicBezTo>
                    <a:cubicBezTo>
                      <a:pt x="854650" y="94973"/>
                      <a:pt x="864648" y="259875"/>
                      <a:pt x="864648" y="314859"/>
                    </a:cubicBezTo>
                    <a:cubicBezTo>
                      <a:pt x="864648" y="329854"/>
                      <a:pt x="859649" y="414830"/>
                      <a:pt x="854650" y="459816"/>
                    </a:cubicBezTo>
                    <a:lnTo>
                      <a:pt x="859649" y="464815"/>
                    </a:lnTo>
                    <a:lnTo>
                      <a:pt x="809664" y="754681"/>
                    </a:lnTo>
                    <a:cubicBezTo>
                      <a:pt x="879643" y="724689"/>
                      <a:pt x="939626" y="679702"/>
                      <a:pt x="1009605" y="639714"/>
                    </a:cubicBezTo>
                    <a:cubicBezTo>
                      <a:pt x="944624" y="689699"/>
                      <a:pt x="869646" y="749682"/>
                      <a:pt x="794668" y="799667"/>
                    </a:cubicBezTo>
                    <a:cubicBezTo>
                      <a:pt x="794668" y="804666"/>
                      <a:pt x="794668" y="809665"/>
                      <a:pt x="799667" y="814663"/>
                    </a:cubicBezTo>
                    <a:cubicBezTo>
                      <a:pt x="829658" y="794669"/>
                      <a:pt x="864648" y="769676"/>
                      <a:pt x="894639" y="749682"/>
                    </a:cubicBezTo>
                    <a:lnTo>
                      <a:pt x="854650" y="789670"/>
                    </a:lnTo>
                    <a:cubicBezTo>
                      <a:pt x="854650" y="789670"/>
                      <a:pt x="859649" y="784672"/>
                      <a:pt x="859649" y="799667"/>
                    </a:cubicBezTo>
                    <a:cubicBezTo>
                      <a:pt x="859649" y="809665"/>
                      <a:pt x="804665" y="834657"/>
                      <a:pt x="789669" y="849653"/>
                    </a:cubicBezTo>
                    <a:cubicBezTo>
                      <a:pt x="774674" y="859650"/>
                      <a:pt x="764677" y="889641"/>
                      <a:pt x="744683" y="904637"/>
                    </a:cubicBezTo>
                    <a:cubicBezTo>
                      <a:pt x="734685" y="909635"/>
                      <a:pt x="709743" y="904637"/>
                      <a:pt x="699746" y="914634"/>
                    </a:cubicBezTo>
                    <a:cubicBezTo>
                      <a:pt x="624767" y="954622"/>
                      <a:pt x="554788" y="1014555"/>
                      <a:pt x="479810" y="1054543"/>
                    </a:cubicBezTo>
                    <a:cubicBezTo>
                      <a:pt x="424826" y="1084534"/>
                      <a:pt x="294914" y="1144517"/>
                      <a:pt x="224934" y="1144517"/>
                    </a:cubicBezTo>
                    <a:cubicBezTo>
                      <a:pt x="209938" y="1144517"/>
                      <a:pt x="184946" y="1144517"/>
                      <a:pt x="169950" y="1134520"/>
                    </a:cubicBezTo>
                    <a:cubicBezTo>
                      <a:pt x="134960" y="1119524"/>
                      <a:pt x="114966" y="1079536"/>
                      <a:pt x="89973" y="1054543"/>
                    </a:cubicBezTo>
                    <a:lnTo>
                      <a:pt x="44987" y="1024552"/>
                    </a:lnTo>
                    <a:cubicBezTo>
                      <a:pt x="19994" y="1014555"/>
                      <a:pt x="0" y="959621"/>
                      <a:pt x="0" y="939627"/>
                    </a:cubicBezTo>
                    <a:cubicBezTo>
                      <a:pt x="0" y="849653"/>
                      <a:pt x="119965" y="744683"/>
                      <a:pt x="204940" y="719691"/>
                    </a:cubicBezTo>
                    <a:lnTo>
                      <a:pt x="194943" y="709694"/>
                    </a:lnTo>
                    <a:cubicBezTo>
                      <a:pt x="199941" y="709694"/>
                      <a:pt x="204940" y="709694"/>
                      <a:pt x="209938" y="714692"/>
                    </a:cubicBezTo>
                    <a:cubicBezTo>
                      <a:pt x="214937" y="709694"/>
                      <a:pt x="214937" y="704695"/>
                      <a:pt x="209938" y="699697"/>
                    </a:cubicBezTo>
                    <a:cubicBezTo>
                      <a:pt x="214937" y="699697"/>
                      <a:pt x="234931" y="679702"/>
                      <a:pt x="244928" y="669705"/>
                    </a:cubicBezTo>
                    <a:cubicBezTo>
                      <a:pt x="249927" y="664707"/>
                      <a:pt x="309909" y="644712"/>
                      <a:pt x="309909" y="634715"/>
                    </a:cubicBezTo>
                    <a:cubicBezTo>
                      <a:pt x="309909" y="619720"/>
                      <a:pt x="384837" y="614721"/>
                      <a:pt x="394835" y="614721"/>
                    </a:cubicBezTo>
                    <a:cubicBezTo>
                      <a:pt x="409830" y="614721"/>
                      <a:pt x="414829" y="619720"/>
                      <a:pt x="419827" y="624718"/>
                    </a:cubicBezTo>
                    <a:cubicBezTo>
                      <a:pt x="414829" y="629717"/>
                      <a:pt x="404832" y="634715"/>
                      <a:pt x="404832" y="634715"/>
                    </a:cubicBezTo>
                    <a:cubicBezTo>
                      <a:pt x="399833" y="629717"/>
                      <a:pt x="399833" y="629717"/>
                      <a:pt x="389836" y="629717"/>
                    </a:cubicBezTo>
                    <a:cubicBezTo>
                      <a:pt x="344849" y="629717"/>
                      <a:pt x="229933" y="719691"/>
                      <a:pt x="219936" y="774675"/>
                    </a:cubicBezTo>
                    <a:cubicBezTo>
                      <a:pt x="249927" y="748433"/>
                      <a:pt x="305195" y="696885"/>
                      <a:pt x="349934" y="666425"/>
                    </a:cubicBezTo>
                    <a:lnTo>
                      <a:pt x="361878" y="659926"/>
                    </a:lnTo>
                    <a:lnTo>
                      <a:pt x="377340" y="661583"/>
                    </a:lnTo>
                    <a:cubicBezTo>
                      <a:pt x="383588" y="660958"/>
                      <a:pt x="389836" y="659708"/>
                      <a:pt x="394835" y="659708"/>
                    </a:cubicBezTo>
                    <a:cubicBezTo>
                      <a:pt x="374840" y="669705"/>
                      <a:pt x="269921" y="744683"/>
                      <a:pt x="269921" y="769676"/>
                    </a:cubicBezTo>
                    <a:cubicBezTo>
                      <a:pt x="269921" y="784672"/>
                      <a:pt x="219936" y="829659"/>
                      <a:pt x="199941" y="869647"/>
                    </a:cubicBezTo>
                    <a:cubicBezTo>
                      <a:pt x="174949" y="909635"/>
                      <a:pt x="144957" y="974616"/>
                      <a:pt x="144957" y="1029550"/>
                    </a:cubicBezTo>
                    <a:cubicBezTo>
                      <a:pt x="144957" y="1039547"/>
                      <a:pt x="149956" y="1039547"/>
                      <a:pt x="149956" y="1049545"/>
                    </a:cubicBezTo>
                    <a:lnTo>
                      <a:pt x="169950" y="1049545"/>
                    </a:lnTo>
                    <a:cubicBezTo>
                      <a:pt x="314908" y="1004608"/>
                      <a:pt x="464814" y="939627"/>
                      <a:pt x="604773" y="859650"/>
                    </a:cubicBezTo>
                    <a:lnTo>
                      <a:pt x="624767" y="859650"/>
                    </a:lnTo>
                    <a:cubicBezTo>
                      <a:pt x="624767" y="854651"/>
                      <a:pt x="629766" y="849653"/>
                      <a:pt x="634765" y="844654"/>
                    </a:cubicBezTo>
                    <a:cubicBezTo>
                      <a:pt x="609772" y="819662"/>
                      <a:pt x="574782" y="799667"/>
                      <a:pt x="544791" y="774675"/>
                    </a:cubicBezTo>
                    <a:cubicBezTo>
                      <a:pt x="664756" y="649711"/>
                      <a:pt x="659757" y="474812"/>
                      <a:pt x="694747" y="329854"/>
                    </a:cubicBezTo>
                    <a:cubicBezTo>
                      <a:pt x="689749" y="324856"/>
                      <a:pt x="689749" y="319857"/>
                      <a:pt x="694747" y="194943"/>
                    </a:cubicBezTo>
                    <a:cubicBezTo>
                      <a:pt x="689749" y="154955"/>
                      <a:pt x="674753" y="74978"/>
                      <a:pt x="674753" y="64981"/>
                    </a:cubicBezTo>
                    <a:cubicBezTo>
                      <a:pt x="674753" y="24993"/>
                      <a:pt x="714741" y="34990"/>
                      <a:pt x="704744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BB3DF03-64E2-8007-71A5-10C943BFF727}"/>
                  </a:ext>
                </a:extLst>
              </p:cNvPr>
              <p:cNvSpPr/>
              <p:nvPr/>
            </p:nvSpPr>
            <p:spPr>
              <a:xfrm>
                <a:off x="2511895" y="3910560"/>
                <a:ext cx="434845" cy="634715"/>
              </a:xfrm>
              <a:custGeom>
                <a:avLst/>
                <a:gdLst>
                  <a:gd name="connsiteX0" fmla="*/ 159903 w 434845"/>
                  <a:gd name="connsiteY0" fmla="*/ 0 h 634715"/>
                  <a:gd name="connsiteX1" fmla="*/ 194893 w 434845"/>
                  <a:gd name="connsiteY1" fmla="*/ 0 h 634715"/>
                  <a:gd name="connsiteX2" fmla="*/ 299862 w 434845"/>
                  <a:gd name="connsiteY2" fmla="*/ 49985 h 634715"/>
                  <a:gd name="connsiteX3" fmla="*/ 434823 w 434845"/>
                  <a:gd name="connsiteY3" fmla="*/ 364844 h 634715"/>
                  <a:gd name="connsiteX4" fmla="*/ 299862 w 434845"/>
                  <a:gd name="connsiteY4" fmla="*/ 634715 h 634715"/>
                  <a:gd name="connsiteX5" fmla="*/ 74978 w 434845"/>
                  <a:gd name="connsiteY5" fmla="*/ 549790 h 634715"/>
                  <a:gd name="connsiteX6" fmla="*/ 99971 w 434845"/>
                  <a:gd name="connsiteY6" fmla="*/ 549790 h 634715"/>
                  <a:gd name="connsiteX7" fmla="*/ 74978 w 434845"/>
                  <a:gd name="connsiteY7" fmla="*/ 534794 h 634715"/>
                  <a:gd name="connsiteX8" fmla="*/ 84975 w 434845"/>
                  <a:gd name="connsiteY8" fmla="*/ 529796 h 634715"/>
                  <a:gd name="connsiteX9" fmla="*/ 0 w 434845"/>
                  <a:gd name="connsiteY9" fmla="*/ 484809 h 634715"/>
                  <a:gd name="connsiteX10" fmla="*/ 14995 w 434845"/>
                  <a:gd name="connsiteY10" fmla="*/ 489807 h 634715"/>
                  <a:gd name="connsiteX11" fmla="*/ 194893 w 434845"/>
                  <a:gd name="connsiteY11" fmla="*/ 414829 h 634715"/>
                  <a:gd name="connsiteX12" fmla="*/ 224884 w 434845"/>
                  <a:gd name="connsiteY12" fmla="*/ 319857 h 634715"/>
                  <a:gd name="connsiteX13" fmla="*/ 224884 w 434845"/>
                  <a:gd name="connsiteY13" fmla="*/ 224884 h 634715"/>
                  <a:gd name="connsiteX14" fmla="*/ 214340 w 434845"/>
                  <a:gd name="connsiteY14" fmla="*/ 132851 h 634715"/>
                  <a:gd name="connsiteX15" fmla="*/ 205131 w 434845"/>
                  <a:gd name="connsiteY15" fmla="*/ 105680 h 634715"/>
                  <a:gd name="connsiteX16" fmla="*/ 206764 w 434845"/>
                  <a:gd name="connsiteY16" fmla="*/ 104344 h 634715"/>
                  <a:gd name="connsiteX17" fmla="*/ 209888 w 434845"/>
                  <a:gd name="connsiteY17" fmla="*/ 94972 h 634715"/>
                  <a:gd name="connsiteX18" fmla="*/ 159903 w 434845"/>
                  <a:gd name="connsiteY18" fmla="*/ 0 h 63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4845" h="634715">
                    <a:moveTo>
                      <a:pt x="159903" y="0"/>
                    </a:moveTo>
                    <a:lnTo>
                      <a:pt x="194893" y="0"/>
                    </a:lnTo>
                    <a:cubicBezTo>
                      <a:pt x="204890" y="0"/>
                      <a:pt x="244878" y="34990"/>
                      <a:pt x="299862" y="49985"/>
                    </a:cubicBezTo>
                    <a:cubicBezTo>
                      <a:pt x="414829" y="84975"/>
                      <a:pt x="434823" y="284867"/>
                      <a:pt x="434823" y="364844"/>
                    </a:cubicBezTo>
                    <a:cubicBezTo>
                      <a:pt x="434823" y="444820"/>
                      <a:pt x="439821" y="634715"/>
                      <a:pt x="299862" y="634715"/>
                    </a:cubicBezTo>
                    <a:cubicBezTo>
                      <a:pt x="224884" y="634715"/>
                      <a:pt x="144907" y="579781"/>
                      <a:pt x="74978" y="549790"/>
                    </a:cubicBezTo>
                    <a:cubicBezTo>
                      <a:pt x="79976" y="549790"/>
                      <a:pt x="89973" y="554788"/>
                      <a:pt x="99971" y="549790"/>
                    </a:cubicBezTo>
                    <a:cubicBezTo>
                      <a:pt x="94972" y="544791"/>
                      <a:pt x="74978" y="544791"/>
                      <a:pt x="74978" y="534794"/>
                    </a:cubicBezTo>
                    <a:cubicBezTo>
                      <a:pt x="74978" y="519799"/>
                      <a:pt x="79976" y="534794"/>
                      <a:pt x="84975" y="529796"/>
                    </a:cubicBezTo>
                    <a:cubicBezTo>
                      <a:pt x="59982" y="519799"/>
                      <a:pt x="29991" y="504803"/>
                      <a:pt x="0" y="484809"/>
                    </a:cubicBezTo>
                    <a:cubicBezTo>
                      <a:pt x="4998" y="484809"/>
                      <a:pt x="4998" y="489807"/>
                      <a:pt x="14995" y="489807"/>
                    </a:cubicBezTo>
                    <a:cubicBezTo>
                      <a:pt x="64981" y="489807"/>
                      <a:pt x="169900" y="454817"/>
                      <a:pt x="194893" y="414829"/>
                    </a:cubicBezTo>
                    <a:cubicBezTo>
                      <a:pt x="209888" y="384838"/>
                      <a:pt x="219886" y="349848"/>
                      <a:pt x="224884" y="319857"/>
                    </a:cubicBezTo>
                    <a:cubicBezTo>
                      <a:pt x="224884" y="314858"/>
                      <a:pt x="219886" y="309860"/>
                      <a:pt x="224884" y="224884"/>
                    </a:cubicBezTo>
                    <a:cubicBezTo>
                      <a:pt x="213637" y="194931"/>
                      <a:pt x="219261" y="162137"/>
                      <a:pt x="214340" y="132851"/>
                    </a:cubicBezTo>
                    <a:lnTo>
                      <a:pt x="205131" y="105680"/>
                    </a:lnTo>
                    <a:lnTo>
                      <a:pt x="206764" y="104344"/>
                    </a:lnTo>
                    <a:cubicBezTo>
                      <a:pt x="208639" y="102470"/>
                      <a:pt x="209888" y="99971"/>
                      <a:pt x="209888" y="94972"/>
                    </a:cubicBezTo>
                    <a:cubicBezTo>
                      <a:pt x="209888" y="74978"/>
                      <a:pt x="164902" y="9997"/>
                      <a:pt x="159903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57E8576-748E-CDCD-CE41-7F5B43C851B3}"/>
                </a:ext>
              </a:extLst>
            </p:cNvPr>
            <p:cNvSpPr/>
            <p:nvPr/>
          </p:nvSpPr>
          <p:spPr>
            <a:xfrm>
              <a:off x="3721921" y="3422147"/>
              <a:ext cx="459816" cy="384838"/>
            </a:xfrm>
            <a:custGeom>
              <a:avLst/>
              <a:gdLst>
                <a:gd name="connsiteX0" fmla="*/ 329904 w 459816"/>
                <a:gd name="connsiteY0" fmla="*/ 0 h 384838"/>
                <a:gd name="connsiteX1" fmla="*/ 449819 w 459816"/>
                <a:gd name="connsiteY1" fmla="*/ 59982 h 384838"/>
                <a:gd name="connsiteX2" fmla="*/ 459816 w 459816"/>
                <a:gd name="connsiteY2" fmla="*/ 109968 h 384838"/>
                <a:gd name="connsiteX3" fmla="*/ 279919 w 459816"/>
                <a:gd name="connsiteY3" fmla="*/ 384838 h 384838"/>
                <a:gd name="connsiteX4" fmla="*/ 204941 w 459816"/>
                <a:gd name="connsiteY4" fmla="*/ 309860 h 384838"/>
                <a:gd name="connsiteX5" fmla="*/ 204941 w 459816"/>
                <a:gd name="connsiteY5" fmla="*/ 339851 h 384838"/>
                <a:gd name="connsiteX6" fmla="*/ 179948 w 459816"/>
                <a:gd name="connsiteY6" fmla="*/ 324855 h 384838"/>
                <a:gd name="connsiteX7" fmla="*/ 179948 w 459816"/>
                <a:gd name="connsiteY7" fmla="*/ 344849 h 384838"/>
                <a:gd name="connsiteX8" fmla="*/ 84976 w 459816"/>
                <a:gd name="connsiteY8" fmla="*/ 254876 h 384838"/>
                <a:gd name="connsiteX9" fmla="*/ 19995 w 459816"/>
                <a:gd name="connsiteY9" fmla="*/ 124963 h 384838"/>
                <a:gd name="connsiteX10" fmla="*/ 0 w 459816"/>
                <a:gd name="connsiteY10" fmla="*/ 109968 h 384838"/>
                <a:gd name="connsiteX11" fmla="*/ 34990 w 459816"/>
                <a:gd name="connsiteY11" fmla="*/ 84975 h 384838"/>
                <a:gd name="connsiteX12" fmla="*/ 159954 w 459816"/>
                <a:gd name="connsiteY12" fmla="*/ 219886 h 384838"/>
                <a:gd name="connsiteX13" fmla="*/ 329904 w 459816"/>
                <a:gd name="connsiteY13" fmla="*/ 0 h 384838"/>
                <a:gd name="connsiteX14" fmla="*/ 324906 w 459816"/>
                <a:gd name="connsiteY14" fmla="*/ 54984 h 384838"/>
                <a:gd name="connsiteX15" fmla="*/ 199942 w 459816"/>
                <a:gd name="connsiteY15" fmla="*/ 189894 h 384838"/>
                <a:gd name="connsiteX16" fmla="*/ 244929 w 459816"/>
                <a:gd name="connsiteY16" fmla="*/ 149956 h 384838"/>
                <a:gd name="connsiteX17" fmla="*/ 229933 w 459816"/>
                <a:gd name="connsiteY17" fmla="*/ 164902 h 384838"/>
                <a:gd name="connsiteX18" fmla="*/ 324906 w 459816"/>
                <a:gd name="connsiteY18" fmla="*/ 54984 h 38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9816" h="384838">
                  <a:moveTo>
                    <a:pt x="329904" y="0"/>
                  </a:moveTo>
                  <a:cubicBezTo>
                    <a:pt x="339851" y="0"/>
                    <a:pt x="419828" y="24993"/>
                    <a:pt x="449819" y="59982"/>
                  </a:cubicBezTo>
                  <a:cubicBezTo>
                    <a:pt x="459816" y="69980"/>
                    <a:pt x="459816" y="94972"/>
                    <a:pt x="459816" y="109968"/>
                  </a:cubicBezTo>
                  <a:cubicBezTo>
                    <a:pt x="459816" y="169900"/>
                    <a:pt x="374841" y="384838"/>
                    <a:pt x="279919" y="384838"/>
                  </a:cubicBezTo>
                  <a:cubicBezTo>
                    <a:pt x="244929" y="384838"/>
                    <a:pt x="214938" y="314858"/>
                    <a:pt x="204941" y="309860"/>
                  </a:cubicBezTo>
                  <a:cubicBezTo>
                    <a:pt x="199942" y="319857"/>
                    <a:pt x="199942" y="334852"/>
                    <a:pt x="204941" y="339851"/>
                  </a:cubicBezTo>
                  <a:cubicBezTo>
                    <a:pt x="199942" y="339851"/>
                    <a:pt x="189945" y="334852"/>
                    <a:pt x="179948" y="324855"/>
                  </a:cubicBezTo>
                  <a:cubicBezTo>
                    <a:pt x="174949" y="329854"/>
                    <a:pt x="174949" y="339851"/>
                    <a:pt x="179948" y="344849"/>
                  </a:cubicBezTo>
                  <a:cubicBezTo>
                    <a:pt x="144958" y="309860"/>
                    <a:pt x="104970" y="279868"/>
                    <a:pt x="84976" y="254876"/>
                  </a:cubicBezTo>
                  <a:cubicBezTo>
                    <a:pt x="54984" y="219886"/>
                    <a:pt x="44987" y="164902"/>
                    <a:pt x="19995" y="124963"/>
                  </a:cubicBezTo>
                  <a:cubicBezTo>
                    <a:pt x="19995" y="119965"/>
                    <a:pt x="9998" y="114966"/>
                    <a:pt x="0" y="109968"/>
                  </a:cubicBezTo>
                  <a:cubicBezTo>
                    <a:pt x="9998" y="99971"/>
                    <a:pt x="19995" y="84975"/>
                    <a:pt x="34990" y="84975"/>
                  </a:cubicBezTo>
                  <a:cubicBezTo>
                    <a:pt x="89974" y="84975"/>
                    <a:pt x="124964" y="174899"/>
                    <a:pt x="159954" y="219886"/>
                  </a:cubicBezTo>
                  <a:cubicBezTo>
                    <a:pt x="189945" y="169900"/>
                    <a:pt x="259925" y="0"/>
                    <a:pt x="329904" y="0"/>
                  </a:cubicBezTo>
                  <a:close/>
                  <a:moveTo>
                    <a:pt x="324906" y="54984"/>
                  </a:moveTo>
                  <a:cubicBezTo>
                    <a:pt x="259925" y="84975"/>
                    <a:pt x="219936" y="139959"/>
                    <a:pt x="199942" y="189894"/>
                  </a:cubicBezTo>
                  <a:cubicBezTo>
                    <a:pt x="214938" y="179897"/>
                    <a:pt x="234932" y="164902"/>
                    <a:pt x="244929" y="149956"/>
                  </a:cubicBezTo>
                  <a:lnTo>
                    <a:pt x="229933" y="164902"/>
                  </a:lnTo>
                  <a:cubicBezTo>
                    <a:pt x="229933" y="124963"/>
                    <a:pt x="284917" y="74978"/>
                    <a:pt x="324906" y="54984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BE1CD9A-29EC-0DFB-1370-52A601B7BFEC}"/>
                </a:ext>
              </a:extLst>
            </p:cNvPr>
            <p:cNvGrpSpPr/>
            <p:nvPr/>
          </p:nvGrpSpPr>
          <p:grpSpPr>
            <a:xfrm>
              <a:off x="8577036" y="2162664"/>
              <a:ext cx="2389003" cy="2518965"/>
              <a:chOff x="6950051" y="4340385"/>
              <a:chExt cx="2389003" cy="2518965"/>
            </a:xfrm>
            <a:grpFill/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4364D29-4396-FF3D-F978-07FA0DB35CD7}"/>
                  </a:ext>
                </a:extLst>
              </p:cNvPr>
              <p:cNvSpPr/>
              <p:nvPr/>
            </p:nvSpPr>
            <p:spPr>
              <a:xfrm>
                <a:off x="7904622" y="4340385"/>
                <a:ext cx="1434432" cy="2518965"/>
              </a:xfrm>
              <a:custGeom>
                <a:avLst/>
                <a:gdLst>
                  <a:gd name="connsiteX0" fmla="*/ 609772 w 1434432"/>
                  <a:gd name="connsiteY0" fmla="*/ 0 h 2518965"/>
                  <a:gd name="connsiteX1" fmla="*/ 609772 w 1434432"/>
                  <a:gd name="connsiteY1" fmla="*/ 9997 h 2518965"/>
                  <a:gd name="connsiteX2" fmla="*/ 549790 w 1434432"/>
                  <a:gd name="connsiteY2" fmla="*/ 134960 h 2518965"/>
                  <a:gd name="connsiteX3" fmla="*/ 634765 w 1434432"/>
                  <a:gd name="connsiteY3" fmla="*/ 34990 h 2518965"/>
                  <a:gd name="connsiteX4" fmla="*/ 574782 w 1434432"/>
                  <a:gd name="connsiteY4" fmla="*/ 179897 h 2518965"/>
                  <a:gd name="connsiteX5" fmla="*/ 474812 w 1434432"/>
                  <a:gd name="connsiteY5" fmla="*/ 374840 h 2518965"/>
                  <a:gd name="connsiteX6" fmla="*/ 479810 w 1434432"/>
                  <a:gd name="connsiteY6" fmla="*/ 384837 h 2518965"/>
                  <a:gd name="connsiteX7" fmla="*/ 599775 w 1434432"/>
                  <a:gd name="connsiteY7" fmla="*/ 324855 h 2518965"/>
                  <a:gd name="connsiteX8" fmla="*/ 764678 w 1434432"/>
                  <a:gd name="connsiteY8" fmla="*/ 229883 h 2518965"/>
                  <a:gd name="connsiteX9" fmla="*/ 869647 w 1434432"/>
                  <a:gd name="connsiteY9" fmla="*/ 284867 h 2518965"/>
                  <a:gd name="connsiteX10" fmla="*/ 874646 w 1434432"/>
                  <a:gd name="connsiteY10" fmla="*/ 309859 h 2518965"/>
                  <a:gd name="connsiteX11" fmla="*/ 714742 w 1434432"/>
                  <a:gd name="connsiteY11" fmla="*/ 554788 h 2518965"/>
                  <a:gd name="connsiteX12" fmla="*/ 704745 w 1434432"/>
                  <a:gd name="connsiteY12" fmla="*/ 579731 h 2518965"/>
                  <a:gd name="connsiteX13" fmla="*/ 1214496 w 1434432"/>
                  <a:gd name="connsiteY13" fmla="*/ 479810 h 2518965"/>
                  <a:gd name="connsiteX14" fmla="*/ 1344459 w 1434432"/>
                  <a:gd name="connsiteY14" fmla="*/ 519798 h 2518965"/>
                  <a:gd name="connsiteX15" fmla="*/ 1419437 w 1434432"/>
                  <a:gd name="connsiteY15" fmla="*/ 564785 h 2518965"/>
                  <a:gd name="connsiteX16" fmla="*/ 1434432 w 1434432"/>
                  <a:gd name="connsiteY16" fmla="*/ 609722 h 2518965"/>
                  <a:gd name="connsiteX17" fmla="*/ 1264482 w 1434432"/>
                  <a:gd name="connsiteY17" fmla="*/ 754680 h 2518965"/>
                  <a:gd name="connsiteX18" fmla="*/ 1124573 w 1434432"/>
                  <a:gd name="connsiteY18" fmla="*/ 824659 h 2518965"/>
                  <a:gd name="connsiteX19" fmla="*/ 894640 w 1434432"/>
                  <a:gd name="connsiteY19" fmla="*/ 934627 h 2518965"/>
                  <a:gd name="connsiteX20" fmla="*/ 904637 w 1434432"/>
                  <a:gd name="connsiteY20" fmla="*/ 949623 h 2518965"/>
                  <a:gd name="connsiteX21" fmla="*/ 864649 w 1434432"/>
                  <a:gd name="connsiteY21" fmla="*/ 994560 h 2518965"/>
                  <a:gd name="connsiteX22" fmla="*/ 864649 w 1434432"/>
                  <a:gd name="connsiteY22" fmla="*/ 1029550 h 2518965"/>
                  <a:gd name="connsiteX23" fmla="*/ 894640 w 1434432"/>
                  <a:gd name="connsiteY23" fmla="*/ 1339459 h 2518965"/>
                  <a:gd name="connsiteX24" fmla="*/ 1154514 w 1434432"/>
                  <a:gd name="connsiteY24" fmla="*/ 1189503 h 2518965"/>
                  <a:gd name="connsiteX25" fmla="*/ 1151830 w 1434432"/>
                  <a:gd name="connsiteY25" fmla="*/ 1180379 h 2518965"/>
                  <a:gd name="connsiteX26" fmla="*/ 1156057 w 1434432"/>
                  <a:gd name="connsiteY26" fmla="*/ 1180883 h 2518965"/>
                  <a:gd name="connsiteX27" fmla="*/ 1279478 w 1434432"/>
                  <a:gd name="connsiteY27" fmla="*/ 1254484 h 2518965"/>
                  <a:gd name="connsiteX28" fmla="*/ 1009606 w 1434432"/>
                  <a:gd name="connsiteY28" fmla="*/ 1434382 h 2518965"/>
                  <a:gd name="connsiteX29" fmla="*/ 899638 w 1434432"/>
                  <a:gd name="connsiteY29" fmla="*/ 1494364 h 2518965"/>
                  <a:gd name="connsiteX30" fmla="*/ 894640 w 1434432"/>
                  <a:gd name="connsiteY30" fmla="*/ 1569342 h 2518965"/>
                  <a:gd name="connsiteX31" fmla="*/ 884643 w 1434432"/>
                  <a:gd name="connsiteY31" fmla="*/ 2009164 h 2518965"/>
                  <a:gd name="connsiteX32" fmla="*/ 869647 w 1434432"/>
                  <a:gd name="connsiteY32" fmla="*/ 2174066 h 2518965"/>
                  <a:gd name="connsiteX33" fmla="*/ 869647 w 1434432"/>
                  <a:gd name="connsiteY33" fmla="*/ 2304028 h 2518965"/>
                  <a:gd name="connsiteX34" fmla="*/ 849653 w 1434432"/>
                  <a:gd name="connsiteY34" fmla="*/ 2413996 h 2518965"/>
                  <a:gd name="connsiteX35" fmla="*/ 814663 w 1434432"/>
                  <a:gd name="connsiteY35" fmla="*/ 2503970 h 2518965"/>
                  <a:gd name="connsiteX36" fmla="*/ 799667 w 1434432"/>
                  <a:gd name="connsiteY36" fmla="*/ 2473978 h 2518965"/>
                  <a:gd name="connsiteX37" fmla="*/ 794669 w 1434432"/>
                  <a:gd name="connsiteY37" fmla="*/ 2498971 h 2518965"/>
                  <a:gd name="connsiteX38" fmla="*/ 769676 w 1434432"/>
                  <a:gd name="connsiteY38" fmla="*/ 2428991 h 2518965"/>
                  <a:gd name="connsiteX39" fmla="*/ 764678 w 1434432"/>
                  <a:gd name="connsiteY39" fmla="*/ 2443987 h 2518965"/>
                  <a:gd name="connsiteX40" fmla="*/ 774675 w 1434432"/>
                  <a:gd name="connsiteY40" fmla="*/ 2518965 h 2518965"/>
                  <a:gd name="connsiteX41" fmla="*/ 619769 w 1434432"/>
                  <a:gd name="connsiteY41" fmla="*/ 2254042 h 2518965"/>
                  <a:gd name="connsiteX42" fmla="*/ 634765 w 1434432"/>
                  <a:gd name="connsiteY42" fmla="*/ 2084142 h 2518965"/>
                  <a:gd name="connsiteX43" fmla="*/ 634765 w 1434432"/>
                  <a:gd name="connsiteY43" fmla="*/ 1904195 h 2518965"/>
                  <a:gd name="connsiteX44" fmla="*/ 654759 w 1434432"/>
                  <a:gd name="connsiteY44" fmla="*/ 1639322 h 2518965"/>
                  <a:gd name="connsiteX45" fmla="*/ 374841 w 1434432"/>
                  <a:gd name="connsiteY45" fmla="*/ 1744291 h 2518965"/>
                  <a:gd name="connsiteX46" fmla="*/ 244929 w 1434432"/>
                  <a:gd name="connsiteY46" fmla="*/ 1629325 h 2518965"/>
                  <a:gd name="connsiteX47" fmla="*/ 244929 w 1434432"/>
                  <a:gd name="connsiteY47" fmla="*/ 1614329 h 2518965"/>
                  <a:gd name="connsiteX48" fmla="*/ 534794 w 1434432"/>
                  <a:gd name="connsiteY48" fmla="*/ 1359453 h 2518965"/>
                  <a:gd name="connsiteX49" fmla="*/ 464815 w 1434432"/>
                  <a:gd name="connsiteY49" fmla="*/ 1379398 h 2518965"/>
                  <a:gd name="connsiteX50" fmla="*/ 344850 w 1434432"/>
                  <a:gd name="connsiteY50" fmla="*/ 1264481 h 2518965"/>
                  <a:gd name="connsiteX51" fmla="*/ 419828 w 1434432"/>
                  <a:gd name="connsiteY51" fmla="*/ 1194502 h 2518965"/>
                  <a:gd name="connsiteX52" fmla="*/ 319907 w 1434432"/>
                  <a:gd name="connsiteY52" fmla="*/ 1094531 h 2518965"/>
                  <a:gd name="connsiteX53" fmla="*/ 374841 w 1434432"/>
                  <a:gd name="connsiteY53" fmla="*/ 1074537 h 2518965"/>
                  <a:gd name="connsiteX54" fmla="*/ 509801 w 1434432"/>
                  <a:gd name="connsiteY54" fmla="*/ 1009556 h 2518965"/>
                  <a:gd name="connsiteX55" fmla="*/ 649761 w 1434432"/>
                  <a:gd name="connsiteY55" fmla="*/ 939626 h 2518965"/>
                  <a:gd name="connsiteX56" fmla="*/ 649761 w 1434432"/>
                  <a:gd name="connsiteY56" fmla="*/ 889641 h 2518965"/>
                  <a:gd name="connsiteX57" fmla="*/ 649761 w 1434432"/>
                  <a:gd name="connsiteY57" fmla="*/ 734685 h 2518965"/>
                  <a:gd name="connsiteX58" fmla="*/ 699746 w 1434432"/>
                  <a:gd name="connsiteY58" fmla="*/ 734685 h 2518965"/>
                  <a:gd name="connsiteX59" fmla="*/ 729737 w 1434432"/>
                  <a:gd name="connsiteY59" fmla="*/ 754680 h 2518965"/>
                  <a:gd name="connsiteX60" fmla="*/ 774675 w 1434432"/>
                  <a:gd name="connsiteY60" fmla="*/ 719690 h 2518965"/>
                  <a:gd name="connsiteX61" fmla="*/ 769676 w 1434432"/>
                  <a:gd name="connsiteY61" fmla="*/ 754680 h 2518965"/>
                  <a:gd name="connsiteX62" fmla="*/ 779673 w 1434432"/>
                  <a:gd name="connsiteY62" fmla="*/ 764677 h 2518965"/>
                  <a:gd name="connsiteX63" fmla="*/ 789670 w 1434432"/>
                  <a:gd name="connsiteY63" fmla="*/ 754680 h 2518965"/>
                  <a:gd name="connsiteX64" fmla="*/ 829659 w 1434432"/>
                  <a:gd name="connsiteY64" fmla="*/ 834657 h 2518965"/>
                  <a:gd name="connsiteX65" fmla="*/ 839656 w 1434432"/>
                  <a:gd name="connsiteY65" fmla="*/ 839655 h 2518965"/>
                  <a:gd name="connsiteX66" fmla="*/ 884643 w 1434432"/>
                  <a:gd name="connsiteY66" fmla="*/ 809664 h 2518965"/>
                  <a:gd name="connsiteX67" fmla="*/ 1199501 w 1434432"/>
                  <a:gd name="connsiteY67" fmla="*/ 594726 h 2518965"/>
                  <a:gd name="connsiteX68" fmla="*/ 1199501 w 1434432"/>
                  <a:gd name="connsiteY68" fmla="*/ 589728 h 2518965"/>
                  <a:gd name="connsiteX69" fmla="*/ 524797 w 1434432"/>
                  <a:gd name="connsiteY69" fmla="*/ 749681 h 2518965"/>
                  <a:gd name="connsiteX70" fmla="*/ 454817 w 1434432"/>
                  <a:gd name="connsiteY70" fmla="*/ 799667 h 2518965"/>
                  <a:gd name="connsiteX71" fmla="*/ 119965 w 1434432"/>
                  <a:gd name="connsiteY71" fmla="*/ 1024551 h 2518965"/>
                  <a:gd name="connsiteX72" fmla="*/ 104970 w 1434432"/>
                  <a:gd name="connsiteY72" fmla="*/ 1019553 h 2518965"/>
                  <a:gd name="connsiteX73" fmla="*/ 119965 w 1434432"/>
                  <a:gd name="connsiteY73" fmla="*/ 1009556 h 2518965"/>
                  <a:gd name="connsiteX74" fmla="*/ 144958 w 1434432"/>
                  <a:gd name="connsiteY74" fmla="*/ 1014554 h 2518965"/>
                  <a:gd name="connsiteX75" fmla="*/ 154955 w 1434432"/>
                  <a:gd name="connsiteY75" fmla="*/ 1004557 h 2518965"/>
                  <a:gd name="connsiteX76" fmla="*/ 84975 w 1434432"/>
                  <a:gd name="connsiteY76" fmla="*/ 979564 h 2518965"/>
                  <a:gd name="connsiteX77" fmla="*/ 69980 w 1434432"/>
                  <a:gd name="connsiteY77" fmla="*/ 959620 h 2518965"/>
                  <a:gd name="connsiteX78" fmla="*/ 69980 w 1434432"/>
                  <a:gd name="connsiteY78" fmla="*/ 949623 h 2518965"/>
                  <a:gd name="connsiteX79" fmla="*/ 69980 w 1434432"/>
                  <a:gd name="connsiteY79" fmla="*/ 929629 h 2518965"/>
                  <a:gd name="connsiteX80" fmla="*/ 69980 w 1434432"/>
                  <a:gd name="connsiteY80" fmla="*/ 910259 h 2518965"/>
                  <a:gd name="connsiteX81" fmla="*/ 84975 w 1434432"/>
                  <a:gd name="connsiteY81" fmla="*/ 959620 h 2518965"/>
                  <a:gd name="connsiteX82" fmla="*/ 269921 w 1434432"/>
                  <a:gd name="connsiteY82" fmla="*/ 804665 h 2518965"/>
                  <a:gd name="connsiteX83" fmla="*/ 259924 w 1434432"/>
                  <a:gd name="connsiteY83" fmla="*/ 799667 h 2518965"/>
                  <a:gd name="connsiteX84" fmla="*/ 84975 w 1434432"/>
                  <a:gd name="connsiteY84" fmla="*/ 814662 h 2518965"/>
                  <a:gd name="connsiteX85" fmla="*/ 69980 w 1434432"/>
                  <a:gd name="connsiteY85" fmla="*/ 844654 h 2518965"/>
                  <a:gd name="connsiteX86" fmla="*/ 0 w 1434432"/>
                  <a:gd name="connsiteY86" fmla="*/ 709693 h 2518965"/>
                  <a:gd name="connsiteX87" fmla="*/ 39988 w 1434432"/>
                  <a:gd name="connsiteY87" fmla="*/ 714691 h 2518965"/>
                  <a:gd name="connsiteX88" fmla="*/ 424826 w 1434432"/>
                  <a:gd name="connsiteY88" fmla="*/ 644712 h 2518965"/>
                  <a:gd name="connsiteX89" fmla="*/ 609772 w 1434432"/>
                  <a:gd name="connsiteY89" fmla="*/ 409830 h 2518965"/>
                  <a:gd name="connsiteX90" fmla="*/ 424826 w 1434432"/>
                  <a:gd name="connsiteY90" fmla="*/ 484808 h 2518965"/>
                  <a:gd name="connsiteX91" fmla="*/ 389836 w 1434432"/>
                  <a:gd name="connsiteY91" fmla="*/ 434823 h 2518965"/>
                  <a:gd name="connsiteX92" fmla="*/ 324905 w 1434432"/>
                  <a:gd name="connsiteY92" fmla="*/ 374840 h 2518965"/>
                  <a:gd name="connsiteX93" fmla="*/ 319907 w 1434432"/>
                  <a:gd name="connsiteY93" fmla="*/ 349848 h 2518965"/>
                  <a:gd name="connsiteX94" fmla="*/ 544791 w 1434432"/>
                  <a:gd name="connsiteY94" fmla="*/ 39988 h 2518965"/>
                  <a:gd name="connsiteX95" fmla="*/ 609772 w 1434432"/>
                  <a:gd name="connsiteY95" fmla="*/ 0 h 2518965"/>
                  <a:gd name="connsiteX96" fmla="*/ 244929 w 1434432"/>
                  <a:gd name="connsiteY96" fmla="*/ 924630 h 2518965"/>
                  <a:gd name="connsiteX97" fmla="*/ 229933 w 1434432"/>
                  <a:gd name="connsiteY97" fmla="*/ 934627 h 2518965"/>
                  <a:gd name="connsiteX98" fmla="*/ 244929 w 1434432"/>
                  <a:gd name="connsiteY98" fmla="*/ 924630 h 2518965"/>
                  <a:gd name="connsiteX99" fmla="*/ 169951 w 1434432"/>
                  <a:gd name="connsiteY99" fmla="*/ 974566 h 2518965"/>
                  <a:gd name="connsiteX100" fmla="*/ 154955 w 1434432"/>
                  <a:gd name="connsiteY100" fmla="*/ 979564 h 2518965"/>
                  <a:gd name="connsiteX101" fmla="*/ 169951 w 1434432"/>
                  <a:gd name="connsiteY101" fmla="*/ 974566 h 2518965"/>
                  <a:gd name="connsiteX102" fmla="*/ 664756 w 1434432"/>
                  <a:gd name="connsiteY102" fmla="*/ 1309468 h 2518965"/>
                  <a:gd name="connsiteX103" fmla="*/ 609772 w 1434432"/>
                  <a:gd name="connsiteY103" fmla="*/ 1374399 h 2518965"/>
                  <a:gd name="connsiteX104" fmla="*/ 664756 w 1434432"/>
                  <a:gd name="connsiteY104" fmla="*/ 1309468 h 2518965"/>
                  <a:gd name="connsiteX105" fmla="*/ 659758 w 1434432"/>
                  <a:gd name="connsiteY105" fmla="*/ 1384396 h 2518965"/>
                  <a:gd name="connsiteX106" fmla="*/ 574782 w 1434432"/>
                  <a:gd name="connsiteY106" fmla="*/ 1494364 h 2518965"/>
                  <a:gd name="connsiteX107" fmla="*/ 659758 w 1434432"/>
                  <a:gd name="connsiteY107" fmla="*/ 1384396 h 251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434432" h="2518965">
                    <a:moveTo>
                      <a:pt x="609772" y="0"/>
                    </a:moveTo>
                    <a:lnTo>
                      <a:pt x="609772" y="9997"/>
                    </a:lnTo>
                    <a:cubicBezTo>
                      <a:pt x="589778" y="49985"/>
                      <a:pt x="564785" y="89974"/>
                      <a:pt x="549790" y="134960"/>
                    </a:cubicBezTo>
                    <a:cubicBezTo>
                      <a:pt x="579781" y="104969"/>
                      <a:pt x="594777" y="44987"/>
                      <a:pt x="634765" y="34990"/>
                    </a:cubicBezTo>
                    <a:cubicBezTo>
                      <a:pt x="619769" y="79976"/>
                      <a:pt x="599775" y="129962"/>
                      <a:pt x="574782" y="179897"/>
                    </a:cubicBezTo>
                    <a:cubicBezTo>
                      <a:pt x="544791" y="244878"/>
                      <a:pt x="474812" y="359845"/>
                      <a:pt x="474812" y="374840"/>
                    </a:cubicBezTo>
                    <a:cubicBezTo>
                      <a:pt x="474812" y="384837"/>
                      <a:pt x="474812" y="379839"/>
                      <a:pt x="479810" y="384837"/>
                    </a:cubicBezTo>
                    <a:cubicBezTo>
                      <a:pt x="519799" y="369842"/>
                      <a:pt x="559787" y="349848"/>
                      <a:pt x="599775" y="324855"/>
                    </a:cubicBezTo>
                    <a:cubicBezTo>
                      <a:pt x="629766" y="309859"/>
                      <a:pt x="729737" y="229883"/>
                      <a:pt x="764678" y="229883"/>
                    </a:cubicBezTo>
                    <a:cubicBezTo>
                      <a:pt x="779673" y="229883"/>
                      <a:pt x="859650" y="269871"/>
                      <a:pt x="869647" y="284867"/>
                    </a:cubicBezTo>
                    <a:cubicBezTo>
                      <a:pt x="869647" y="289865"/>
                      <a:pt x="874646" y="294864"/>
                      <a:pt x="874646" y="309859"/>
                    </a:cubicBezTo>
                    <a:cubicBezTo>
                      <a:pt x="874646" y="389836"/>
                      <a:pt x="794669" y="484808"/>
                      <a:pt x="714742" y="554788"/>
                    </a:cubicBezTo>
                    <a:cubicBezTo>
                      <a:pt x="714742" y="559786"/>
                      <a:pt x="704745" y="569734"/>
                      <a:pt x="704745" y="579731"/>
                    </a:cubicBezTo>
                    <a:cubicBezTo>
                      <a:pt x="819662" y="554788"/>
                      <a:pt x="1079586" y="479810"/>
                      <a:pt x="1214496" y="479810"/>
                    </a:cubicBezTo>
                    <a:cubicBezTo>
                      <a:pt x="1259483" y="479810"/>
                      <a:pt x="1294473" y="494805"/>
                      <a:pt x="1344459" y="519798"/>
                    </a:cubicBezTo>
                    <a:cubicBezTo>
                      <a:pt x="1364453" y="534794"/>
                      <a:pt x="1399443" y="544791"/>
                      <a:pt x="1419437" y="564785"/>
                    </a:cubicBezTo>
                    <a:cubicBezTo>
                      <a:pt x="1429434" y="574732"/>
                      <a:pt x="1434432" y="594726"/>
                      <a:pt x="1434432" y="609722"/>
                    </a:cubicBezTo>
                    <a:cubicBezTo>
                      <a:pt x="1434432" y="659707"/>
                      <a:pt x="1274479" y="749681"/>
                      <a:pt x="1264482" y="754680"/>
                    </a:cubicBezTo>
                    <a:cubicBezTo>
                      <a:pt x="1224494" y="779673"/>
                      <a:pt x="1174508" y="804665"/>
                      <a:pt x="1124573" y="824659"/>
                    </a:cubicBezTo>
                    <a:cubicBezTo>
                      <a:pt x="1099580" y="834657"/>
                      <a:pt x="894640" y="904636"/>
                      <a:pt x="894640" y="934627"/>
                    </a:cubicBezTo>
                    <a:cubicBezTo>
                      <a:pt x="894640" y="949623"/>
                      <a:pt x="904637" y="934627"/>
                      <a:pt x="904637" y="949623"/>
                    </a:cubicBezTo>
                    <a:cubicBezTo>
                      <a:pt x="904637" y="959620"/>
                      <a:pt x="874646" y="974566"/>
                      <a:pt x="864649" y="994560"/>
                    </a:cubicBezTo>
                    <a:cubicBezTo>
                      <a:pt x="859650" y="999558"/>
                      <a:pt x="864649" y="1019553"/>
                      <a:pt x="864649" y="1029550"/>
                    </a:cubicBezTo>
                    <a:cubicBezTo>
                      <a:pt x="864649" y="1044545"/>
                      <a:pt x="884643" y="1239488"/>
                      <a:pt x="894640" y="1339459"/>
                    </a:cubicBezTo>
                    <a:cubicBezTo>
                      <a:pt x="964619" y="1294472"/>
                      <a:pt x="1154514" y="1209497"/>
                      <a:pt x="1154514" y="1189503"/>
                    </a:cubicBezTo>
                    <a:lnTo>
                      <a:pt x="1151830" y="1180379"/>
                    </a:lnTo>
                    <a:lnTo>
                      <a:pt x="1156057" y="1180883"/>
                    </a:lnTo>
                    <a:cubicBezTo>
                      <a:pt x="1191456" y="1187238"/>
                      <a:pt x="1279478" y="1215121"/>
                      <a:pt x="1279478" y="1254484"/>
                    </a:cubicBezTo>
                    <a:cubicBezTo>
                      <a:pt x="1279478" y="1299471"/>
                      <a:pt x="1029600" y="1424384"/>
                      <a:pt x="1009606" y="1434382"/>
                    </a:cubicBezTo>
                    <a:cubicBezTo>
                      <a:pt x="974616" y="1454376"/>
                      <a:pt x="924631" y="1464373"/>
                      <a:pt x="899638" y="1494364"/>
                    </a:cubicBezTo>
                    <a:cubicBezTo>
                      <a:pt x="879644" y="1509360"/>
                      <a:pt x="894640" y="1559345"/>
                      <a:pt x="894640" y="1569342"/>
                    </a:cubicBezTo>
                    <a:lnTo>
                      <a:pt x="884643" y="2009164"/>
                    </a:lnTo>
                    <a:cubicBezTo>
                      <a:pt x="879644" y="2064148"/>
                      <a:pt x="869647" y="2159120"/>
                      <a:pt x="869647" y="2174066"/>
                    </a:cubicBezTo>
                    <a:lnTo>
                      <a:pt x="869647" y="2304028"/>
                    </a:lnTo>
                    <a:cubicBezTo>
                      <a:pt x="864649" y="2344016"/>
                      <a:pt x="859650" y="2384005"/>
                      <a:pt x="849653" y="2413996"/>
                    </a:cubicBezTo>
                    <a:cubicBezTo>
                      <a:pt x="804666" y="2423993"/>
                      <a:pt x="824660" y="2478977"/>
                      <a:pt x="814663" y="2503970"/>
                    </a:cubicBezTo>
                    <a:lnTo>
                      <a:pt x="799667" y="2473978"/>
                    </a:lnTo>
                    <a:cubicBezTo>
                      <a:pt x="794669" y="2478977"/>
                      <a:pt x="794669" y="2488974"/>
                      <a:pt x="794669" y="2498971"/>
                    </a:cubicBezTo>
                    <a:cubicBezTo>
                      <a:pt x="789670" y="2478977"/>
                      <a:pt x="779673" y="2453984"/>
                      <a:pt x="769676" y="2428991"/>
                    </a:cubicBezTo>
                    <a:cubicBezTo>
                      <a:pt x="764678" y="2433990"/>
                      <a:pt x="764678" y="2428991"/>
                      <a:pt x="764678" y="2443987"/>
                    </a:cubicBezTo>
                    <a:cubicBezTo>
                      <a:pt x="764678" y="2453984"/>
                      <a:pt x="774675" y="2493972"/>
                      <a:pt x="774675" y="2518965"/>
                    </a:cubicBezTo>
                    <a:cubicBezTo>
                      <a:pt x="779673" y="2433990"/>
                      <a:pt x="619769" y="2364010"/>
                      <a:pt x="619769" y="2254042"/>
                    </a:cubicBezTo>
                    <a:cubicBezTo>
                      <a:pt x="619769" y="2239047"/>
                      <a:pt x="629766" y="2139126"/>
                      <a:pt x="634765" y="2084142"/>
                    </a:cubicBezTo>
                    <a:cubicBezTo>
                      <a:pt x="639764" y="1959178"/>
                      <a:pt x="634765" y="1919190"/>
                      <a:pt x="634765" y="1904195"/>
                    </a:cubicBezTo>
                    <a:lnTo>
                      <a:pt x="654759" y="1639322"/>
                    </a:lnTo>
                    <a:cubicBezTo>
                      <a:pt x="559787" y="1674312"/>
                      <a:pt x="459816" y="1749290"/>
                      <a:pt x="374841" y="1744291"/>
                    </a:cubicBezTo>
                    <a:cubicBezTo>
                      <a:pt x="339851" y="1704303"/>
                      <a:pt x="279919" y="1639322"/>
                      <a:pt x="244929" y="1629325"/>
                    </a:cubicBezTo>
                    <a:lnTo>
                      <a:pt x="244929" y="1614329"/>
                    </a:lnTo>
                    <a:lnTo>
                      <a:pt x="534794" y="1359453"/>
                    </a:lnTo>
                    <a:cubicBezTo>
                      <a:pt x="504803" y="1369401"/>
                      <a:pt x="474812" y="1379398"/>
                      <a:pt x="464815" y="1379398"/>
                    </a:cubicBezTo>
                    <a:cubicBezTo>
                      <a:pt x="454817" y="1379398"/>
                      <a:pt x="399833" y="1304469"/>
                      <a:pt x="344850" y="1264481"/>
                    </a:cubicBezTo>
                    <a:cubicBezTo>
                      <a:pt x="364844" y="1244487"/>
                      <a:pt x="394835" y="1219494"/>
                      <a:pt x="419828" y="1194502"/>
                    </a:cubicBezTo>
                    <a:cubicBezTo>
                      <a:pt x="394835" y="1159512"/>
                      <a:pt x="354847" y="1119523"/>
                      <a:pt x="319907" y="1094531"/>
                    </a:cubicBezTo>
                    <a:cubicBezTo>
                      <a:pt x="334852" y="1089532"/>
                      <a:pt x="354847" y="1084534"/>
                      <a:pt x="374841" y="1074537"/>
                    </a:cubicBezTo>
                    <a:cubicBezTo>
                      <a:pt x="419828" y="1054542"/>
                      <a:pt x="464815" y="1034548"/>
                      <a:pt x="509801" y="1009556"/>
                    </a:cubicBezTo>
                    <a:cubicBezTo>
                      <a:pt x="554788" y="989561"/>
                      <a:pt x="604774" y="964619"/>
                      <a:pt x="649761" y="939626"/>
                    </a:cubicBezTo>
                    <a:lnTo>
                      <a:pt x="649761" y="889641"/>
                    </a:lnTo>
                    <a:lnTo>
                      <a:pt x="649761" y="734685"/>
                    </a:lnTo>
                    <a:lnTo>
                      <a:pt x="699746" y="734685"/>
                    </a:lnTo>
                    <a:cubicBezTo>
                      <a:pt x="709743" y="744682"/>
                      <a:pt x="719740" y="754680"/>
                      <a:pt x="729737" y="754680"/>
                    </a:cubicBezTo>
                    <a:cubicBezTo>
                      <a:pt x="744684" y="754680"/>
                      <a:pt x="759679" y="729687"/>
                      <a:pt x="774675" y="719690"/>
                    </a:cubicBezTo>
                    <a:cubicBezTo>
                      <a:pt x="774675" y="729687"/>
                      <a:pt x="769676" y="744682"/>
                      <a:pt x="769676" y="754680"/>
                    </a:cubicBezTo>
                    <a:lnTo>
                      <a:pt x="779673" y="764677"/>
                    </a:lnTo>
                    <a:lnTo>
                      <a:pt x="789670" y="754680"/>
                    </a:lnTo>
                    <a:cubicBezTo>
                      <a:pt x="794669" y="764677"/>
                      <a:pt x="824660" y="804665"/>
                      <a:pt x="829659" y="834657"/>
                    </a:cubicBezTo>
                    <a:cubicBezTo>
                      <a:pt x="829659" y="834657"/>
                      <a:pt x="824660" y="839655"/>
                      <a:pt x="839656" y="839655"/>
                    </a:cubicBezTo>
                    <a:cubicBezTo>
                      <a:pt x="849653" y="839655"/>
                      <a:pt x="874646" y="814662"/>
                      <a:pt x="884643" y="809664"/>
                    </a:cubicBezTo>
                    <a:cubicBezTo>
                      <a:pt x="979615" y="749681"/>
                      <a:pt x="1129571" y="684700"/>
                      <a:pt x="1199501" y="594726"/>
                    </a:cubicBezTo>
                    <a:lnTo>
                      <a:pt x="1199501" y="589728"/>
                    </a:lnTo>
                    <a:cubicBezTo>
                      <a:pt x="974616" y="639713"/>
                      <a:pt x="744684" y="684700"/>
                      <a:pt x="524797" y="749681"/>
                    </a:cubicBezTo>
                    <a:cubicBezTo>
                      <a:pt x="499804" y="754680"/>
                      <a:pt x="479810" y="784671"/>
                      <a:pt x="454817" y="799667"/>
                    </a:cubicBezTo>
                    <a:cubicBezTo>
                      <a:pt x="399833" y="839655"/>
                      <a:pt x="229933" y="1024551"/>
                      <a:pt x="119965" y="1024551"/>
                    </a:cubicBezTo>
                    <a:cubicBezTo>
                      <a:pt x="109968" y="1024551"/>
                      <a:pt x="109968" y="1019553"/>
                      <a:pt x="104970" y="1019553"/>
                    </a:cubicBezTo>
                    <a:cubicBezTo>
                      <a:pt x="119965" y="1019553"/>
                      <a:pt x="119965" y="1019553"/>
                      <a:pt x="119965" y="1009556"/>
                    </a:cubicBezTo>
                    <a:cubicBezTo>
                      <a:pt x="119965" y="1019553"/>
                      <a:pt x="134961" y="1014554"/>
                      <a:pt x="144958" y="1014554"/>
                    </a:cubicBezTo>
                    <a:cubicBezTo>
                      <a:pt x="144958" y="1009556"/>
                      <a:pt x="149956" y="1009556"/>
                      <a:pt x="154955" y="1004557"/>
                    </a:cubicBezTo>
                    <a:cubicBezTo>
                      <a:pt x="134961" y="994560"/>
                      <a:pt x="104970" y="994560"/>
                      <a:pt x="84975" y="979564"/>
                    </a:cubicBezTo>
                    <a:cubicBezTo>
                      <a:pt x="79977" y="979564"/>
                      <a:pt x="79977" y="969567"/>
                      <a:pt x="69980" y="959620"/>
                    </a:cubicBezTo>
                    <a:lnTo>
                      <a:pt x="69980" y="949623"/>
                    </a:lnTo>
                    <a:lnTo>
                      <a:pt x="69980" y="929629"/>
                    </a:lnTo>
                    <a:lnTo>
                      <a:pt x="69980" y="910259"/>
                    </a:lnTo>
                    <a:cubicBezTo>
                      <a:pt x="72479" y="928379"/>
                      <a:pt x="77478" y="947124"/>
                      <a:pt x="84975" y="959620"/>
                    </a:cubicBezTo>
                    <a:cubicBezTo>
                      <a:pt x="134961" y="919632"/>
                      <a:pt x="214937" y="864648"/>
                      <a:pt x="269921" y="804665"/>
                    </a:cubicBezTo>
                    <a:cubicBezTo>
                      <a:pt x="269921" y="804665"/>
                      <a:pt x="269921" y="799667"/>
                      <a:pt x="259924" y="799667"/>
                    </a:cubicBezTo>
                    <a:cubicBezTo>
                      <a:pt x="244929" y="799667"/>
                      <a:pt x="144958" y="809664"/>
                      <a:pt x="84975" y="814662"/>
                    </a:cubicBezTo>
                    <a:cubicBezTo>
                      <a:pt x="69980" y="814662"/>
                      <a:pt x="69980" y="839655"/>
                      <a:pt x="69980" y="844654"/>
                    </a:cubicBezTo>
                    <a:cubicBezTo>
                      <a:pt x="64981" y="789670"/>
                      <a:pt x="9997" y="769675"/>
                      <a:pt x="0" y="709693"/>
                    </a:cubicBezTo>
                    <a:cubicBezTo>
                      <a:pt x="9997" y="709693"/>
                      <a:pt x="24993" y="714691"/>
                      <a:pt x="39988" y="714691"/>
                    </a:cubicBezTo>
                    <a:cubicBezTo>
                      <a:pt x="124964" y="714691"/>
                      <a:pt x="409831" y="654709"/>
                      <a:pt x="424826" y="644712"/>
                    </a:cubicBezTo>
                    <a:cubicBezTo>
                      <a:pt x="489807" y="584729"/>
                      <a:pt x="564785" y="494805"/>
                      <a:pt x="609772" y="409830"/>
                    </a:cubicBezTo>
                    <a:cubicBezTo>
                      <a:pt x="549790" y="444820"/>
                      <a:pt x="479810" y="499804"/>
                      <a:pt x="424826" y="484808"/>
                    </a:cubicBezTo>
                    <a:cubicBezTo>
                      <a:pt x="414829" y="469813"/>
                      <a:pt x="399833" y="444820"/>
                      <a:pt x="389836" y="434823"/>
                    </a:cubicBezTo>
                    <a:cubicBezTo>
                      <a:pt x="374841" y="409830"/>
                      <a:pt x="344850" y="394835"/>
                      <a:pt x="324905" y="374840"/>
                    </a:cubicBezTo>
                    <a:cubicBezTo>
                      <a:pt x="319907" y="369842"/>
                      <a:pt x="319907" y="359845"/>
                      <a:pt x="319907" y="349848"/>
                    </a:cubicBezTo>
                    <a:cubicBezTo>
                      <a:pt x="319907" y="244878"/>
                      <a:pt x="544791" y="64981"/>
                      <a:pt x="544791" y="39988"/>
                    </a:cubicBezTo>
                    <a:cubicBezTo>
                      <a:pt x="544791" y="34990"/>
                      <a:pt x="589778" y="4998"/>
                      <a:pt x="609772" y="0"/>
                    </a:cubicBezTo>
                    <a:close/>
                    <a:moveTo>
                      <a:pt x="244929" y="924630"/>
                    </a:moveTo>
                    <a:cubicBezTo>
                      <a:pt x="239930" y="924630"/>
                      <a:pt x="234932" y="929629"/>
                      <a:pt x="229933" y="934627"/>
                    </a:cubicBezTo>
                    <a:cubicBezTo>
                      <a:pt x="234932" y="934627"/>
                      <a:pt x="244929" y="929629"/>
                      <a:pt x="244929" y="924630"/>
                    </a:cubicBezTo>
                    <a:close/>
                    <a:moveTo>
                      <a:pt x="169951" y="974566"/>
                    </a:moveTo>
                    <a:cubicBezTo>
                      <a:pt x="164952" y="974566"/>
                      <a:pt x="159953" y="979564"/>
                      <a:pt x="154955" y="979564"/>
                    </a:cubicBezTo>
                    <a:cubicBezTo>
                      <a:pt x="159953" y="979564"/>
                      <a:pt x="169951" y="979564"/>
                      <a:pt x="169951" y="974566"/>
                    </a:cubicBezTo>
                    <a:close/>
                    <a:moveTo>
                      <a:pt x="664756" y="1309468"/>
                    </a:moveTo>
                    <a:cubicBezTo>
                      <a:pt x="649761" y="1329462"/>
                      <a:pt x="624768" y="1354455"/>
                      <a:pt x="609772" y="1374399"/>
                    </a:cubicBezTo>
                    <a:cubicBezTo>
                      <a:pt x="629766" y="1354455"/>
                      <a:pt x="654759" y="1329462"/>
                      <a:pt x="664756" y="1309468"/>
                    </a:cubicBezTo>
                    <a:close/>
                    <a:moveTo>
                      <a:pt x="659758" y="1384396"/>
                    </a:moveTo>
                    <a:cubicBezTo>
                      <a:pt x="634765" y="1419386"/>
                      <a:pt x="599775" y="1459374"/>
                      <a:pt x="574782" y="1494364"/>
                    </a:cubicBezTo>
                    <a:cubicBezTo>
                      <a:pt x="614771" y="1474370"/>
                      <a:pt x="674753" y="1449377"/>
                      <a:pt x="659758" y="1384396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1F070E0-90C3-EAFB-704D-5B28C7FED092}"/>
                  </a:ext>
                </a:extLst>
              </p:cNvPr>
              <p:cNvSpPr/>
              <p:nvPr/>
            </p:nvSpPr>
            <p:spPr>
              <a:xfrm>
                <a:off x="6950051" y="5125056"/>
                <a:ext cx="969567" cy="714692"/>
              </a:xfrm>
              <a:custGeom>
                <a:avLst/>
                <a:gdLst>
                  <a:gd name="connsiteX0" fmla="*/ 414829 w 969567"/>
                  <a:gd name="connsiteY0" fmla="*/ 0 h 714692"/>
                  <a:gd name="connsiteX1" fmla="*/ 549739 w 969567"/>
                  <a:gd name="connsiteY1" fmla="*/ 154955 h 714692"/>
                  <a:gd name="connsiteX2" fmla="*/ 564735 w 969567"/>
                  <a:gd name="connsiteY2" fmla="*/ 234882 h 714692"/>
                  <a:gd name="connsiteX3" fmla="*/ 569733 w 969567"/>
                  <a:gd name="connsiteY3" fmla="*/ 324855 h 714692"/>
                  <a:gd name="connsiteX4" fmla="*/ 574732 w 969567"/>
                  <a:gd name="connsiteY4" fmla="*/ 339851 h 714692"/>
                  <a:gd name="connsiteX5" fmla="*/ 744682 w 969567"/>
                  <a:gd name="connsiteY5" fmla="*/ 219886 h 714692"/>
                  <a:gd name="connsiteX6" fmla="*/ 754679 w 969567"/>
                  <a:gd name="connsiteY6" fmla="*/ 184896 h 714692"/>
                  <a:gd name="connsiteX7" fmla="*/ 774674 w 969567"/>
                  <a:gd name="connsiteY7" fmla="*/ 89974 h 714692"/>
                  <a:gd name="connsiteX8" fmla="*/ 829658 w 969567"/>
                  <a:gd name="connsiteY8" fmla="*/ 64981 h 714692"/>
                  <a:gd name="connsiteX9" fmla="*/ 969567 w 969567"/>
                  <a:gd name="connsiteY9" fmla="*/ 114967 h 714692"/>
                  <a:gd name="connsiteX10" fmla="*/ 954571 w 969567"/>
                  <a:gd name="connsiteY10" fmla="*/ 119965 h 714692"/>
                  <a:gd name="connsiteX11" fmla="*/ 964568 w 969567"/>
                  <a:gd name="connsiteY11" fmla="*/ 134961 h 714692"/>
                  <a:gd name="connsiteX12" fmla="*/ 924580 w 969567"/>
                  <a:gd name="connsiteY12" fmla="*/ 179948 h 714692"/>
                  <a:gd name="connsiteX13" fmla="*/ 864647 w 969567"/>
                  <a:gd name="connsiteY13" fmla="*/ 524797 h 714692"/>
                  <a:gd name="connsiteX14" fmla="*/ 844653 w 969567"/>
                  <a:gd name="connsiteY14" fmla="*/ 509801 h 714692"/>
                  <a:gd name="connsiteX15" fmla="*/ 839655 w 969567"/>
                  <a:gd name="connsiteY15" fmla="*/ 529796 h 714692"/>
                  <a:gd name="connsiteX16" fmla="*/ 814662 w 969567"/>
                  <a:gd name="connsiteY16" fmla="*/ 489807 h 714692"/>
                  <a:gd name="connsiteX17" fmla="*/ 749681 w 969567"/>
                  <a:gd name="connsiteY17" fmla="*/ 434823 h 714692"/>
                  <a:gd name="connsiteX18" fmla="*/ 749681 w 969567"/>
                  <a:gd name="connsiteY18" fmla="*/ 349848 h 714692"/>
                  <a:gd name="connsiteX19" fmla="*/ 744682 w 969567"/>
                  <a:gd name="connsiteY19" fmla="*/ 324855 h 714692"/>
                  <a:gd name="connsiteX20" fmla="*/ 494755 w 969567"/>
                  <a:gd name="connsiteY20" fmla="*/ 504803 h 714692"/>
                  <a:gd name="connsiteX21" fmla="*/ 204890 w 969567"/>
                  <a:gd name="connsiteY21" fmla="*/ 714692 h 714692"/>
                  <a:gd name="connsiteX22" fmla="*/ 99920 w 969567"/>
                  <a:gd name="connsiteY22" fmla="*/ 624718 h 714692"/>
                  <a:gd name="connsiteX23" fmla="*/ 4998 w 969567"/>
                  <a:gd name="connsiteY23" fmla="*/ 539793 h 714692"/>
                  <a:gd name="connsiteX24" fmla="*/ 0 w 969567"/>
                  <a:gd name="connsiteY24" fmla="*/ 474812 h 714692"/>
                  <a:gd name="connsiteX25" fmla="*/ 4998 w 969567"/>
                  <a:gd name="connsiteY25" fmla="*/ 404832 h 714692"/>
                  <a:gd name="connsiteX26" fmla="*/ 79976 w 969567"/>
                  <a:gd name="connsiteY26" fmla="*/ 299863 h 714692"/>
                  <a:gd name="connsiteX27" fmla="*/ 109918 w 969567"/>
                  <a:gd name="connsiteY27" fmla="*/ 294864 h 714692"/>
                  <a:gd name="connsiteX28" fmla="*/ 204890 w 969567"/>
                  <a:gd name="connsiteY28" fmla="*/ 239880 h 714692"/>
                  <a:gd name="connsiteX29" fmla="*/ 214887 w 969567"/>
                  <a:gd name="connsiteY29" fmla="*/ 244879 h 714692"/>
                  <a:gd name="connsiteX30" fmla="*/ 149906 w 969567"/>
                  <a:gd name="connsiteY30" fmla="*/ 324855 h 714692"/>
                  <a:gd name="connsiteX31" fmla="*/ 209888 w 969567"/>
                  <a:gd name="connsiteY31" fmla="*/ 289866 h 714692"/>
                  <a:gd name="connsiteX32" fmla="*/ 139909 w 969567"/>
                  <a:gd name="connsiteY32" fmla="*/ 464815 h 714692"/>
                  <a:gd name="connsiteX33" fmla="*/ 149906 w 969567"/>
                  <a:gd name="connsiteY33" fmla="*/ 569784 h 714692"/>
                  <a:gd name="connsiteX34" fmla="*/ 159903 w 969567"/>
                  <a:gd name="connsiteY34" fmla="*/ 574782 h 714692"/>
                  <a:gd name="connsiteX35" fmla="*/ 404832 w 969567"/>
                  <a:gd name="connsiteY35" fmla="*/ 449819 h 714692"/>
                  <a:gd name="connsiteX36" fmla="*/ 444820 w 969567"/>
                  <a:gd name="connsiteY36" fmla="*/ 439822 h 714692"/>
                  <a:gd name="connsiteX37" fmla="*/ 434823 w 969567"/>
                  <a:gd name="connsiteY37" fmla="*/ 429825 h 714692"/>
                  <a:gd name="connsiteX38" fmla="*/ 484808 w 969567"/>
                  <a:gd name="connsiteY38" fmla="*/ 394835 h 714692"/>
                  <a:gd name="connsiteX39" fmla="*/ 394834 w 969567"/>
                  <a:gd name="connsiteY39" fmla="*/ 329854 h 714692"/>
                  <a:gd name="connsiteX40" fmla="*/ 419827 w 969567"/>
                  <a:gd name="connsiteY40" fmla="*/ 269871 h 714692"/>
                  <a:gd name="connsiteX41" fmla="*/ 424826 w 969567"/>
                  <a:gd name="connsiteY41" fmla="*/ 239880 h 714692"/>
                  <a:gd name="connsiteX42" fmla="*/ 424826 w 969567"/>
                  <a:gd name="connsiteY42" fmla="*/ 209889 h 714692"/>
                  <a:gd name="connsiteX43" fmla="*/ 404832 w 969567"/>
                  <a:gd name="connsiteY43" fmla="*/ 74978 h 714692"/>
                  <a:gd name="connsiteX44" fmla="*/ 399833 w 969567"/>
                  <a:gd name="connsiteY44" fmla="*/ 44987 h 714692"/>
                  <a:gd name="connsiteX45" fmla="*/ 414829 w 969567"/>
                  <a:gd name="connsiteY45" fmla="*/ 0 h 714692"/>
                  <a:gd name="connsiteX46" fmla="*/ 534744 w 969567"/>
                  <a:gd name="connsiteY46" fmla="*/ 434823 h 714692"/>
                  <a:gd name="connsiteX47" fmla="*/ 484808 w 969567"/>
                  <a:gd name="connsiteY47" fmla="*/ 469813 h 714692"/>
                  <a:gd name="connsiteX48" fmla="*/ 534744 w 969567"/>
                  <a:gd name="connsiteY48" fmla="*/ 434823 h 714692"/>
                  <a:gd name="connsiteX49" fmla="*/ 744682 w 969567"/>
                  <a:gd name="connsiteY49" fmla="*/ 274870 h 714692"/>
                  <a:gd name="connsiteX50" fmla="*/ 564735 w 969567"/>
                  <a:gd name="connsiteY50" fmla="*/ 414829 h 714692"/>
                  <a:gd name="connsiteX51" fmla="*/ 744682 w 969567"/>
                  <a:gd name="connsiteY51" fmla="*/ 274870 h 71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969567" h="714692">
                    <a:moveTo>
                      <a:pt x="414829" y="0"/>
                    </a:moveTo>
                    <a:cubicBezTo>
                      <a:pt x="479810" y="49986"/>
                      <a:pt x="549739" y="69980"/>
                      <a:pt x="549739" y="154955"/>
                    </a:cubicBezTo>
                    <a:cubicBezTo>
                      <a:pt x="549739" y="164952"/>
                      <a:pt x="559736" y="204890"/>
                      <a:pt x="564735" y="234882"/>
                    </a:cubicBezTo>
                    <a:cubicBezTo>
                      <a:pt x="569733" y="259874"/>
                      <a:pt x="569733" y="294864"/>
                      <a:pt x="569733" y="324855"/>
                    </a:cubicBezTo>
                    <a:cubicBezTo>
                      <a:pt x="569733" y="324855"/>
                      <a:pt x="564735" y="339851"/>
                      <a:pt x="574732" y="339851"/>
                    </a:cubicBezTo>
                    <a:cubicBezTo>
                      <a:pt x="589728" y="339851"/>
                      <a:pt x="694697" y="254876"/>
                      <a:pt x="744682" y="219886"/>
                    </a:cubicBezTo>
                    <a:cubicBezTo>
                      <a:pt x="754679" y="209889"/>
                      <a:pt x="754679" y="194893"/>
                      <a:pt x="754679" y="184896"/>
                    </a:cubicBezTo>
                    <a:cubicBezTo>
                      <a:pt x="759678" y="154955"/>
                      <a:pt x="759678" y="114967"/>
                      <a:pt x="774674" y="89974"/>
                    </a:cubicBezTo>
                    <a:cubicBezTo>
                      <a:pt x="779672" y="74978"/>
                      <a:pt x="814662" y="64981"/>
                      <a:pt x="829658" y="64981"/>
                    </a:cubicBezTo>
                    <a:cubicBezTo>
                      <a:pt x="839655" y="64981"/>
                      <a:pt x="924580" y="94972"/>
                      <a:pt x="969567" y="114967"/>
                    </a:cubicBezTo>
                    <a:cubicBezTo>
                      <a:pt x="964568" y="114967"/>
                      <a:pt x="959570" y="114967"/>
                      <a:pt x="954571" y="119965"/>
                    </a:cubicBezTo>
                    <a:cubicBezTo>
                      <a:pt x="959570" y="124964"/>
                      <a:pt x="959570" y="129962"/>
                      <a:pt x="964568" y="134961"/>
                    </a:cubicBezTo>
                    <a:cubicBezTo>
                      <a:pt x="954571" y="139959"/>
                      <a:pt x="929578" y="154955"/>
                      <a:pt x="924580" y="179948"/>
                    </a:cubicBezTo>
                    <a:cubicBezTo>
                      <a:pt x="894589" y="289866"/>
                      <a:pt x="879643" y="409831"/>
                      <a:pt x="864647" y="524797"/>
                    </a:cubicBezTo>
                    <a:cubicBezTo>
                      <a:pt x="859649" y="519798"/>
                      <a:pt x="849652" y="514800"/>
                      <a:pt x="844653" y="509801"/>
                    </a:cubicBezTo>
                    <a:cubicBezTo>
                      <a:pt x="839655" y="514800"/>
                      <a:pt x="839655" y="524797"/>
                      <a:pt x="839655" y="529796"/>
                    </a:cubicBezTo>
                    <a:cubicBezTo>
                      <a:pt x="829658" y="519798"/>
                      <a:pt x="824659" y="499804"/>
                      <a:pt x="814662" y="489807"/>
                    </a:cubicBezTo>
                    <a:cubicBezTo>
                      <a:pt x="799666" y="469813"/>
                      <a:pt x="774674" y="454817"/>
                      <a:pt x="749681" y="434823"/>
                    </a:cubicBezTo>
                    <a:lnTo>
                      <a:pt x="749681" y="349848"/>
                    </a:lnTo>
                    <a:cubicBezTo>
                      <a:pt x="749681" y="339851"/>
                      <a:pt x="749681" y="334852"/>
                      <a:pt x="744682" y="324855"/>
                    </a:cubicBezTo>
                    <a:cubicBezTo>
                      <a:pt x="654709" y="389836"/>
                      <a:pt x="569733" y="444820"/>
                      <a:pt x="494755" y="504803"/>
                    </a:cubicBezTo>
                    <a:cubicBezTo>
                      <a:pt x="489757" y="504803"/>
                      <a:pt x="274869" y="714692"/>
                      <a:pt x="204890" y="714692"/>
                    </a:cubicBezTo>
                    <a:cubicBezTo>
                      <a:pt x="159903" y="714692"/>
                      <a:pt x="149906" y="659708"/>
                      <a:pt x="99920" y="624718"/>
                    </a:cubicBezTo>
                    <a:cubicBezTo>
                      <a:pt x="69979" y="604724"/>
                      <a:pt x="14995" y="574782"/>
                      <a:pt x="4998" y="539793"/>
                    </a:cubicBezTo>
                    <a:cubicBezTo>
                      <a:pt x="0" y="519798"/>
                      <a:pt x="0" y="484809"/>
                      <a:pt x="0" y="474812"/>
                    </a:cubicBezTo>
                    <a:cubicBezTo>
                      <a:pt x="0" y="459816"/>
                      <a:pt x="4998" y="429825"/>
                      <a:pt x="4998" y="404832"/>
                    </a:cubicBezTo>
                    <a:cubicBezTo>
                      <a:pt x="0" y="369842"/>
                      <a:pt x="44987" y="309860"/>
                      <a:pt x="79976" y="299863"/>
                    </a:cubicBezTo>
                    <a:cubicBezTo>
                      <a:pt x="84975" y="299863"/>
                      <a:pt x="99920" y="299863"/>
                      <a:pt x="109918" y="294864"/>
                    </a:cubicBezTo>
                    <a:cubicBezTo>
                      <a:pt x="134910" y="279868"/>
                      <a:pt x="169900" y="264873"/>
                      <a:pt x="204890" y="239880"/>
                    </a:cubicBezTo>
                    <a:cubicBezTo>
                      <a:pt x="204890" y="239880"/>
                      <a:pt x="209888" y="244879"/>
                      <a:pt x="214887" y="244879"/>
                    </a:cubicBezTo>
                    <a:cubicBezTo>
                      <a:pt x="184896" y="274870"/>
                      <a:pt x="154904" y="284867"/>
                      <a:pt x="149906" y="324855"/>
                    </a:cubicBezTo>
                    <a:cubicBezTo>
                      <a:pt x="169900" y="304861"/>
                      <a:pt x="174899" y="289866"/>
                      <a:pt x="209888" y="289866"/>
                    </a:cubicBezTo>
                    <a:cubicBezTo>
                      <a:pt x="194893" y="309860"/>
                      <a:pt x="139909" y="419828"/>
                      <a:pt x="139909" y="464815"/>
                    </a:cubicBezTo>
                    <a:cubicBezTo>
                      <a:pt x="139909" y="474812"/>
                      <a:pt x="144907" y="534794"/>
                      <a:pt x="149906" y="569784"/>
                    </a:cubicBezTo>
                    <a:cubicBezTo>
                      <a:pt x="149906" y="569784"/>
                      <a:pt x="144907" y="574782"/>
                      <a:pt x="159903" y="574782"/>
                    </a:cubicBezTo>
                    <a:cubicBezTo>
                      <a:pt x="194893" y="574782"/>
                      <a:pt x="384837" y="464815"/>
                      <a:pt x="404832" y="449819"/>
                    </a:cubicBezTo>
                    <a:cubicBezTo>
                      <a:pt x="409830" y="444820"/>
                      <a:pt x="429824" y="439822"/>
                      <a:pt x="444820" y="439822"/>
                    </a:cubicBezTo>
                    <a:cubicBezTo>
                      <a:pt x="444820" y="434823"/>
                      <a:pt x="439821" y="429825"/>
                      <a:pt x="434823" y="429825"/>
                    </a:cubicBezTo>
                    <a:cubicBezTo>
                      <a:pt x="454817" y="424826"/>
                      <a:pt x="469813" y="409831"/>
                      <a:pt x="484808" y="394835"/>
                    </a:cubicBezTo>
                    <a:cubicBezTo>
                      <a:pt x="474811" y="389836"/>
                      <a:pt x="394834" y="354847"/>
                      <a:pt x="394834" y="329854"/>
                    </a:cubicBezTo>
                    <a:cubicBezTo>
                      <a:pt x="394834" y="304861"/>
                      <a:pt x="414829" y="309860"/>
                      <a:pt x="419827" y="269871"/>
                    </a:cubicBezTo>
                    <a:cubicBezTo>
                      <a:pt x="424826" y="259874"/>
                      <a:pt x="419827" y="249877"/>
                      <a:pt x="424826" y="239880"/>
                    </a:cubicBezTo>
                    <a:lnTo>
                      <a:pt x="424826" y="209889"/>
                    </a:lnTo>
                    <a:cubicBezTo>
                      <a:pt x="424826" y="199892"/>
                      <a:pt x="414829" y="114967"/>
                      <a:pt x="404832" y="74978"/>
                    </a:cubicBezTo>
                    <a:cubicBezTo>
                      <a:pt x="404832" y="64981"/>
                      <a:pt x="399833" y="54984"/>
                      <a:pt x="399833" y="44987"/>
                    </a:cubicBezTo>
                    <a:cubicBezTo>
                      <a:pt x="399833" y="29991"/>
                      <a:pt x="414829" y="34990"/>
                      <a:pt x="414829" y="0"/>
                    </a:cubicBezTo>
                    <a:close/>
                    <a:moveTo>
                      <a:pt x="534744" y="434823"/>
                    </a:moveTo>
                    <a:cubicBezTo>
                      <a:pt x="514749" y="444820"/>
                      <a:pt x="494755" y="459816"/>
                      <a:pt x="484808" y="469813"/>
                    </a:cubicBezTo>
                    <a:cubicBezTo>
                      <a:pt x="509751" y="459816"/>
                      <a:pt x="529745" y="444820"/>
                      <a:pt x="534744" y="434823"/>
                    </a:cubicBezTo>
                    <a:close/>
                    <a:moveTo>
                      <a:pt x="744682" y="274870"/>
                    </a:moveTo>
                    <a:cubicBezTo>
                      <a:pt x="684700" y="319857"/>
                      <a:pt x="599725" y="364844"/>
                      <a:pt x="564735" y="414829"/>
                    </a:cubicBezTo>
                    <a:lnTo>
                      <a:pt x="744682" y="274870"/>
                    </a:ln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7CAC3B-DFB6-7C93-D71F-D6E62C433F02}"/>
              </a:ext>
            </a:extLst>
          </p:cNvPr>
          <p:cNvGrpSpPr/>
          <p:nvPr/>
        </p:nvGrpSpPr>
        <p:grpSpPr>
          <a:xfrm>
            <a:off x="3903006" y="3975737"/>
            <a:ext cx="4385986" cy="315056"/>
            <a:chOff x="1253246" y="4118390"/>
            <a:chExt cx="4385986" cy="3150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2541773-7444-0B5B-EB8B-335FABE1C585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4" name="iconfont-10019-4889788">
              <a:extLst>
                <a:ext uri="{FF2B5EF4-FFF2-40B4-BE49-F238E27FC236}">
                  <a16:creationId xmlns:a16="http://schemas.microsoft.com/office/drawing/2014/main" id="{2B337216-3899-3865-C404-521F468F20E4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3400A8-8E20-2ECA-19C7-C33BF6EFDF4A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" name="iconfont-11899-5651509">
              <a:extLst>
                <a:ext uri="{FF2B5EF4-FFF2-40B4-BE49-F238E27FC236}">
                  <a16:creationId xmlns:a16="http://schemas.microsoft.com/office/drawing/2014/main" id="{BF77CAE0-5AE3-99E5-4E4D-E006B203E9DF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C97BA10D-53AC-ED08-5204-9D48A5D012E1}"/>
              </a:ext>
            </a:extLst>
          </p:cNvPr>
          <p:cNvGrpSpPr/>
          <p:nvPr/>
        </p:nvGrpSpPr>
        <p:grpSpPr>
          <a:xfrm>
            <a:off x="5875871" y="3459504"/>
            <a:ext cx="440260" cy="257628"/>
            <a:chOff x="5483337" y="3505276"/>
            <a:chExt cx="283819" cy="166083"/>
          </a:xfrm>
        </p:grpSpPr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470DF448-6F6D-8F6C-BFE4-90B6B2C0C37E}"/>
                </a:ext>
              </a:extLst>
            </p:cNvPr>
            <p:cNvSpPr/>
            <p:nvPr/>
          </p:nvSpPr>
          <p:spPr>
            <a:xfrm>
              <a:off x="5528918" y="3505276"/>
              <a:ext cx="192656" cy="166083"/>
            </a:xfrm>
            <a:prstGeom prst="triangle">
              <a:avLst/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A3AE015B-C46E-D474-B2A9-2791513D24C9}"/>
                </a:ext>
              </a:extLst>
            </p:cNvPr>
            <p:cNvSpPr/>
            <p:nvPr/>
          </p:nvSpPr>
          <p:spPr>
            <a:xfrm>
              <a:off x="5483337" y="3590851"/>
              <a:ext cx="93390" cy="80508"/>
            </a:xfrm>
            <a:prstGeom prst="triangle">
              <a:avLst/>
            </a:prstGeom>
            <a:solidFill>
              <a:srgbClr val="2C357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EC7F5A53-0937-A892-40E4-DE2E14DF29D5}"/>
                </a:ext>
              </a:extLst>
            </p:cNvPr>
            <p:cNvSpPr/>
            <p:nvPr/>
          </p:nvSpPr>
          <p:spPr>
            <a:xfrm>
              <a:off x="5673766" y="3590851"/>
              <a:ext cx="93390" cy="80508"/>
            </a:xfrm>
            <a:prstGeom prst="triangle">
              <a:avLst/>
            </a:prstGeom>
            <a:solidFill>
              <a:srgbClr val="2C357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0" name="矩形 9" descr="D:\51PPT模板网\51pptmoban.com\图片.jpg">
            <a:extLst>
              <a:ext uri="{FF2B5EF4-FFF2-40B4-BE49-F238E27FC236}">
                <a16:creationId xmlns:a16="http://schemas.microsoft.com/office/drawing/2014/main" id="{8E664844-A2D0-6E6A-7E6D-9ADD8F186AAA}"/>
              </a:ext>
            </a:extLst>
          </p:cNvPr>
          <p:cNvSpPr/>
          <p:nvPr/>
        </p:nvSpPr>
        <p:spPr bwMode="auto">
          <a:xfrm>
            <a:off x="0" y="3429000"/>
            <a:ext cx="12192000" cy="3429000"/>
          </a:xfrm>
          <a:prstGeom prst="rect">
            <a:avLst/>
          </a:prstGeom>
          <a:blipFill dpi="0" rotWithShape="1">
            <a:blip r:embed="rId4"/>
            <a:srcRect/>
            <a:tile tx="0" ty="-1828800" sx="100000" sy="100000" flip="none" algn="tl"/>
          </a:blip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D5AC20C-EC27-748C-76E9-DBCCCC37D208}"/>
              </a:ext>
            </a:extLst>
          </p:cNvPr>
          <p:cNvSpPr/>
          <p:nvPr/>
        </p:nvSpPr>
        <p:spPr bwMode="auto">
          <a:xfrm>
            <a:off x="1019176" y="1460500"/>
            <a:ext cx="10153650" cy="2603500"/>
          </a:xfrm>
          <a:prstGeom prst="roundRect">
            <a:avLst>
              <a:gd name="adj" fmla="val 0"/>
            </a:avLst>
          </a:pr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6F9E67C-5D61-029A-DE61-069AEB7B54EC}"/>
              </a:ext>
            </a:extLst>
          </p:cNvPr>
          <p:cNvSpPr/>
          <p:nvPr/>
        </p:nvSpPr>
        <p:spPr bwMode="auto">
          <a:xfrm>
            <a:off x="1914360" y="1277792"/>
            <a:ext cx="8363280" cy="469900"/>
          </a:xfrm>
          <a:prstGeom prst="roundRect">
            <a:avLst>
              <a:gd name="adj" fmla="val 50000"/>
            </a:avLst>
          </a:pr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6D3EF79-DF84-18C4-A402-9B2E7C3B589E}"/>
              </a:ext>
            </a:extLst>
          </p:cNvPr>
          <p:cNvGrpSpPr/>
          <p:nvPr/>
        </p:nvGrpSpPr>
        <p:grpSpPr>
          <a:xfrm>
            <a:off x="1628475" y="1331696"/>
            <a:ext cx="8935050" cy="2229466"/>
            <a:chOff x="-2700714" y="1841372"/>
            <a:chExt cx="8935050" cy="222946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29A8F21-3D84-5C65-4920-C49AB237EDAB}"/>
                </a:ext>
              </a:extLst>
            </p:cNvPr>
            <p:cNvSpPr txBox="1"/>
            <p:nvPr/>
          </p:nvSpPr>
          <p:spPr>
            <a:xfrm>
              <a:off x="-2700714" y="2656388"/>
              <a:ext cx="89350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6E1F2B-B610-AFFD-CFBC-D3812E28564F}"/>
                </a:ext>
              </a:extLst>
            </p:cNvPr>
            <p:cNvSpPr txBox="1"/>
            <p:nvPr/>
          </p:nvSpPr>
          <p:spPr>
            <a:xfrm>
              <a:off x="90410" y="1841372"/>
              <a:ext cx="3352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DFA3C9-1A77-4560-F471-2E34F2DBD93C}"/>
                </a:ext>
              </a:extLst>
            </p:cNvPr>
            <p:cNvSpPr txBox="1"/>
            <p:nvPr/>
          </p:nvSpPr>
          <p:spPr>
            <a:xfrm>
              <a:off x="-2700714" y="3494398"/>
              <a:ext cx="89350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072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" name="îṩľiḑe">
            <a:extLst>
              <a:ext uri="{FF2B5EF4-FFF2-40B4-BE49-F238E27FC236}">
                <a16:creationId xmlns:a16="http://schemas.microsoft.com/office/drawing/2014/main" id="{8F67EAC8-433F-0FE8-E2B1-F3E4E5BB5CCD}"/>
              </a:ext>
            </a:extLst>
          </p:cNvPr>
          <p:cNvSpPr/>
          <p:nvPr/>
        </p:nvSpPr>
        <p:spPr>
          <a:xfrm>
            <a:off x="9302261" y="2293031"/>
            <a:ext cx="1733550" cy="1733550"/>
          </a:xfrm>
          <a:prstGeom prst="ellipse">
            <a:avLst/>
          </a:prstGeom>
          <a:solidFill>
            <a:srgbClr val="2C357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" name="iśľíḓe" descr="D:\51PPT模板网\51pptmoban.com\图片.jpg">
            <a:extLst>
              <a:ext uri="{FF2B5EF4-FFF2-40B4-BE49-F238E27FC236}">
                <a16:creationId xmlns:a16="http://schemas.microsoft.com/office/drawing/2014/main" id="{D362D949-D4BC-19B6-A740-CA0336FB9BC2}"/>
              </a:ext>
            </a:extLst>
          </p:cNvPr>
          <p:cNvSpPr/>
          <p:nvPr/>
        </p:nvSpPr>
        <p:spPr>
          <a:xfrm>
            <a:off x="7251457" y="2007281"/>
            <a:ext cx="2305050" cy="230505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" name="ïslíḓé">
            <a:extLst>
              <a:ext uri="{FF2B5EF4-FFF2-40B4-BE49-F238E27FC236}">
                <a16:creationId xmlns:a16="http://schemas.microsoft.com/office/drawing/2014/main" id="{6021A6AE-C59A-1DB2-F6CA-AE19D1B799F3}"/>
              </a:ext>
            </a:extLst>
          </p:cNvPr>
          <p:cNvSpPr/>
          <p:nvPr/>
        </p:nvSpPr>
        <p:spPr>
          <a:xfrm>
            <a:off x="4686301" y="1750106"/>
            <a:ext cx="2819400" cy="2819400"/>
          </a:xfrm>
          <a:prstGeom prst="ellipse">
            <a:avLst/>
          </a:prstGeom>
          <a:solidFill>
            <a:srgbClr val="FAAA1F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2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5" name="î$ḻïďe">
            <a:extLst>
              <a:ext uri="{FF2B5EF4-FFF2-40B4-BE49-F238E27FC236}">
                <a16:creationId xmlns:a16="http://schemas.microsoft.com/office/drawing/2014/main" id="{F72BD5D1-F4E1-ABE1-9142-BE3B8F87D449}"/>
              </a:ext>
            </a:extLst>
          </p:cNvPr>
          <p:cNvSpPr/>
          <p:nvPr/>
        </p:nvSpPr>
        <p:spPr>
          <a:xfrm>
            <a:off x="2635495" y="2007281"/>
            <a:ext cx="2305050" cy="230505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6" name="íş1íḍe">
            <a:extLst>
              <a:ext uri="{FF2B5EF4-FFF2-40B4-BE49-F238E27FC236}">
                <a16:creationId xmlns:a16="http://schemas.microsoft.com/office/drawing/2014/main" id="{75AEDF7B-B641-E269-1C32-A84A9483DBF0}"/>
              </a:ext>
            </a:extLst>
          </p:cNvPr>
          <p:cNvSpPr/>
          <p:nvPr/>
        </p:nvSpPr>
        <p:spPr>
          <a:xfrm>
            <a:off x="1156189" y="2293031"/>
            <a:ext cx="1733550" cy="1733550"/>
          </a:xfrm>
          <a:prstGeom prst="ellipse">
            <a:avLst/>
          </a:prstGeom>
          <a:solidFill>
            <a:srgbClr val="2C357B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00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597835-7DA3-9C85-BF9C-B3AA054A5B3E}"/>
              </a:ext>
            </a:extLst>
          </p:cNvPr>
          <p:cNvGrpSpPr/>
          <p:nvPr/>
        </p:nvGrpSpPr>
        <p:grpSpPr>
          <a:xfrm>
            <a:off x="995608" y="3077220"/>
            <a:ext cx="2054712" cy="1873929"/>
            <a:chOff x="237441" y="1981922"/>
            <a:chExt cx="2054712" cy="187392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EB2CE2A-1E44-8584-23E7-D363711FA4BB}"/>
                </a:ext>
              </a:extLst>
            </p:cNvPr>
            <p:cNvSpPr txBox="1"/>
            <p:nvPr/>
          </p:nvSpPr>
          <p:spPr>
            <a:xfrm>
              <a:off x="237441" y="3092565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1DBF42B-0CD2-93C4-8566-A6DBCF81BC12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8896DC9-3EE7-0A0F-97A5-7D3642002EC7}"/>
              </a:ext>
            </a:extLst>
          </p:cNvPr>
          <p:cNvGrpSpPr/>
          <p:nvPr/>
        </p:nvGrpSpPr>
        <p:grpSpPr>
          <a:xfrm>
            <a:off x="5068645" y="3632541"/>
            <a:ext cx="2054712" cy="1873929"/>
            <a:chOff x="237441" y="1981922"/>
            <a:chExt cx="2054712" cy="18739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1E9E366-054D-FE9B-1F83-3B6FA31C1124}"/>
                </a:ext>
              </a:extLst>
            </p:cNvPr>
            <p:cNvSpPr txBox="1"/>
            <p:nvPr/>
          </p:nvSpPr>
          <p:spPr>
            <a:xfrm>
              <a:off x="237441" y="3092565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64074EA-28FF-2749-5BFB-0602D32291AE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F4ED5E2-324B-95E2-FEB6-14DE32B3EDB1}"/>
              </a:ext>
            </a:extLst>
          </p:cNvPr>
          <p:cNvGrpSpPr/>
          <p:nvPr/>
        </p:nvGrpSpPr>
        <p:grpSpPr>
          <a:xfrm>
            <a:off x="9241329" y="3077220"/>
            <a:ext cx="2054712" cy="1873929"/>
            <a:chOff x="237441" y="1981922"/>
            <a:chExt cx="2054712" cy="18739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A4360CE-2474-8311-426C-63D3E4486309}"/>
                </a:ext>
              </a:extLst>
            </p:cNvPr>
            <p:cNvSpPr txBox="1"/>
            <p:nvPr/>
          </p:nvSpPr>
          <p:spPr>
            <a:xfrm>
              <a:off x="237441" y="3092565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FF21A40-BEAA-EF2A-0E9D-1DA466030568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19" name="Freeform 172" descr="D:\51PPT模板网\51pptmoban.com\图片.jpg">
            <a:extLst>
              <a:ext uri="{FF2B5EF4-FFF2-40B4-BE49-F238E27FC236}">
                <a16:creationId xmlns:a16="http://schemas.microsoft.com/office/drawing/2014/main" id="{CC93AD3C-B01F-3522-94B6-62C2CC855F89}"/>
              </a:ext>
            </a:extLst>
          </p:cNvPr>
          <p:cNvSpPr>
            <a:spLocks noEditPoints="1"/>
          </p:cNvSpPr>
          <p:nvPr/>
        </p:nvSpPr>
        <p:spPr bwMode="auto">
          <a:xfrm>
            <a:off x="5731832" y="2499745"/>
            <a:ext cx="760475" cy="808004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479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CE08B0CA-BF7D-8727-B3E5-79DF90C068C1}"/>
              </a:ext>
            </a:extLst>
          </p:cNvPr>
          <p:cNvSpPr/>
          <p:nvPr/>
        </p:nvSpPr>
        <p:spPr bwMode="auto">
          <a:xfrm>
            <a:off x="1019175" y="2608036"/>
            <a:ext cx="2986768" cy="2917372"/>
          </a:xfrm>
          <a:custGeom>
            <a:avLst/>
            <a:gdLst>
              <a:gd name="connsiteX0" fmla="*/ 1493384 w 2986768"/>
              <a:gd name="connsiteY0" fmla="*/ 0 h 2917372"/>
              <a:gd name="connsiteX1" fmla="*/ 2660890 w 2986768"/>
              <a:gd name="connsiteY1" fmla="*/ 114520 h 2917372"/>
              <a:gd name="connsiteX2" fmla="*/ 2986768 w 2986768"/>
              <a:gd name="connsiteY2" fmla="*/ 191904 h 2917372"/>
              <a:gd name="connsiteX3" fmla="*/ 2986768 w 2986768"/>
              <a:gd name="connsiteY3" fmla="*/ 2917372 h 2917372"/>
              <a:gd name="connsiteX4" fmla="*/ 0 w 2986768"/>
              <a:gd name="connsiteY4" fmla="*/ 2917372 h 2917372"/>
              <a:gd name="connsiteX5" fmla="*/ 0 w 2986768"/>
              <a:gd name="connsiteY5" fmla="*/ 191904 h 2917372"/>
              <a:gd name="connsiteX6" fmla="*/ 325878 w 2986768"/>
              <a:gd name="connsiteY6" fmla="*/ 114520 h 2917372"/>
              <a:gd name="connsiteX7" fmla="*/ 1493384 w 2986768"/>
              <a:gd name="connsiteY7" fmla="*/ 0 h 291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2917372">
                <a:moveTo>
                  <a:pt x="1493384" y="0"/>
                </a:moveTo>
                <a:cubicBezTo>
                  <a:pt x="1899947" y="0"/>
                  <a:pt x="2292076" y="40094"/>
                  <a:pt x="2660890" y="114520"/>
                </a:cubicBezTo>
                <a:lnTo>
                  <a:pt x="2986768" y="191904"/>
                </a:lnTo>
                <a:lnTo>
                  <a:pt x="2986768" y="2917372"/>
                </a:lnTo>
                <a:lnTo>
                  <a:pt x="0" y="2917372"/>
                </a:lnTo>
                <a:lnTo>
                  <a:pt x="0" y="191904"/>
                </a:lnTo>
                <a:lnTo>
                  <a:pt x="325878" y="114520"/>
                </a:lnTo>
                <a:cubicBezTo>
                  <a:pt x="694693" y="40094"/>
                  <a:pt x="1086822" y="0"/>
                  <a:pt x="14933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C35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EFE9121-DCA3-3647-07D8-4B95069E44DB}"/>
              </a:ext>
            </a:extLst>
          </p:cNvPr>
          <p:cNvSpPr/>
          <p:nvPr/>
        </p:nvSpPr>
        <p:spPr bwMode="auto">
          <a:xfrm>
            <a:off x="1019175" y="1567544"/>
            <a:ext cx="2986768" cy="1251447"/>
          </a:xfrm>
          <a:custGeom>
            <a:avLst/>
            <a:gdLst>
              <a:gd name="connsiteX0" fmla="*/ 0 w 2986768"/>
              <a:gd name="connsiteY0" fmla="*/ 0 h 1251447"/>
              <a:gd name="connsiteX1" fmla="*/ 2986768 w 2986768"/>
              <a:gd name="connsiteY1" fmla="*/ 0 h 1251447"/>
              <a:gd name="connsiteX2" fmla="*/ 2986768 w 2986768"/>
              <a:gd name="connsiteY2" fmla="*/ 1251447 h 1251447"/>
              <a:gd name="connsiteX3" fmla="*/ 2660890 w 2986768"/>
              <a:gd name="connsiteY3" fmla="*/ 1174063 h 1251447"/>
              <a:gd name="connsiteX4" fmla="*/ 1493384 w 2986768"/>
              <a:gd name="connsiteY4" fmla="*/ 1059543 h 1251447"/>
              <a:gd name="connsiteX5" fmla="*/ 325878 w 2986768"/>
              <a:gd name="connsiteY5" fmla="*/ 1174063 h 1251447"/>
              <a:gd name="connsiteX6" fmla="*/ 0 w 2986768"/>
              <a:gd name="connsiteY6" fmla="*/ 1251447 h 1251447"/>
              <a:gd name="connsiteX7" fmla="*/ 0 w 2986768"/>
              <a:gd name="connsiteY7" fmla="*/ 0 h 125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1251447">
                <a:moveTo>
                  <a:pt x="0" y="0"/>
                </a:moveTo>
                <a:lnTo>
                  <a:pt x="2986768" y="0"/>
                </a:lnTo>
                <a:lnTo>
                  <a:pt x="2986768" y="1251447"/>
                </a:lnTo>
                <a:lnTo>
                  <a:pt x="2660890" y="1174063"/>
                </a:lnTo>
                <a:cubicBezTo>
                  <a:pt x="2292076" y="1099637"/>
                  <a:pt x="1899947" y="1059543"/>
                  <a:pt x="1493384" y="1059543"/>
                </a:cubicBezTo>
                <a:cubicBezTo>
                  <a:pt x="1086822" y="1059543"/>
                  <a:pt x="694693" y="1099637"/>
                  <a:pt x="325878" y="1174063"/>
                </a:cubicBezTo>
                <a:lnTo>
                  <a:pt x="0" y="1251447"/>
                </a:lnTo>
                <a:lnTo>
                  <a:pt x="0" y="0"/>
                </a:lnTo>
                <a:close/>
              </a:path>
            </a:pathLst>
          </a:custGeom>
          <a:solidFill>
            <a:srgbClr val="2C357B"/>
          </a:solidFill>
          <a:ln>
            <a:solidFill>
              <a:srgbClr val="2C35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63DD39F1-9541-2C6A-89F5-95252F0A7511}"/>
              </a:ext>
            </a:extLst>
          </p:cNvPr>
          <p:cNvSpPr/>
          <p:nvPr/>
        </p:nvSpPr>
        <p:spPr bwMode="auto">
          <a:xfrm>
            <a:off x="1881981" y="2231935"/>
            <a:ext cx="1261155" cy="1261155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1EB6E91-7981-D97D-D961-4B89A6B3DB74}"/>
              </a:ext>
            </a:extLst>
          </p:cNvPr>
          <p:cNvGrpSpPr/>
          <p:nvPr/>
        </p:nvGrpSpPr>
        <p:grpSpPr>
          <a:xfrm>
            <a:off x="1485202" y="1829114"/>
            <a:ext cx="2054712" cy="2822413"/>
            <a:chOff x="237441" y="1981922"/>
            <a:chExt cx="2054712" cy="282241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6A170DD-1492-EFCE-A95B-63E193993714}"/>
                </a:ext>
              </a:extLst>
            </p:cNvPr>
            <p:cNvSpPr txBox="1"/>
            <p:nvPr/>
          </p:nvSpPr>
          <p:spPr>
            <a:xfrm>
              <a:off x="237441" y="4041049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EF4BA42-E0C1-B543-14BB-7EBF845EE5BC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D3365C44-1DF0-6CC4-D04C-37CE1A5C4203}"/>
              </a:ext>
            </a:extLst>
          </p:cNvPr>
          <p:cNvSpPr/>
          <p:nvPr/>
        </p:nvSpPr>
        <p:spPr bwMode="auto">
          <a:xfrm>
            <a:off x="4602616" y="2608036"/>
            <a:ext cx="2986768" cy="2917372"/>
          </a:xfrm>
          <a:custGeom>
            <a:avLst/>
            <a:gdLst>
              <a:gd name="connsiteX0" fmla="*/ 1493384 w 2986768"/>
              <a:gd name="connsiteY0" fmla="*/ 0 h 2917372"/>
              <a:gd name="connsiteX1" fmla="*/ 2660890 w 2986768"/>
              <a:gd name="connsiteY1" fmla="*/ 114520 h 2917372"/>
              <a:gd name="connsiteX2" fmla="*/ 2986768 w 2986768"/>
              <a:gd name="connsiteY2" fmla="*/ 191904 h 2917372"/>
              <a:gd name="connsiteX3" fmla="*/ 2986768 w 2986768"/>
              <a:gd name="connsiteY3" fmla="*/ 2917372 h 2917372"/>
              <a:gd name="connsiteX4" fmla="*/ 0 w 2986768"/>
              <a:gd name="connsiteY4" fmla="*/ 2917372 h 2917372"/>
              <a:gd name="connsiteX5" fmla="*/ 0 w 2986768"/>
              <a:gd name="connsiteY5" fmla="*/ 191904 h 2917372"/>
              <a:gd name="connsiteX6" fmla="*/ 325878 w 2986768"/>
              <a:gd name="connsiteY6" fmla="*/ 114520 h 2917372"/>
              <a:gd name="connsiteX7" fmla="*/ 1493384 w 2986768"/>
              <a:gd name="connsiteY7" fmla="*/ 0 h 291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2917372">
                <a:moveTo>
                  <a:pt x="1493384" y="0"/>
                </a:moveTo>
                <a:cubicBezTo>
                  <a:pt x="1899947" y="0"/>
                  <a:pt x="2292076" y="40094"/>
                  <a:pt x="2660890" y="114520"/>
                </a:cubicBezTo>
                <a:lnTo>
                  <a:pt x="2986768" y="191904"/>
                </a:lnTo>
                <a:lnTo>
                  <a:pt x="2986768" y="2917372"/>
                </a:lnTo>
                <a:lnTo>
                  <a:pt x="0" y="2917372"/>
                </a:lnTo>
                <a:lnTo>
                  <a:pt x="0" y="191904"/>
                </a:lnTo>
                <a:lnTo>
                  <a:pt x="325878" y="114520"/>
                </a:lnTo>
                <a:cubicBezTo>
                  <a:pt x="694693" y="40094"/>
                  <a:pt x="1086822" y="0"/>
                  <a:pt x="14933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FAAA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4C72B9F-EF24-A92E-3FCD-885F146B4D12}"/>
              </a:ext>
            </a:extLst>
          </p:cNvPr>
          <p:cNvSpPr/>
          <p:nvPr/>
        </p:nvSpPr>
        <p:spPr bwMode="auto">
          <a:xfrm>
            <a:off x="4602616" y="1567544"/>
            <a:ext cx="2986768" cy="1251447"/>
          </a:xfrm>
          <a:custGeom>
            <a:avLst/>
            <a:gdLst>
              <a:gd name="connsiteX0" fmla="*/ 0 w 2986768"/>
              <a:gd name="connsiteY0" fmla="*/ 0 h 1251447"/>
              <a:gd name="connsiteX1" fmla="*/ 2986768 w 2986768"/>
              <a:gd name="connsiteY1" fmla="*/ 0 h 1251447"/>
              <a:gd name="connsiteX2" fmla="*/ 2986768 w 2986768"/>
              <a:gd name="connsiteY2" fmla="*/ 1251447 h 1251447"/>
              <a:gd name="connsiteX3" fmla="*/ 2660890 w 2986768"/>
              <a:gd name="connsiteY3" fmla="*/ 1174063 h 1251447"/>
              <a:gd name="connsiteX4" fmla="*/ 1493384 w 2986768"/>
              <a:gd name="connsiteY4" fmla="*/ 1059543 h 1251447"/>
              <a:gd name="connsiteX5" fmla="*/ 325878 w 2986768"/>
              <a:gd name="connsiteY5" fmla="*/ 1174063 h 1251447"/>
              <a:gd name="connsiteX6" fmla="*/ 0 w 2986768"/>
              <a:gd name="connsiteY6" fmla="*/ 1251447 h 1251447"/>
              <a:gd name="connsiteX7" fmla="*/ 0 w 2986768"/>
              <a:gd name="connsiteY7" fmla="*/ 0 h 125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1251447">
                <a:moveTo>
                  <a:pt x="0" y="0"/>
                </a:moveTo>
                <a:lnTo>
                  <a:pt x="2986768" y="0"/>
                </a:lnTo>
                <a:lnTo>
                  <a:pt x="2986768" y="1251447"/>
                </a:lnTo>
                <a:lnTo>
                  <a:pt x="2660890" y="1174063"/>
                </a:lnTo>
                <a:cubicBezTo>
                  <a:pt x="2292076" y="1099637"/>
                  <a:pt x="1899947" y="1059543"/>
                  <a:pt x="1493384" y="1059543"/>
                </a:cubicBezTo>
                <a:cubicBezTo>
                  <a:pt x="1086822" y="1059543"/>
                  <a:pt x="694693" y="1099637"/>
                  <a:pt x="325878" y="1174063"/>
                </a:cubicBezTo>
                <a:lnTo>
                  <a:pt x="0" y="1251447"/>
                </a:lnTo>
                <a:lnTo>
                  <a:pt x="0" y="0"/>
                </a:lnTo>
                <a:close/>
              </a:path>
            </a:pathLst>
          </a:custGeom>
          <a:solidFill>
            <a:srgbClr val="FAAA1F"/>
          </a:solidFill>
          <a:ln>
            <a:solidFill>
              <a:srgbClr val="FAAA1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ACA54021-6529-59D3-65A7-F474E9EAC593}"/>
              </a:ext>
            </a:extLst>
          </p:cNvPr>
          <p:cNvSpPr/>
          <p:nvPr/>
        </p:nvSpPr>
        <p:spPr bwMode="auto">
          <a:xfrm>
            <a:off x="5465422" y="2231935"/>
            <a:ext cx="1261155" cy="1261155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23EE112-A6BE-0372-029E-7D2712C98A6D}"/>
              </a:ext>
            </a:extLst>
          </p:cNvPr>
          <p:cNvGrpSpPr/>
          <p:nvPr/>
        </p:nvGrpSpPr>
        <p:grpSpPr>
          <a:xfrm>
            <a:off x="5068643" y="1829114"/>
            <a:ext cx="2054712" cy="2822413"/>
            <a:chOff x="237441" y="1981922"/>
            <a:chExt cx="2054712" cy="28224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28A34F7-B513-4499-7BA3-FC4BD9DA7A85}"/>
                </a:ext>
              </a:extLst>
            </p:cNvPr>
            <p:cNvSpPr txBox="1"/>
            <p:nvPr/>
          </p:nvSpPr>
          <p:spPr>
            <a:xfrm>
              <a:off x="237441" y="4041049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85DF5E6-2FF4-C2C0-6F58-AC0E210BC35B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6A7A990-A992-DD5B-1C75-B5EC82476A1A}"/>
              </a:ext>
            </a:extLst>
          </p:cNvPr>
          <p:cNvSpPr/>
          <p:nvPr/>
        </p:nvSpPr>
        <p:spPr bwMode="auto">
          <a:xfrm>
            <a:off x="8186057" y="2608036"/>
            <a:ext cx="2986768" cy="2917372"/>
          </a:xfrm>
          <a:custGeom>
            <a:avLst/>
            <a:gdLst>
              <a:gd name="connsiteX0" fmla="*/ 1493384 w 2986768"/>
              <a:gd name="connsiteY0" fmla="*/ 0 h 2917372"/>
              <a:gd name="connsiteX1" fmla="*/ 2660890 w 2986768"/>
              <a:gd name="connsiteY1" fmla="*/ 114520 h 2917372"/>
              <a:gd name="connsiteX2" fmla="*/ 2986768 w 2986768"/>
              <a:gd name="connsiteY2" fmla="*/ 191904 h 2917372"/>
              <a:gd name="connsiteX3" fmla="*/ 2986768 w 2986768"/>
              <a:gd name="connsiteY3" fmla="*/ 2917372 h 2917372"/>
              <a:gd name="connsiteX4" fmla="*/ 0 w 2986768"/>
              <a:gd name="connsiteY4" fmla="*/ 2917372 h 2917372"/>
              <a:gd name="connsiteX5" fmla="*/ 0 w 2986768"/>
              <a:gd name="connsiteY5" fmla="*/ 191904 h 2917372"/>
              <a:gd name="connsiteX6" fmla="*/ 325878 w 2986768"/>
              <a:gd name="connsiteY6" fmla="*/ 114520 h 2917372"/>
              <a:gd name="connsiteX7" fmla="*/ 1493384 w 2986768"/>
              <a:gd name="connsiteY7" fmla="*/ 0 h 291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2917372">
                <a:moveTo>
                  <a:pt x="1493384" y="0"/>
                </a:moveTo>
                <a:cubicBezTo>
                  <a:pt x="1899947" y="0"/>
                  <a:pt x="2292076" y="40094"/>
                  <a:pt x="2660890" y="114520"/>
                </a:cubicBezTo>
                <a:lnTo>
                  <a:pt x="2986768" y="191904"/>
                </a:lnTo>
                <a:lnTo>
                  <a:pt x="2986768" y="2917372"/>
                </a:lnTo>
                <a:lnTo>
                  <a:pt x="0" y="2917372"/>
                </a:lnTo>
                <a:lnTo>
                  <a:pt x="0" y="191904"/>
                </a:lnTo>
                <a:lnTo>
                  <a:pt x="325878" y="114520"/>
                </a:lnTo>
                <a:cubicBezTo>
                  <a:pt x="694693" y="40094"/>
                  <a:pt x="1086822" y="0"/>
                  <a:pt x="1493384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2C35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11FE6A9-4E9A-9B82-8BD6-85B9DB444F1B}"/>
              </a:ext>
            </a:extLst>
          </p:cNvPr>
          <p:cNvSpPr/>
          <p:nvPr/>
        </p:nvSpPr>
        <p:spPr bwMode="auto">
          <a:xfrm>
            <a:off x="8186057" y="1567544"/>
            <a:ext cx="2986768" cy="1251447"/>
          </a:xfrm>
          <a:custGeom>
            <a:avLst/>
            <a:gdLst>
              <a:gd name="connsiteX0" fmla="*/ 0 w 2986768"/>
              <a:gd name="connsiteY0" fmla="*/ 0 h 1251447"/>
              <a:gd name="connsiteX1" fmla="*/ 2986768 w 2986768"/>
              <a:gd name="connsiteY1" fmla="*/ 0 h 1251447"/>
              <a:gd name="connsiteX2" fmla="*/ 2986768 w 2986768"/>
              <a:gd name="connsiteY2" fmla="*/ 1251447 h 1251447"/>
              <a:gd name="connsiteX3" fmla="*/ 2660890 w 2986768"/>
              <a:gd name="connsiteY3" fmla="*/ 1174063 h 1251447"/>
              <a:gd name="connsiteX4" fmla="*/ 1493384 w 2986768"/>
              <a:gd name="connsiteY4" fmla="*/ 1059543 h 1251447"/>
              <a:gd name="connsiteX5" fmla="*/ 325878 w 2986768"/>
              <a:gd name="connsiteY5" fmla="*/ 1174063 h 1251447"/>
              <a:gd name="connsiteX6" fmla="*/ 0 w 2986768"/>
              <a:gd name="connsiteY6" fmla="*/ 1251447 h 1251447"/>
              <a:gd name="connsiteX7" fmla="*/ 0 w 2986768"/>
              <a:gd name="connsiteY7" fmla="*/ 0 h 125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86768" h="1251447">
                <a:moveTo>
                  <a:pt x="0" y="0"/>
                </a:moveTo>
                <a:lnTo>
                  <a:pt x="2986768" y="0"/>
                </a:lnTo>
                <a:lnTo>
                  <a:pt x="2986768" y="1251447"/>
                </a:lnTo>
                <a:lnTo>
                  <a:pt x="2660890" y="1174063"/>
                </a:lnTo>
                <a:cubicBezTo>
                  <a:pt x="2292076" y="1099637"/>
                  <a:pt x="1899947" y="1059543"/>
                  <a:pt x="1493384" y="1059543"/>
                </a:cubicBezTo>
                <a:cubicBezTo>
                  <a:pt x="1086822" y="1059543"/>
                  <a:pt x="694693" y="1099637"/>
                  <a:pt x="325878" y="1174063"/>
                </a:cubicBezTo>
                <a:lnTo>
                  <a:pt x="0" y="1251447"/>
                </a:lnTo>
                <a:lnTo>
                  <a:pt x="0" y="0"/>
                </a:lnTo>
                <a:close/>
              </a:path>
            </a:pathLst>
          </a:custGeom>
          <a:solidFill>
            <a:srgbClr val="2C357B"/>
          </a:solidFill>
          <a:ln>
            <a:solidFill>
              <a:srgbClr val="2C357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6" name="椭圆 35" descr="D:\51PPT模板网\51pptmoban.com\图片.jpg">
            <a:extLst>
              <a:ext uri="{FF2B5EF4-FFF2-40B4-BE49-F238E27FC236}">
                <a16:creationId xmlns:a16="http://schemas.microsoft.com/office/drawing/2014/main" id="{D232C27A-2392-819F-5663-8D85EF6902EA}"/>
              </a:ext>
            </a:extLst>
          </p:cNvPr>
          <p:cNvSpPr/>
          <p:nvPr/>
        </p:nvSpPr>
        <p:spPr bwMode="auto">
          <a:xfrm>
            <a:off x="9048863" y="2231935"/>
            <a:ext cx="1261155" cy="1261155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8BA39F0-586A-DAA9-588E-62C7467DCA89}"/>
              </a:ext>
            </a:extLst>
          </p:cNvPr>
          <p:cNvGrpSpPr/>
          <p:nvPr/>
        </p:nvGrpSpPr>
        <p:grpSpPr>
          <a:xfrm>
            <a:off x="8652084" y="1829114"/>
            <a:ext cx="2054712" cy="2822413"/>
            <a:chOff x="237441" y="1981922"/>
            <a:chExt cx="2054712" cy="282241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52E87DB-3869-4FF9-6910-699CFE421259}"/>
                </a:ext>
              </a:extLst>
            </p:cNvPr>
            <p:cNvSpPr txBox="1"/>
            <p:nvPr/>
          </p:nvSpPr>
          <p:spPr>
            <a:xfrm>
              <a:off x="237441" y="4041049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BB1B9A-DF0D-9043-42C6-48C771D53893}"/>
                </a:ext>
              </a:extLst>
            </p:cNvPr>
            <p:cNvSpPr txBox="1"/>
            <p:nvPr/>
          </p:nvSpPr>
          <p:spPr>
            <a:xfrm>
              <a:off x="659960" y="1981922"/>
              <a:ext cx="120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62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1396996" y="-156186"/>
            <a:ext cx="939800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41300" b="1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1C7CD04-0926-BC96-03E5-450C00EE00C9}"/>
              </a:ext>
            </a:extLst>
          </p:cNvPr>
          <p:cNvGrpSpPr/>
          <p:nvPr/>
        </p:nvGrpSpPr>
        <p:grpSpPr>
          <a:xfrm>
            <a:off x="4209679" y="2378318"/>
            <a:ext cx="3772641" cy="585474"/>
            <a:chOff x="1995983" y="1791137"/>
            <a:chExt cx="3772641" cy="58547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2D75B7C-A7DE-8CF0-9AFD-FCBDF1A1A736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E6E75-34E7-280F-E9EE-A74333B793BF}"/>
                </a:ext>
              </a:extLst>
            </p:cNvPr>
            <p:cNvSpPr txBox="1"/>
            <p:nvPr/>
          </p:nvSpPr>
          <p:spPr>
            <a:xfrm>
              <a:off x="2833740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1D1A4-2D3B-FF92-BB74-74BDC6F6E083}"/>
              </a:ext>
            </a:extLst>
          </p:cNvPr>
          <p:cNvSpPr txBox="1"/>
          <p:nvPr/>
        </p:nvSpPr>
        <p:spPr>
          <a:xfrm>
            <a:off x="2555875" y="3273783"/>
            <a:ext cx="70802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098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椭圆 14">
            <a:extLst>
              <a:ext uri="{FF2B5EF4-FFF2-40B4-BE49-F238E27FC236}">
                <a16:creationId xmlns:a16="http://schemas.microsoft.com/office/drawing/2014/main" id="{46CED579-5482-C23B-EA3A-6E0E2AE41699}"/>
              </a:ext>
            </a:extLst>
          </p:cNvPr>
          <p:cNvSpPr/>
          <p:nvPr/>
        </p:nvSpPr>
        <p:spPr>
          <a:xfrm>
            <a:off x="4409653" y="1576421"/>
            <a:ext cx="1995911" cy="1674612"/>
          </a:xfrm>
          <a:custGeom>
            <a:avLst/>
            <a:gdLst/>
            <a:ahLst/>
            <a:cxnLst/>
            <a:rect l="l" t="t" r="r" b="b"/>
            <a:pathLst>
              <a:path w="1716475" h="1440160">
                <a:moveTo>
                  <a:pt x="1440160" y="0"/>
                </a:moveTo>
                <a:lnTo>
                  <a:pt x="1440160" y="756944"/>
                </a:lnTo>
                <a:cubicBezTo>
                  <a:pt x="1468984" y="728558"/>
                  <a:pt x="1508646" y="711534"/>
                  <a:pt x="1552284" y="711534"/>
                </a:cubicBezTo>
                <a:cubicBezTo>
                  <a:pt x="1642964" y="711534"/>
                  <a:pt x="1716475" y="785045"/>
                  <a:pt x="1716475" y="875725"/>
                </a:cubicBezTo>
                <a:cubicBezTo>
                  <a:pt x="1716475" y="966405"/>
                  <a:pt x="1642964" y="1039916"/>
                  <a:pt x="1552284" y="1039916"/>
                </a:cubicBezTo>
                <a:cubicBezTo>
                  <a:pt x="1508646" y="1039916"/>
                  <a:pt x="1468984" y="1022892"/>
                  <a:pt x="1440160" y="994507"/>
                </a:cubicBezTo>
                <a:lnTo>
                  <a:pt x="1440160" y="1440160"/>
                </a:lnTo>
                <a:lnTo>
                  <a:pt x="988891" y="1440160"/>
                </a:lnTo>
                <a:cubicBezTo>
                  <a:pt x="1025848" y="1411628"/>
                  <a:pt x="1048462" y="1366614"/>
                  <a:pt x="1048462" y="1316319"/>
                </a:cubicBezTo>
                <a:cubicBezTo>
                  <a:pt x="1048462" y="1225639"/>
                  <a:pt x="974951" y="1152128"/>
                  <a:pt x="884271" y="1152128"/>
                </a:cubicBezTo>
                <a:cubicBezTo>
                  <a:pt x="793591" y="1152128"/>
                  <a:pt x="720080" y="1225639"/>
                  <a:pt x="720080" y="1316319"/>
                </a:cubicBezTo>
                <a:cubicBezTo>
                  <a:pt x="720080" y="1366614"/>
                  <a:pt x="742695" y="1411628"/>
                  <a:pt x="779651" y="1440160"/>
                </a:cubicBezTo>
                <a:lnTo>
                  <a:pt x="0" y="1440160"/>
                </a:lnTo>
                <a:cubicBezTo>
                  <a:pt x="0" y="644782"/>
                  <a:pt x="644782" y="0"/>
                  <a:pt x="1440160" y="0"/>
                </a:cubicBezTo>
                <a:close/>
              </a:path>
            </a:pathLst>
          </a:cu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37" descr="D:\51PPT模板网\51pptmoban.com\图片.jpg">
            <a:extLst>
              <a:ext uri="{FF2B5EF4-FFF2-40B4-BE49-F238E27FC236}">
                <a16:creationId xmlns:a16="http://schemas.microsoft.com/office/drawing/2014/main" id="{9470288F-61B2-BE5D-0F73-01155A735BD9}"/>
              </a:ext>
            </a:extLst>
          </p:cNvPr>
          <p:cNvSpPr>
            <a:spLocks noEditPoints="1"/>
          </p:cNvSpPr>
          <p:nvPr/>
        </p:nvSpPr>
        <p:spPr bwMode="auto">
          <a:xfrm>
            <a:off x="5093865" y="2152847"/>
            <a:ext cx="627486" cy="521760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14">
            <a:extLst>
              <a:ext uri="{FF2B5EF4-FFF2-40B4-BE49-F238E27FC236}">
                <a16:creationId xmlns:a16="http://schemas.microsoft.com/office/drawing/2014/main" id="{ECA3C9D7-FF5D-205E-269C-C6619950C938}"/>
              </a:ext>
            </a:extLst>
          </p:cNvPr>
          <p:cNvSpPr/>
          <p:nvPr/>
        </p:nvSpPr>
        <p:spPr>
          <a:xfrm rot="5400000">
            <a:off x="5904285" y="1730627"/>
            <a:ext cx="1995910" cy="1674613"/>
          </a:xfrm>
          <a:custGeom>
            <a:avLst/>
            <a:gdLst/>
            <a:ahLst/>
            <a:cxnLst/>
            <a:rect l="l" t="t" r="r" b="b"/>
            <a:pathLst>
              <a:path w="1716475" h="1440160">
                <a:moveTo>
                  <a:pt x="1440160" y="0"/>
                </a:moveTo>
                <a:lnTo>
                  <a:pt x="1440160" y="756944"/>
                </a:lnTo>
                <a:cubicBezTo>
                  <a:pt x="1468984" y="728558"/>
                  <a:pt x="1508646" y="711534"/>
                  <a:pt x="1552284" y="711534"/>
                </a:cubicBezTo>
                <a:cubicBezTo>
                  <a:pt x="1642964" y="711534"/>
                  <a:pt x="1716475" y="785045"/>
                  <a:pt x="1716475" y="875725"/>
                </a:cubicBezTo>
                <a:cubicBezTo>
                  <a:pt x="1716475" y="966405"/>
                  <a:pt x="1642964" y="1039916"/>
                  <a:pt x="1552284" y="1039916"/>
                </a:cubicBezTo>
                <a:cubicBezTo>
                  <a:pt x="1508646" y="1039916"/>
                  <a:pt x="1468984" y="1022892"/>
                  <a:pt x="1440160" y="994507"/>
                </a:cubicBezTo>
                <a:lnTo>
                  <a:pt x="1440160" y="1440160"/>
                </a:lnTo>
                <a:lnTo>
                  <a:pt x="988891" y="1440160"/>
                </a:lnTo>
                <a:cubicBezTo>
                  <a:pt x="1025848" y="1411628"/>
                  <a:pt x="1048462" y="1366614"/>
                  <a:pt x="1048462" y="1316319"/>
                </a:cubicBezTo>
                <a:cubicBezTo>
                  <a:pt x="1048462" y="1225639"/>
                  <a:pt x="974951" y="1152128"/>
                  <a:pt x="884271" y="1152128"/>
                </a:cubicBezTo>
                <a:cubicBezTo>
                  <a:pt x="793591" y="1152128"/>
                  <a:pt x="720080" y="1225639"/>
                  <a:pt x="720080" y="1316319"/>
                </a:cubicBezTo>
                <a:cubicBezTo>
                  <a:pt x="720080" y="1366614"/>
                  <a:pt x="742695" y="1411628"/>
                  <a:pt x="779651" y="1440160"/>
                </a:cubicBezTo>
                <a:lnTo>
                  <a:pt x="0" y="1440160"/>
                </a:lnTo>
                <a:cubicBezTo>
                  <a:pt x="0" y="644782"/>
                  <a:pt x="644782" y="0"/>
                  <a:pt x="1440160" y="0"/>
                </a:cubicBezTo>
                <a:close/>
              </a:path>
            </a:pathLst>
          </a:cu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42" descr="D:\51PPT模板网\51pptmoban.com\图片.jpg">
            <a:extLst>
              <a:ext uri="{FF2B5EF4-FFF2-40B4-BE49-F238E27FC236}">
                <a16:creationId xmlns:a16="http://schemas.microsoft.com/office/drawing/2014/main" id="{7B25097C-B23B-6DB1-4713-B7FBDE99941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684505" y="2135331"/>
            <a:ext cx="435468" cy="55707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椭圆 14">
            <a:extLst>
              <a:ext uri="{FF2B5EF4-FFF2-40B4-BE49-F238E27FC236}">
                <a16:creationId xmlns:a16="http://schemas.microsoft.com/office/drawing/2014/main" id="{FF588015-F033-CB61-5910-4BAE4B67BF52}"/>
              </a:ext>
            </a:extLst>
          </p:cNvPr>
          <p:cNvSpPr/>
          <p:nvPr/>
        </p:nvSpPr>
        <p:spPr>
          <a:xfrm rot="16200000">
            <a:off x="3830351" y="3481788"/>
            <a:ext cx="1995910" cy="1674613"/>
          </a:xfrm>
          <a:custGeom>
            <a:avLst/>
            <a:gdLst/>
            <a:ahLst/>
            <a:cxnLst/>
            <a:rect l="l" t="t" r="r" b="b"/>
            <a:pathLst>
              <a:path w="1716475" h="1440160">
                <a:moveTo>
                  <a:pt x="1440160" y="0"/>
                </a:moveTo>
                <a:lnTo>
                  <a:pt x="1440160" y="756944"/>
                </a:lnTo>
                <a:cubicBezTo>
                  <a:pt x="1468984" y="728558"/>
                  <a:pt x="1508646" y="711534"/>
                  <a:pt x="1552284" y="711534"/>
                </a:cubicBezTo>
                <a:cubicBezTo>
                  <a:pt x="1642964" y="711534"/>
                  <a:pt x="1716475" y="785045"/>
                  <a:pt x="1716475" y="875725"/>
                </a:cubicBezTo>
                <a:cubicBezTo>
                  <a:pt x="1716475" y="966405"/>
                  <a:pt x="1642964" y="1039916"/>
                  <a:pt x="1552284" y="1039916"/>
                </a:cubicBezTo>
                <a:cubicBezTo>
                  <a:pt x="1508646" y="1039916"/>
                  <a:pt x="1468984" y="1022892"/>
                  <a:pt x="1440160" y="994507"/>
                </a:cubicBezTo>
                <a:lnTo>
                  <a:pt x="1440160" y="1440160"/>
                </a:lnTo>
                <a:lnTo>
                  <a:pt x="988891" y="1440160"/>
                </a:lnTo>
                <a:cubicBezTo>
                  <a:pt x="1025848" y="1411628"/>
                  <a:pt x="1048462" y="1366614"/>
                  <a:pt x="1048462" y="1316319"/>
                </a:cubicBezTo>
                <a:cubicBezTo>
                  <a:pt x="1048462" y="1225639"/>
                  <a:pt x="974951" y="1152128"/>
                  <a:pt x="884271" y="1152128"/>
                </a:cubicBezTo>
                <a:cubicBezTo>
                  <a:pt x="793591" y="1152128"/>
                  <a:pt x="720080" y="1225639"/>
                  <a:pt x="720080" y="1316319"/>
                </a:cubicBezTo>
                <a:cubicBezTo>
                  <a:pt x="720080" y="1366614"/>
                  <a:pt x="742695" y="1411628"/>
                  <a:pt x="779651" y="1440160"/>
                </a:cubicBezTo>
                <a:lnTo>
                  <a:pt x="0" y="1440160"/>
                </a:lnTo>
                <a:cubicBezTo>
                  <a:pt x="0" y="644782"/>
                  <a:pt x="644782" y="0"/>
                  <a:pt x="1440160" y="0"/>
                </a:cubicBezTo>
                <a:close/>
              </a:path>
            </a:pathLst>
          </a:cu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47" descr="D:\51PPT模板网\51pptmoban.com\图片.jpg">
            <a:extLst>
              <a:ext uri="{FF2B5EF4-FFF2-40B4-BE49-F238E27FC236}">
                <a16:creationId xmlns:a16="http://schemas.microsoft.com/office/drawing/2014/main" id="{92B5026A-4B73-B587-B8FC-6C00606F7D4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27398" y="4055432"/>
            <a:ext cx="601816" cy="488106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椭圆 14">
            <a:extLst>
              <a:ext uri="{FF2B5EF4-FFF2-40B4-BE49-F238E27FC236}">
                <a16:creationId xmlns:a16="http://schemas.microsoft.com/office/drawing/2014/main" id="{AB12881E-3083-4EA0-D485-B4C2900F4284}"/>
              </a:ext>
            </a:extLst>
          </p:cNvPr>
          <p:cNvSpPr/>
          <p:nvPr/>
        </p:nvSpPr>
        <p:spPr>
          <a:xfrm rot="10800000">
            <a:off x="5743635" y="3237568"/>
            <a:ext cx="1995911" cy="1674612"/>
          </a:xfrm>
          <a:custGeom>
            <a:avLst/>
            <a:gdLst/>
            <a:ahLst/>
            <a:cxnLst/>
            <a:rect l="l" t="t" r="r" b="b"/>
            <a:pathLst>
              <a:path w="1716475" h="1440160">
                <a:moveTo>
                  <a:pt x="1440160" y="0"/>
                </a:moveTo>
                <a:lnTo>
                  <a:pt x="1440160" y="756944"/>
                </a:lnTo>
                <a:cubicBezTo>
                  <a:pt x="1468984" y="728558"/>
                  <a:pt x="1508646" y="711534"/>
                  <a:pt x="1552284" y="711534"/>
                </a:cubicBezTo>
                <a:cubicBezTo>
                  <a:pt x="1642964" y="711534"/>
                  <a:pt x="1716475" y="785045"/>
                  <a:pt x="1716475" y="875725"/>
                </a:cubicBezTo>
                <a:cubicBezTo>
                  <a:pt x="1716475" y="966405"/>
                  <a:pt x="1642964" y="1039916"/>
                  <a:pt x="1552284" y="1039916"/>
                </a:cubicBezTo>
                <a:cubicBezTo>
                  <a:pt x="1508646" y="1039916"/>
                  <a:pt x="1468984" y="1022892"/>
                  <a:pt x="1440160" y="994507"/>
                </a:cubicBezTo>
                <a:lnTo>
                  <a:pt x="1440160" y="1440160"/>
                </a:lnTo>
                <a:lnTo>
                  <a:pt x="988891" y="1440160"/>
                </a:lnTo>
                <a:cubicBezTo>
                  <a:pt x="1025848" y="1411628"/>
                  <a:pt x="1048462" y="1366614"/>
                  <a:pt x="1048462" y="1316319"/>
                </a:cubicBezTo>
                <a:cubicBezTo>
                  <a:pt x="1048462" y="1225639"/>
                  <a:pt x="974951" y="1152128"/>
                  <a:pt x="884271" y="1152128"/>
                </a:cubicBezTo>
                <a:cubicBezTo>
                  <a:pt x="793591" y="1152128"/>
                  <a:pt x="720080" y="1225639"/>
                  <a:pt x="720080" y="1316319"/>
                </a:cubicBezTo>
                <a:cubicBezTo>
                  <a:pt x="720080" y="1366614"/>
                  <a:pt x="742695" y="1411628"/>
                  <a:pt x="779651" y="1440160"/>
                </a:cubicBezTo>
                <a:lnTo>
                  <a:pt x="0" y="1440160"/>
                </a:lnTo>
                <a:cubicBezTo>
                  <a:pt x="0" y="644782"/>
                  <a:pt x="644782" y="0"/>
                  <a:pt x="1440160" y="0"/>
                </a:cubicBezTo>
                <a:close/>
              </a:path>
            </a:pathLst>
          </a:cu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FC034E4-3773-81EE-B91A-FAC4CBCFACC2}"/>
              </a:ext>
            </a:extLst>
          </p:cNvPr>
          <p:cNvGrpSpPr/>
          <p:nvPr/>
        </p:nvGrpSpPr>
        <p:grpSpPr>
          <a:xfrm>
            <a:off x="6525023" y="3749674"/>
            <a:ext cx="545412" cy="475910"/>
            <a:chOff x="6417597" y="2530880"/>
            <a:chExt cx="469052" cy="409281"/>
          </a:xfrm>
        </p:grpSpPr>
        <p:sp>
          <p:nvSpPr>
            <p:cNvPr id="14" name="Freeform 52">
              <a:extLst>
                <a:ext uri="{FF2B5EF4-FFF2-40B4-BE49-F238E27FC236}">
                  <a16:creationId xmlns:a16="http://schemas.microsoft.com/office/drawing/2014/main" id="{C896EAFB-695F-ACA2-337B-E0C852CBE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0051" y="2690070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53">
              <a:extLst>
                <a:ext uri="{FF2B5EF4-FFF2-40B4-BE49-F238E27FC236}">
                  <a16:creationId xmlns:a16="http://schemas.microsoft.com/office/drawing/2014/main" id="{F24A800B-6BDD-C949-578F-8CDDBCF20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7597" y="2530880"/>
              <a:ext cx="469052" cy="40555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2D41288-26F4-D743-48C5-2437EDC2A963}"/>
              </a:ext>
            </a:extLst>
          </p:cNvPr>
          <p:cNvCxnSpPr/>
          <p:nvPr/>
        </p:nvCxnSpPr>
        <p:spPr>
          <a:xfrm flipH="1">
            <a:off x="3991000" y="2400102"/>
            <a:ext cx="837306" cy="0"/>
          </a:xfrm>
          <a:prstGeom prst="line">
            <a:avLst/>
          </a:prstGeom>
          <a:noFill/>
          <a:ln>
            <a:solidFill>
              <a:srgbClr val="101D30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852F8C3-4A4F-06C6-F980-AA10641F5906}"/>
              </a:ext>
            </a:extLst>
          </p:cNvPr>
          <p:cNvCxnSpPr/>
          <p:nvPr/>
        </p:nvCxnSpPr>
        <p:spPr>
          <a:xfrm flipH="1">
            <a:off x="3991000" y="4994807"/>
            <a:ext cx="837306" cy="0"/>
          </a:xfrm>
          <a:prstGeom prst="line">
            <a:avLst/>
          </a:prstGeom>
          <a:noFill/>
          <a:ln>
            <a:solidFill>
              <a:srgbClr val="101D30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98ED36E-73B2-7D89-7FDC-DEC0661ECB9B}"/>
              </a:ext>
            </a:extLst>
          </p:cNvPr>
          <p:cNvCxnSpPr/>
          <p:nvPr/>
        </p:nvCxnSpPr>
        <p:spPr>
          <a:xfrm flipH="1">
            <a:off x="7340225" y="2441138"/>
            <a:ext cx="599089" cy="0"/>
          </a:xfrm>
          <a:prstGeom prst="line">
            <a:avLst/>
          </a:prstGeom>
          <a:noFill/>
          <a:ln>
            <a:solidFill>
              <a:srgbClr val="101D30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EA887B2-1702-0FD9-AAC2-37473C78EA6D}"/>
              </a:ext>
            </a:extLst>
          </p:cNvPr>
          <p:cNvCxnSpPr/>
          <p:nvPr/>
        </p:nvCxnSpPr>
        <p:spPr>
          <a:xfrm flipH="1">
            <a:off x="7340225" y="4041279"/>
            <a:ext cx="599089" cy="0"/>
          </a:xfrm>
          <a:prstGeom prst="line">
            <a:avLst/>
          </a:prstGeom>
          <a:noFill/>
          <a:ln>
            <a:solidFill>
              <a:srgbClr val="101D30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CD836F6-0D48-2FDB-FA7D-2A48B9A0E704}"/>
              </a:ext>
            </a:extLst>
          </p:cNvPr>
          <p:cNvGrpSpPr/>
          <p:nvPr/>
        </p:nvGrpSpPr>
        <p:grpSpPr>
          <a:xfrm>
            <a:off x="8083129" y="2052156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9442AE8-0ED7-CDC5-24C4-E247A232420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C5A11EE-13F5-76B0-1F74-982489A4C9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FCB36A9-7ED4-4851-7B36-5B75EFD9FF0F}"/>
              </a:ext>
            </a:extLst>
          </p:cNvPr>
          <p:cNvGrpSpPr/>
          <p:nvPr/>
        </p:nvGrpSpPr>
        <p:grpSpPr>
          <a:xfrm>
            <a:off x="888767" y="2052156"/>
            <a:ext cx="2984539" cy="816522"/>
            <a:chOff x="283598" y="1906534"/>
            <a:chExt cx="2984539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4D259B-BCE9-EB88-4C4C-B3BE72109C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0BAEFC4-98D7-2CA7-936F-9C8BA5A621E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E75E15-2334-AABC-68D3-5932D315AAF0}"/>
              </a:ext>
            </a:extLst>
          </p:cNvPr>
          <p:cNvGrpSpPr/>
          <p:nvPr/>
        </p:nvGrpSpPr>
        <p:grpSpPr>
          <a:xfrm>
            <a:off x="8083129" y="3633018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58C536-C047-99F0-A0C3-43A7D9E7A4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7031E62-F20E-1C23-A53C-96E02518C7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5AFC418-E71B-5986-9901-B0D88F9D7794}"/>
              </a:ext>
            </a:extLst>
          </p:cNvPr>
          <p:cNvGrpSpPr/>
          <p:nvPr/>
        </p:nvGrpSpPr>
        <p:grpSpPr>
          <a:xfrm>
            <a:off x="888767" y="4640825"/>
            <a:ext cx="2984539" cy="816522"/>
            <a:chOff x="283598" y="1906534"/>
            <a:chExt cx="29845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11AE7FA-EA71-41A2-8063-3A874A8778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EA9697E-8D21-A163-663C-6408900821E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6667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4" descr="D:\51PPT模板网\51pptmoban.com\图片.jpg">
            <a:extLst>
              <a:ext uri="{FF2B5EF4-FFF2-40B4-BE49-F238E27FC236}">
                <a16:creationId xmlns:a16="http://schemas.microsoft.com/office/drawing/2014/main" id="{946AD54A-87EA-CA98-F1F5-D0DA69FBE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1075702"/>
            <a:ext cx="2496106" cy="249912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id="{58D61E27-5064-3A63-181F-46A4B0630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6718" y="1075702"/>
            <a:ext cx="2496106" cy="2499129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4" name="Rectangle 23" descr="D:\51PPT模板网\51pptmoban.com\图片.jpg">
            <a:extLst>
              <a:ext uri="{FF2B5EF4-FFF2-40B4-BE49-F238E27FC236}">
                <a16:creationId xmlns:a16="http://schemas.microsoft.com/office/drawing/2014/main" id="{73A031A8-3169-E465-BD8C-21BA692DC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6219" y="1075702"/>
            <a:ext cx="2496106" cy="249912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5EEC049F-BB5F-65D5-EA7D-5C3198B89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9675" y="1075702"/>
            <a:ext cx="2496106" cy="2499129"/>
          </a:xfrm>
          <a:prstGeom prst="rect">
            <a:avLst/>
          </a:prstGeom>
          <a:solidFill>
            <a:srgbClr val="FAAA1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F088F9A8-06E5-51B5-C401-CA73A669E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6219" y="3623181"/>
            <a:ext cx="2496106" cy="2499127"/>
          </a:xfrm>
          <a:prstGeom prst="rect">
            <a:avLst/>
          </a:prstGeom>
          <a:solidFill>
            <a:srgbClr val="FAAA1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26" descr="D:\51PPT模板网\51pptmoban.com\图片.jpg">
            <a:extLst>
              <a:ext uri="{FF2B5EF4-FFF2-40B4-BE49-F238E27FC236}">
                <a16:creationId xmlns:a16="http://schemas.microsoft.com/office/drawing/2014/main" id="{36604D99-A217-E875-2812-9D2B69E0A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9675" y="3623181"/>
            <a:ext cx="2496106" cy="2499127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7">
            <a:extLst>
              <a:ext uri="{FF2B5EF4-FFF2-40B4-BE49-F238E27FC236}">
                <a16:creationId xmlns:a16="http://schemas.microsoft.com/office/drawing/2014/main" id="{1000C9EE-2004-690F-E9D4-71BD5610DBBB}"/>
              </a:ext>
            </a:extLst>
          </p:cNvPr>
          <p:cNvSpPr>
            <a:spLocks/>
          </p:cNvSpPr>
          <p:nvPr/>
        </p:nvSpPr>
        <p:spPr bwMode="auto">
          <a:xfrm>
            <a:off x="4596087" y="1576890"/>
            <a:ext cx="449328" cy="411884"/>
          </a:xfrm>
          <a:custGeom>
            <a:avLst/>
            <a:gdLst>
              <a:gd name="T0" fmla="*/ 30 w 98"/>
              <a:gd name="T1" fmla="*/ 43 h 90"/>
              <a:gd name="T2" fmla="*/ 30 w 98"/>
              <a:gd name="T3" fmla="*/ 43 h 90"/>
              <a:gd name="T4" fmla="*/ 11 w 98"/>
              <a:gd name="T5" fmla="*/ 62 h 90"/>
              <a:gd name="T6" fmla="*/ 7 w 98"/>
              <a:gd name="T7" fmla="*/ 70 h 90"/>
              <a:gd name="T8" fmla="*/ 11 w 98"/>
              <a:gd name="T9" fmla="*/ 79 h 90"/>
              <a:gd name="T10" fmla="*/ 11 w 98"/>
              <a:gd name="T11" fmla="*/ 79 h 90"/>
              <a:gd name="T12" fmla="*/ 11 w 98"/>
              <a:gd name="T13" fmla="*/ 79 h 90"/>
              <a:gd name="T14" fmla="*/ 19 w 98"/>
              <a:gd name="T15" fmla="*/ 82 h 90"/>
              <a:gd name="T16" fmla="*/ 28 w 98"/>
              <a:gd name="T17" fmla="*/ 79 h 90"/>
              <a:gd name="T18" fmla="*/ 49 w 98"/>
              <a:gd name="T19" fmla="*/ 57 h 90"/>
              <a:gd name="T20" fmla="*/ 49 w 98"/>
              <a:gd name="T21" fmla="*/ 57 h 90"/>
              <a:gd name="T22" fmla="*/ 72 w 98"/>
              <a:gd name="T23" fmla="*/ 34 h 90"/>
              <a:gd name="T24" fmla="*/ 74 w 98"/>
              <a:gd name="T25" fmla="*/ 31 h 90"/>
              <a:gd name="T26" fmla="*/ 72 w 98"/>
              <a:gd name="T27" fmla="*/ 27 h 90"/>
              <a:gd name="T28" fmla="*/ 69 w 98"/>
              <a:gd name="T29" fmla="*/ 25 h 90"/>
              <a:gd name="T30" fmla="*/ 65 w 98"/>
              <a:gd name="T31" fmla="*/ 27 h 90"/>
              <a:gd name="T32" fmla="*/ 32 w 98"/>
              <a:gd name="T33" fmla="*/ 60 h 90"/>
              <a:gd name="T34" fmla="*/ 26 w 98"/>
              <a:gd name="T35" fmla="*/ 60 h 90"/>
              <a:gd name="T36" fmla="*/ 26 w 98"/>
              <a:gd name="T37" fmla="*/ 55 h 90"/>
              <a:gd name="T38" fmla="*/ 60 w 98"/>
              <a:gd name="T39" fmla="*/ 21 h 90"/>
              <a:gd name="T40" fmla="*/ 69 w 98"/>
              <a:gd name="T41" fmla="*/ 18 h 90"/>
              <a:gd name="T42" fmla="*/ 78 w 98"/>
              <a:gd name="T43" fmla="*/ 21 h 90"/>
              <a:gd name="T44" fmla="*/ 81 w 98"/>
              <a:gd name="T45" fmla="*/ 31 h 90"/>
              <a:gd name="T46" fmla="*/ 78 w 98"/>
              <a:gd name="T47" fmla="*/ 40 h 90"/>
              <a:gd name="T48" fmla="*/ 55 w 98"/>
              <a:gd name="T49" fmla="*/ 63 h 90"/>
              <a:gd name="T50" fmla="*/ 55 w 98"/>
              <a:gd name="T51" fmla="*/ 63 h 90"/>
              <a:gd name="T52" fmla="*/ 55 w 98"/>
              <a:gd name="T53" fmla="*/ 63 h 90"/>
              <a:gd name="T54" fmla="*/ 33 w 98"/>
              <a:gd name="T55" fmla="*/ 84 h 90"/>
              <a:gd name="T56" fmla="*/ 19 w 98"/>
              <a:gd name="T57" fmla="*/ 90 h 90"/>
              <a:gd name="T58" fmla="*/ 6 w 98"/>
              <a:gd name="T59" fmla="*/ 84 h 90"/>
              <a:gd name="T60" fmla="*/ 5 w 98"/>
              <a:gd name="T61" fmla="*/ 84 h 90"/>
              <a:gd name="T62" fmla="*/ 0 w 98"/>
              <a:gd name="T63" fmla="*/ 70 h 90"/>
              <a:gd name="T64" fmla="*/ 5 w 98"/>
              <a:gd name="T65" fmla="*/ 56 h 90"/>
              <a:gd name="T66" fmla="*/ 27 w 98"/>
              <a:gd name="T67" fmla="*/ 35 h 90"/>
              <a:gd name="T68" fmla="*/ 27 w 98"/>
              <a:gd name="T69" fmla="*/ 35 h 90"/>
              <a:gd name="T70" fmla="*/ 54 w 98"/>
              <a:gd name="T71" fmla="*/ 8 h 90"/>
              <a:gd name="T72" fmla="*/ 72 w 98"/>
              <a:gd name="T73" fmla="*/ 0 h 90"/>
              <a:gd name="T74" fmla="*/ 90 w 98"/>
              <a:gd name="T75" fmla="*/ 8 h 90"/>
              <a:gd name="T76" fmla="*/ 98 w 98"/>
              <a:gd name="T77" fmla="*/ 26 h 90"/>
              <a:gd name="T78" fmla="*/ 90 w 98"/>
              <a:gd name="T79" fmla="*/ 44 h 90"/>
              <a:gd name="T80" fmla="*/ 53 w 98"/>
              <a:gd name="T81" fmla="*/ 81 h 90"/>
              <a:gd name="T82" fmla="*/ 48 w 98"/>
              <a:gd name="T83" fmla="*/ 81 h 90"/>
              <a:gd name="T84" fmla="*/ 48 w 98"/>
              <a:gd name="T85" fmla="*/ 76 h 90"/>
              <a:gd name="T86" fmla="*/ 85 w 98"/>
              <a:gd name="T87" fmla="*/ 39 h 90"/>
              <a:gd name="T88" fmla="*/ 90 w 98"/>
              <a:gd name="T89" fmla="*/ 26 h 90"/>
              <a:gd name="T90" fmla="*/ 85 w 98"/>
              <a:gd name="T91" fmla="*/ 13 h 90"/>
              <a:gd name="T92" fmla="*/ 72 w 98"/>
              <a:gd name="T93" fmla="*/ 8 h 90"/>
              <a:gd name="T94" fmla="*/ 59 w 98"/>
              <a:gd name="T95" fmla="*/ 13 h 90"/>
              <a:gd name="T96" fmla="*/ 30 w 98"/>
              <a:gd name="T97" fmla="*/ 4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8" h="90">
                <a:moveTo>
                  <a:pt x="30" y="43"/>
                </a:moveTo>
                <a:cubicBezTo>
                  <a:pt x="30" y="43"/>
                  <a:pt x="30" y="43"/>
                  <a:pt x="30" y="43"/>
                </a:cubicBezTo>
                <a:cubicBezTo>
                  <a:pt x="11" y="62"/>
                  <a:pt x="11" y="62"/>
                  <a:pt x="11" y="62"/>
                </a:cubicBezTo>
                <a:cubicBezTo>
                  <a:pt x="8" y="64"/>
                  <a:pt x="7" y="67"/>
                  <a:pt x="7" y="70"/>
                </a:cubicBezTo>
                <a:cubicBezTo>
                  <a:pt x="7" y="73"/>
                  <a:pt x="8" y="76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1" y="79"/>
                  <a:pt x="11" y="79"/>
                  <a:pt x="11" y="79"/>
                </a:cubicBezTo>
                <a:cubicBezTo>
                  <a:pt x="13" y="81"/>
                  <a:pt x="16" y="82"/>
                  <a:pt x="19" y="82"/>
                </a:cubicBezTo>
                <a:cubicBezTo>
                  <a:pt x="22" y="82"/>
                  <a:pt x="26" y="81"/>
                  <a:pt x="28" y="79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72" y="34"/>
                  <a:pt x="72" y="34"/>
                  <a:pt x="72" y="34"/>
                </a:cubicBezTo>
                <a:cubicBezTo>
                  <a:pt x="73" y="33"/>
                  <a:pt x="74" y="32"/>
                  <a:pt x="74" y="31"/>
                </a:cubicBezTo>
                <a:cubicBezTo>
                  <a:pt x="74" y="29"/>
                  <a:pt x="73" y="28"/>
                  <a:pt x="72" y="27"/>
                </a:cubicBezTo>
                <a:cubicBezTo>
                  <a:pt x="71" y="26"/>
                  <a:pt x="70" y="25"/>
                  <a:pt x="69" y="25"/>
                </a:cubicBezTo>
                <a:cubicBezTo>
                  <a:pt x="67" y="25"/>
                  <a:pt x="66" y="26"/>
                  <a:pt x="65" y="27"/>
                </a:cubicBezTo>
                <a:cubicBezTo>
                  <a:pt x="32" y="60"/>
                  <a:pt x="32" y="60"/>
                  <a:pt x="32" y="60"/>
                </a:cubicBezTo>
                <a:cubicBezTo>
                  <a:pt x="30" y="61"/>
                  <a:pt x="28" y="61"/>
                  <a:pt x="26" y="60"/>
                </a:cubicBezTo>
                <a:cubicBezTo>
                  <a:pt x="25" y="58"/>
                  <a:pt x="25" y="56"/>
                  <a:pt x="26" y="55"/>
                </a:cubicBezTo>
                <a:cubicBezTo>
                  <a:pt x="60" y="21"/>
                  <a:pt x="60" y="21"/>
                  <a:pt x="60" y="21"/>
                </a:cubicBezTo>
                <a:cubicBezTo>
                  <a:pt x="62" y="19"/>
                  <a:pt x="65" y="18"/>
                  <a:pt x="69" y="18"/>
                </a:cubicBezTo>
                <a:cubicBezTo>
                  <a:pt x="72" y="18"/>
                  <a:pt x="75" y="19"/>
                  <a:pt x="78" y="21"/>
                </a:cubicBezTo>
                <a:cubicBezTo>
                  <a:pt x="80" y="24"/>
                  <a:pt x="81" y="27"/>
                  <a:pt x="81" y="31"/>
                </a:cubicBezTo>
                <a:cubicBezTo>
                  <a:pt x="81" y="34"/>
                  <a:pt x="80" y="37"/>
                  <a:pt x="78" y="40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3" y="84"/>
                  <a:pt x="33" y="84"/>
                  <a:pt x="33" y="84"/>
                </a:cubicBezTo>
                <a:cubicBezTo>
                  <a:pt x="29" y="88"/>
                  <a:pt x="24" y="90"/>
                  <a:pt x="19" y="90"/>
                </a:cubicBezTo>
                <a:cubicBezTo>
                  <a:pt x="14" y="90"/>
                  <a:pt x="9" y="88"/>
                  <a:pt x="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0"/>
                  <a:pt x="0" y="75"/>
                  <a:pt x="0" y="70"/>
                </a:cubicBezTo>
                <a:cubicBezTo>
                  <a:pt x="0" y="65"/>
                  <a:pt x="2" y="60"/>
                  <a:pt x="5" y="56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54" y="8"/>
                  <a:pt x="54" y="8"/>
                  <a:pt x="54" y="8"/>
                </a:cubicBezTo>
                <a:cubicBezTo>
                  <a:pt x="59" y="3"/>
                  <a:pt x="65" y="0"/>
                  <a:pt x="72" y="0"/>
                </a:cubicBezTo>
                <a:cubicBezTo>
                  <a:pt x="79" y="0"/>
                  <a:pt x="85" y="3"/>
                  <a:pt x="90" y="8"/>
                </a:cubicBezTo>
                <a:cubicBezTo>
                  <a:pt x="95" y="13"/>
                  <a:pt x="98" y="19"/>
                  <a:pt x="98" y="26"/>
                </a:cubicBezTo>
                <a:cubicBezTo>
                  <a:pt x="98" y="33"/>
                  <a:pt x="95" y="39"/>
                  <a:pt x="90" y="44"/>
                </a:cubicBezTo>
                <a:cubicBezTo>
                  <a:pt x="53" y="81"/>
                  <a:pt x="53" y="81"/>
                  <a:pt x="53" y="81"/>
                </a:cubicBezTo>
                <a:cubicBezTo>
                  <a:pt x="52" y="83"/>
                  <a:pt x="49" y="83"/>
                  <a:pt x="48" y="81"/>
                </a:cubicBezTo>
                <a:cubicBezTo>
                  <a:pt x="46" y="80"/>
                  <a:pt x="46" y="77"/>
                  <a:pt x="48" y="76"/>
                </a:cubicBezTo>
                <a:cubicBezTo>
                  <a:pt x="85" y="39"/>
                  <a:pt x="85" y="39"/>
                  <a:pt x="85" y="39"/>
                </a:cubicBezTo>
                <a:cubicBezTo>
                  <a:pt x="88" y="35"/>
                  <a:pt x="90" y="31"/>
                  <a:pt x="90" y="26"/>
                </a:cubicBezTo>
                <a:cubicBezTo>
                  <a:pt x="90" y="21"/>
                  <a:pt x="88" y="17"/>
                  <a:pt x="85" y="13"/>
                </a:cubicBezTo>
                <a:cubicBezTo>
                  <a:pt x="81" y="10"/>
                  <a:pt x="77" y="8"/>
                  <a:pt x="72" y="8"/>
                </a:cubicBezTo>
                <a:cubicBezTo>
                  <a:pt x="67" y="8"/>
                  <a:pt x="63" y="10"/>
                  <a:pt x="59" y="13"/>
                </a:cubicBezTo>
                <a:cubicBezTo>
                  <a:pt x="30" y="43"/>
                  <a:pt x="30" y="43"/>
                  <a:pt x="3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8" descr="D:\51PPT模板网\51pptmoban.com\图片.jpg">
            <a:extLst>
              <a:ext uri="{FF2B5EF4-FFF2-40B4-BE49-F238E27FC236}">
                <a16:creationId xmlns:a16="http://schemas.microsoft.com/office/drawing/2014/main" id="{214662AD-462E-3B4C-38C7-DAD3713FF569}"/>
              </a:ext>
            </a:extLst>
          </p:cNvPr>
          <p:cNvSpPr>
            <a:spLocks noEditPoints="1"/>
          </p:cNvSpPr>
          <p:nvPr/>
        </p:nvSpPr>
        <p:spPr bwMode="auto">
          <a:xfrm>
            <a:off x="9729231" y="1551457"/>
            <a:ext cx="391082" cy="459728"/>
          </a:xfrm>
          <a:custGeom>
            <a:avLst/>
            <a:gdLst>
              <a:gd name="T0" fmla="*/ 71 w 85"/>
              <a:gd name="T1" fmla="*/ 16 h 100"/>
              <a:gd name="T2" fmla="*/ 69 w 85"/>
              <a:gd name="T3" fmla="*/ 11 h 100"/>
              <a:gd name="T4" fmla="*/ 53 w 85"/>
              <a:gd name="T5" fmla="*/ 4 h 100"/>
              <a:gd name="T6" fmla="*/ 32 w 85"/>
              <a:gd name="T7" fmla="*/ 4 h 100"/>
              <a:gd name="T8" fmla="*/ 16 w 85"/>
              <a:gd name="T9" fmla="*/ 11 h 100"/>
              <a:gd name="T10" fmla="*/ 14 w 85"/>
              <a:gd name="T11" fmla="*/ 16 h 100"/>
              <a:gd name="T12" fmla="*/ 0 w 85"/>
              <a:gd name="T13" fmla="*/ 19 h 100"/>
              <a:gd name="T14" fmla="*/ 3 w 85"/>
              <a:gd name="T15" fmla="*/ 100 h 100"/>
              <a:gd name="T16" fmla="*/ 85 w 85"/>
              <a:gd name="T17" fmla="*/ 96 h 100"/>
              <a:gd name="T18" fmla="*/ 81 w 85"/>
              <a:gd name="T19" fmla="*/ 16 h 100"/>
              <a:gd name="T20" fmla="*/ 35 w 85"/>
              <a:gd name="T21" fmla="*/ 8 h 100"/>
              <a:gd name="T22" fmla="*/ 50 w 85"/>
              <a:gd name="T23" fmla="*/ 8 h 100"/>
              <a:gd name="T24" fmla="*/ 33 w 85"/>
              <a:gd name="T25" fmla="*/ 11 h 100"/>
              <a:gd name="T26" fmla="*/ 18 w 85"/>
              <a:gd name="T27" fmla="*/ 16 h 100"/>
              <a:gd name="T28" fmla="*/ 67 w 85"/>
              <a:gd name="T29" fmla="*/ 16 h 100"/>
              <a:gd name="T30" fmla="*/ 18 w 85"/>
              <a:gd name="T31" fmla="*/ 23 h 100"/>
              <a:gd name="T32" fmla="*/ 78 w 85"/>
              <a:gd name="T33" fmla="*/ 93 h 100"/>
              <a:gd name="T34" fmla="*/ 7 w 85"/>
              <a:gd name="T35" fmla="*/ 93 h 100"/>
              <a:gd name="T36" fmla="*/ 14 w 85"/>
              <a:gd name="T37" fmla="*/ 23 h 100"/>
              <a:gd name="T38" fmla="*/ 16 w 85"/>
              <a:gd name="T39" fmla="*/ 27 h 100"/>
              <a:gd name="T40" fmla="*/ 71 w 85"/>
              <a:gd name="T41" fmla="*/ 25 h 100"/>
              <a:gd name="T42" fmla="*/ 78 w 85"/>
              <a:gd name="T43" fmla="*/ 23 h 100"/>
              <a:gd name="T44" fmla="*/ 20 w 85"/>
              <a:gd name="T45" fmla="*/ 55 h 100"/>
              <a:gd name="T46" fmla="*/ 17 w 85"/>
              <a:gd name="T47" fmla="*/ 59 h 100"/>
              <a:gd name="T48" fmla="*/ 24 w 85"/>
              <a:gd name="T49" fmla="*/ 59 h 100"/>
              <a:gd name="T50" fmla="*/ 20 w 85"/>
              <a:gd name="T51" fmla="*/ 71 h 100"/>
              <a:gd name="T52" fmla="*/ 17 w 85"/>
              <a:gd name="T53" fmla="*/ 75 h 100"/>
              <a:gd name="T54" fmla="*/ 24 w 85"/>
              <a:gd name="T55" fmla="*/ 75 h 100"/>
              <a:gd name="T56" fmla="*/ 64 w 85"/>
              <a:gd name="T57" fmla="*/ 41 h 100"/>
              <a:gd name="T58" fmla="*/ 32 w 85"/>
              <a:gd name="T59" fmla="*/ 41 h 100"/>
              <a:gd name="T60" fmla="*/ 32 w 85"/>
              <a:gd name="T61" fmla="*/ 45 h 100"/>
              <a:gd name="T62" fmla="*/ 66 w 85"/>
              <a:gd name="T63" fmla="*/ 43 h 100"/>
              <a:gd name="T64" fmla="*/ 20 w 85"/>
              <a:gd name="T65" fmla="*/ 39 h 100"/>
              <a:gd name="T66" fmla="*/ 17 w 85"/>
              <a:gd name="T67" fmla="*/ 43 h 100"/>
              <a:gd name="T68" fmla="*/ 24 w 85"/>
              <a:gd name="T69" fmla="*/ 43 h 100"/>
              <a:gd name="T70" fmla="*/ 64 w 85"/>
              <a:gd name="T71" fmla="*/ 73 h 100"/>
              <a:gd name="T72" fmla="*/ 32 w 85"/>
              <a:gd name="T73" fmla="*/ 73 h 100"/>
              <a:gd name="T74" fmla="*/ 32 w 85"/>
              <a:gd name="T75" fmla="*/ 77 h 100"/>
              <a:gd name="T76" fmla="*/ 66 w 85"/>
              <a:gd name="T77" fmla="*/ 75 h 100"/>
              <a:gd name="T78" fmla="*/ 64 w 85"/>
              <a:gd name="T79" fmla="*/ 57 h 100"/>
              <a:gd name="T80" fmla="*/ 32 w 85"/>
              <a:gd name="T81" fmla="*/ 57 h 100"/>
              <a:gd name="T82" fmla="*/ 32 w 85"/>
              <a:gd name="T83" fmla="*/ 61 h 100"/>
              <a:gd name="T84" fmla="*/ 66 w 85"/>
              <a:gd name="T85" fmla="*/ 59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00">
                <a:moveTo>
                  <a:pt x="81" y="16"/>
                </a:moveTo>
                <a:cubicBezTo>
                  <a:pt x="71" y="16"/>
                  <a:pt x="71" y="16"/>
                  <a:pt x="71" y="16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2"/>
                  <a:pt x="70" y="11"/>
                  <a:pt x="6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56" y="9"/>
                  <a:pt x="55" y="6"/>
                  <a:pt x="53" y="4"/>
                </a:cubicBezTo>
                <a:cubicBezTo>
                  <a:pt x="50" y="2"/>
                  <a:pt x="46" y="0"/>
                  <a:pt x="42" y="0"/>
                </a:cubicBezTo>
                <a:cubicBezTo>
                  <a:pt x="38" y="0"/>
                  <a:pt x="35" y="2"/>
                  <a:pt x="32" y="4"/>
                </a:cubicBezTo>
                <a:cubicBezTo>
                  <a:pt x="30" y="6"/>
                  <a:pt x="29" y="9"/>
                  <a:pt x="28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5" y="11"/>
                  <a:pt x="14" y="12"/>
                  <a:pt x="14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1" y="16"/>
                  <a:pt x="0" y="17"/>
                  <a:pt x="0" y="19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1" y="100"/>
                  <a:pt x="3" y="100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3" y="100"/>
                  <a:pt x="85" y="99"/>
                  <a:pt x="85" y="96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7"/>
                  <a:pt x="83" y="16"/>
                  <a:pt x="81" y="16"/>
                </a:cubicBezTo>
                <a:close/>
                <a:moveTo>
                  <a:pt x="35" y="8"/>
                </a:moveTo>
                <a:cubicBezTo>
                  <a:pt x="35" y="8"/>
                  <a:pt x="35" y="8"/>
                  <a:pt x="35" y="8"/>
                </a:cubicBezTo>
                <a:cubicBezTo>
                  <a:pt x="37" y="6"/>
                  <a:pt x="39" y="5"/>
                  <a:pt x="42" y="5"/>
                </a:cubicBezTo>
                <a:cubicBezTo>
                  <a:pt x="45" y="5"/>
                  <a:pt x="48" y="6"/>
                  <a:pt x="50" y="8"/>
                </a:cubicBezTo>
                <a:cubicBezTo>
                  <a:pt x="51" y="9"/>
                  <a:pt x="52" y="10"/>
                  <a:pt x="5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4" y="9"/>
                  <a:pt x="35" y="8"/>
                </a:cubicBezTo>
                <a:close/>
                <a:moveTo>
                  <a:pt x="18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23"/>
                  <a:pt x="67" y="23"/>
                  <a:pt x="67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16"/>
                  <a:pt x="18" y="16"/>
                  <a:pt x="18" y="16"/>
                </a:cubicBezTo>
                <a:close/>
                <a:moveTo>
                  <a:pt x="78" y="93"/>
                </a:moveTo>
                <a:cubicBezTo>
                  <a:pt x="78" y="93"/>
                  <a:pt x="78" y="93"/>
                  <a:pt x="78" y="93"/>
                </a:cubicBezTo>
                <a:cubicBezTo>
                  <a:pt x="7" y="93"/>
                  <a:pt x="7" y="93"/>
                  <a:pt x="7" y="93"/>
                </a:cubicBezTo>
                <a:cubicBezTo>
                  <a:pt x="7" y="23"/>
                  <a:pt x="7" y="23"/>
                  <a:pt x="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5" y="27"/>
                  <a:pt x="16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70" y="27"/>
                  <a:pt x="71" y="27"/>
                  <a:pt x="71" y="25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93"/>
                  <a:pt x="78" y="93"/>
                  <a:pt x="78" y="93"/>
                </a:cubicBezTo>
                <a:close/>
                <a:moveTo>
                  <a:pt x="20" y="55"/>
                </a:moveTo>
                <a:cubicBezTo>
                  <a:pt x="20" y="55"/>
                  <a:pt x="20" y="55"/>
                  <a:pt x="20" y="55"/>
                </a:cubicBezTo>
                <a:cubicBezTo>
                  <a:pt x="18" y="55"/>
                  <a:pt x="17" y="57"/>
                  <a:pt x="17" y="59"/>
                </a:cubicBezTo>
                <a:cubicBezTo>
                  <a:pt x="17" y="61"/>
                  <a:pt x="18" y="63"/>
                  <a:pt x="20" y="63"/>
                </a:cubicBezTo>
                <a:cubicBezTo>
                  <a:pt x="22" y="63"/>
                  <a:pt x="24" y="61"/>
                  <a:pt x="24" y="59"/>
                </a:cubicBezTo>
                <a:cubicBezTo>
                  <a:pt x="24" y="57"/>
                  <a:pt x="22" y="55"/>
                  <a:pt x="20" y="55"/>
                </a:cubicBezTo>
                <a:close/>
                <a:moveTo>
                  <a:pt x="20" y="71"/>
                </a:moveTo>
                <a:cubicBezTo>
                  <a:pt x="20" y="71"/>
                  <a:pt x="20" y="71"/>
                  <a:pt x="20" y="71"/>
                </a:cubicBezTo>
                <a:cubicBezTo>
                  <a:pt x="18" y="71"/>
                  <a:pt x="17" y="73"/>
                  <a:pt x="17" y="75"/>
                </a:cubicBezTo>
                <a:cubicBezTo>
                  <a:pt x="17" y="77"/>
                  <a:pt x="18" y="79"/>
                  <a:pt x="20" y="79"/>
                </a:cubicBezTo>
                <a:cubicBezTo>
                  <a:pt x="22" y="79"/>
                  <a:pt x="24" y="77"/>
                  <a:pt x="24" y="75"/>
                </a:cubicBezTo>
                <a:cubicBezTo>
                  <a:pt x="24" y="73"/>
                  <a:pt x="22" y="71"/>
                  <a:pt x="20" y="71"/>
                </a:cubicBezTo>
                <a:close/>
                <a:moveTo>
                  <a:pt x="64" y="41"/>
                </a:moveTo>
                <a:cubicBezTo>
                  <a:pt x="64" y="41"/>
                  <a:pt x="64" y="41"/>
                  <a:pt x="64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0" y="41"/>
                  <a:pt x="29" y="42"/>
                  <a:pt x="29" y="43"/>
                </a:cubicBezTo>
                <a:cubicBezTo>
                  <a:pt x="29" y="44"/>
                  <a:pt x="30" y="45"/>
                  <a:pt x="32" y="45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6" y="44"/>
                  <a:pt x="66" y="43"/>
                </a:cubicBezTo>
                <a:cubicBezTo>
                  <a:pt x="66" y="42"/>
                  <a:pt x="65" y="41"/>
                  <a:pt x="64" y="41"/>
                </a:cubicBezTo>
                <a:close/>
                <a:moveTo>
                  <a:pt x="20" y="39"/>
                </a:moveTo>
                <a:cubicBezTo>
                  <a:pt x="20" y="39"/>
                  <a:pt x="20" y="39"/>
                  <a:pt x="20" y="39"/>
                </a:cubicBezTo>
                <a:cubicBezTo>
                  <a:pt x="18" y="39"/>
                  <a:pt x="17" y="41"/>
                  <a:pt x="17" y="43"/>
                </a:cubicBezTo>
                <a:cubicBezTo>
                  <a:pt x="17" y="45"/>
                  <a:pt x="18" y="47"/>
                  <a:pt x="20" y="47"/>
                </a:cubicBezTo>
                <a:cubicBezTo>
                  <a:pt x="22" y="47"/>
                  <a:pt x="24" y="45"/>
                  <a:pt x="24" y="43"/>
                </a:cubicBezTo>
                <a:cubicBezTo>
                  <a:pt x="24" y="41"/>
                  <a:pt x="22" y="39"/>
                  <a:pt x="20" y="39"/>
                </a:cubicBezTo>
                <a:close/>
                <a:moveTo>
                  <a:pt x="64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0" y="73"/>
                  <a:pt x="29" y="74"/>
                  <a:pt x="29" y="75"/>
                </a:cubicBezTo>
                <a:cubicBezTo>
                  <a:pt x="29" y="76"/>
                  <a:pt x="30" y="77"/>
                  <a:pt x="32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65" y="77"/>
                  <a:pt x="66" y="76"/>
                  <a:pt x="66" y="75"/>
                </a:cubicBezTo>
                <a:cubicBezTo>
                  <a:pt x="66" y="74"/>
                  <a:pt x="65" y="73"/>
                  <a:pt x="64" y="73"/>
                </a:cubicBezTo>
                <a:close/>
                <a:moveTo>
                  <a:pt x="64" y="57"/>
                </a:moveTo>
                <a:cubicBezTo>
                  <a:pt x="64" y="57"/>
                  <a:pt x="64" y="57"/>
                  <a:pt x="64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7"/>
                  <a:pt x="29" y="58"/>
                  <a:pt x="29" y="59"/>
                </a:cubicBezTo>
                <a:cubicBezTo>
                  <a:pt x="29" y="60"/>
                  <a:pt x="30" y="61"/>
                  <a:pt x="32" y="61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1"/>
                  <a:pt x="66" y="60"/>
                  <a:pt x="66" y="59"/>
                </a:cubicBezTo>
                <a:cubicBezTo>
                  <a:pt x="66" y="58"/>
                  <a:pt x="65" y="57"/>
                  <a:pt x="64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9">
            <a:extLst>
              <a:ext uri="{FF2B5EF4-FFF2-40B4-BE49-F238E27FC236}">
                <a16:creationId xmlns:a16="http://schemas.microsoft.com/office/drawing/2014/main" id="{9900369A-B095-83EC-420B-D529F36F0A30}"/>
              </a:ext>
            </a:extLst>
          </p:cNvPr>
          <p:cNvSpPr>
            <a:spLocks noEditPoints="1"/>
          </p:cNvSpPr>
          <p:nvPr/>
        </p:nvSpPr>
        <p:spPr bwMode="auto">
          <a:xfrm>
            <a:off x="1934816" y="4037183"/>
            <a:ext cx="661801" cy="595319"/>
          </a:xfrm>
          <a:custGeom>
            <a:avLst/>
            <a:gdLst>
              <a:gd name="T0" fmla="*/ 71 w 99"/>
              <a:gd name="T1" fmla="*/ 2 h 89"/>
              <a:gd name="T2" fmla="*/ 92 w 99"/>
              <a:gd name="T3" fmla="*/ 37 h 89"/>
              <a:gd name="T4" fmla="*/ 91 w 99"/>
              <a:gd name="T5" fmla="*/ 41 h 89"/>
              <a:gd name="T6" fmla="*/ 52 w 99"/>
              <a:gd name="T7" fmla="*/ 61 h 89"/>
              <a:gd name="T8" fmla="*/ 32 w 99"/>
              <a:gd name="T9" fmla="*/ 21 h 89"/>
              <a:gd name="T10" fmla="*/ 68 w 99"/>
              <a:gd name="T11" fmla="*/ 6 h 89"/>
              <a:gd name="T12" fmla="*/ 60 w 99"/>
              <a:gd name="T13" fmla="*/ 11 h 89"/>
              <a:gd name="T14" fmla="*/ 65 w 99"/>
              <a:gd name="T15" fmla="*/ 23 h 89"/>
              <a:gd name="T16" fmla="*/ 50 w 99"/>
              <a:gd name="T17" fmla="*/ 29 h 89"/>
              <a:gd name="T18" fmla="*/ 36 w 99"/>
              <a:gd name="T19" fmla="*/ 24 h 89"/>
              <a:gd name="T20" fmla="*/ 63 w 99"/>
              <a:gd name="T21" fmla="*/ 51 h 89"/>
              <a:gd name="T22" fmla="*/ 58 w 99"/>
              <a:gd name="T23" fmla="*/ 39 h 89"/>
              <a:gd name="T24" fmla="*/ 73 w 99"/>
              <a:gd name="T25" fmla="*/ 33 h 89"/>
              <a:gd name="T26" fmla="*/ 78 w 99"/>
              <a:gd name="T27" fmla="*/ 43 h 89"/>
              <a:gd name="T28" fmla="*/ 68 w 99"/>
              <a:gd name="T29" fmla="*/ 6 h 89"/>
              <a:gd name="T30" fmla="*/ 52 w 99"/>
              <a:gd name="T31" fmla="*/ 63 h 89"/>
              <a:gd name="T32" fmla="*/ 19 w 99"/>
              <a:gd name="T33" fmla="*/ 10 h 89"/>
              <a:gd name="T34" fmla="*/ 4 w 99"/>
              <a:gd name="T35" fmla="*/ 8 h 89"/>
              <a:gd name="T36" fmla="*/ 4 w 99"/>
              <a:gd name="T37" fmla="*/ 15 h 89"/>
              <a:gd name="T38" fmla="*/ 43 w 99"/>
              <a:gd name="T39" fmla="*/ 67 h 89"/>
              <a:gd name="T40" fmla="*/ 39 w 99"/>
              <a:gd name="T41" fmla="*/ 76 h 89"/>
              <a:gd name="T42" fmla="*/ 43 w 99"/>
              <a:gd name="T43" fmla="*/ 85 h 89"/>
              <a:gd name="T44" fmla="*/ 61 w 99"/>
              <a:gd name="T45" fmla="*/ 85 h 89"/>
              <a:gd name="T46" fmla="*/ 65 w 99"/>
              <a:gd name="T47" fmla="*/ 76 h 89"/>
              <a:gd name="T48" fmla="*/ 96 w 99"/>
              <a:gd name="T49" fmla="*/ 50 h 89"/>
              <a:gd name="T50" fmla="*/ 93 w 99"/>
              <a:gd name="T51" fmla="*/ 44 h 89"/>
              <a:gd name="T52" fmla="*/ 52 w 99"/>
              <a:gd name="T53" fmla="*/ 63 h 89"/>
              <a:gd name="T54" fmla="*/ 56 w 99"/>
              <a:gd name="T55" fmla="*/ 72 h 89"/>
              <a:gd name="T56" fmla="*/ 56 w 99"/>
              <a:gd name="T57" fmla="*/ 80 h 89"/>
              <a:gd name="T58" fmla="*/ 52 w 99"/>
              <a:gd name="T59" fmla="*/ 81 h 89"/>
              <a:gd name="T60" fmla="*/ 48 w 99"/>
              <a:gd name="T61" fmla="*/ 80 h 89"/>
              <a:gd name="T62" fmla="*/ 48 w 99"/>
              <a:gd name="T63" fmla="*/ 72 h 89"/>
              <a:gd name="T64" fmla="*/ 56 w 99"/>
              <a:gd name="T65" fmla="*/ 72 h 89"/>
              <a:gd name="T66" fmla="*/ 56 w 99"/>
              <a:gd name="T67" fmla="*/ 13 h 89"/>
              <a:gd name="T68" fmla="*/ 53 w 99"/>
              <a:gd name="T69" fmla="*/ 25 h 89"/>
              <a:gd name="T70" fmla="*/ 56 w 99"/>
              <a:gd name="T71" fmla="*/ 13 h 89"/>
              <a:gd name="T72" fmla="*/ 70 w 99"/>
              <a:gd name="T73" fmla="*/ 37 h 89"/>
              <a:gd name="T74" fmla="*/ 67 w 99"/>
              <a:gd name="T75" fmla="*/ 49 h 89"/>
              <a:gd name="T76" fmla="*/ 70 w 99"/>
              <a:gd name="T77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89">
                <a:moveTo>
                  <a:pt x="68" y="1"/>
                </a:moveTo>
                <a:cubicBezTo>
                  <a:pt x="69" y="0"/>
                  <a:pt x="70" y="0"/>
                  <a:pt x="71" y="2"/>
                </a:cubicBezTo>
                <a:cubicBezTo>
                  <a:pt x="71" y="2"/>
                  <a:pt x="71" y="2"/>
                  <a:pt x="71" y="2"/>
                </a:cubicBezTo>
                <a:cubicBezTo>
                  <a:pt x="92" y="37"/>
                  <a:pt x="92" y="37"/>
                  <a:pt x="92" y="37"/>
                </a:cubicBezTo>
                <a:cubicBezTo>
                  <a:pt x="92" y="39"/>
                  <a:pt x="92" y="40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79" y="48"/>
                  <a:pt x="67" y="54"/>
                  <a:pt x="55" y="61"/>
                </a:cubicBezTo>
                <a:cubicBezTo>
                  <a:pt x="54" y="62"/>
                  <a:pt x="53" y="62"/>
                  <a:pt x="52" y="61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3"/>
                  <a:pt x="31" y="22"/>
                  <a:pt x="32" y="21"/>
                </a:cubicBezTo>
                <a:cubicBezTo>
                  <a:pt x="68" y="1"/>
                  <a:pt x="68" y="1"/>
                  <a:pt x="68" y="1"/>
                </a:cubicBezTo>
                <a:close/>
                <a:moveTo>
                  <a:pt x="68" y="6"/>
                </a:moveTo>
                <a:cubicBezTo>
                  <a:pt x="68" y="6"/>
                  <a:pt x="68" y="6"/>
                  <a:pt x="68" y="6"/>
                </a:cubicBezTo>
                <a:cubicBezTo>
                  <a:pt x="60" y="11"/>
                  <a:pt x="60" y="11"/>
                  <a:pt x="60" y="11"/>
                </a:cubicBezTo>
                <a:cubicBezTo>
                  <a:pt x="65" y="20"/>
                  <a:pt x="65" y="20"/>
                  <a:pt x="65" y="20"/>
                </a:cubicBezTo>
                <a:cubicBezTo>
                  <a:pt x="66" y="21"/>
                  <a:pt x="66" y="23"/>
                  <a:pt x="65" y="23"/>
                </a:cubicBezTo>
                <a:cubicBezTo>
                  <a:pt x="53" y="30"/>
                  <a:pt x="53" y="30"/>
                  <a:pt x="53" y="30"/>
                </a:cubicBezTo>
                <a:cubicBezTo>
                  <a:pt x="52" y="30"/>
                  <a:pt x="51" y="30"/>
                  <a:pt x="50" y="29"/>
                </a:cubicBezTo>
                <a:cubicBezTo>
                  <a:pt x="45" y="19"/>
                  <a:pt x="45" y="19"/>
                  <a:pt x="45" y="19"/>
                </a:cubicBezTo>
                <a:cubicBezTo>
                  <a:pt x="36" y="24"/>
                  <a:pt x="36" y="24"/>
                  <a:pt x="36" y="24"/>
                </a:cubicBezTo>
                <a:cubicBezTo>
                  <a:pt x="55" y="56"/>
                  <a:pt x="55" y="56"/>
                  <a:pt x="55" y="56"/>
                </a:cubicBezTo>
                <a:cubicBezTo>
                  <a:pt x="63" y="51"/>
                  <a:pt x="63" y="51"/>
                  <a:pt x="63" y="51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1"/>
                  <a:pt x="57" y="39"/>
                  <a:pt x="58" y="39"/>
                </a:cubicBezTo>
                <a:cubicBezTo>
                  <a:pt x="70" y="32"/>
                  <a:pt x="70" y="32"/>
                  <a:pt x="70" y="32"/>
                </a:cubicBezTo>
                <a:cubicBezTo>
                  <a:pt x="71" y="32"/>
                  <a:pt x="72" y="32"/>
                  <a:pt x="73" y="33"/>
                </a:cubicBezTo>
                <a:cubicBezTo>
                  <a:pt x="73" y="33"/>
                  <a:pt x="73" y="33"/>
                  <a:pt x="73" y="33"/>
                </a:cubicBezTo>
                <a:cubicBezTo>
                  <a:pt x="78" y="43"/>
                  <a:pt x="78" y="43"/>
                  <a:pt x="78" y="43"/>
                </a:cubicBezTo>
                <a:cubicBezTo>
                  <a:pt x="87" y="38"/>
                  <a:pt x="87" y="38"/>
                  <a:pt x="87" y="38"/>
                </a:cubicBezTo>
                <a:cubicBezTo>
                  <a:pt x="68" y="6"/>
                  <a:pt x="68" y="6"/>
                  <a:pt x="68" y="6"/>
                </a:cubicBezTo>
                <a:close/>
                <a:moveTo>
                  <a:pt x="52" y="63"/>
                </a:move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0" y="63"/>
                  <a:pt x="50" y="64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9"/>
                  <a:pt x="17" y="8"/>
                  <a:pt x="15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9"/>
                  <a:pt x="0" y="11"/>
                </a:cubicBezTo>
                <a:cubicBezTo>
                  <a:pt x="0" y="14"/>
                  <a:pt x="2" y="15"/>
                  <a:pt x="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0" y="69"/>
                  <a:pt x="39" y="73"/>
                  <a:pt x="39" y="76"/>
                </a:cubicBezTo>
                <a:cubicBezTo>
                  <a:pt x="39" y="80"/>
                  <a:pt x="40" y="83"/>
                  <a:pt x="42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5" y="88"/>
                  <a:pt x="48" y="89"/>
                  <a:pt x="52" y="89"/>
                </a:cubicBezTo>
                <a:cubicBezTo>
                  <a:pt x="55" y="89"/>
                  <a:pt x="59" y="88"/>
                  <a:pt x="61" y="85"/>
                </a:cubicBezTo>
                <a:cubicBezTo>
                  <a:pt x="61" y="85"/>
                  <a:pt x="61" y="85"/>
                  <a:pt x="61" y="85"/>
                </a:cubicBezTo>
                <a:cubicBezTo>
                  <a:pt x="63" y="83"/>
                  <a:pt x="65" y="80"/>
                  <a:pt x="65" y="76"/>
                </a:cubicBezTo>
                <a:cubicBezTo>
                  <a:pt x="65" y="74"/>
                  <a:pt x="64" y="72"/>
                  <a:pt x="63" y="70"/>
                </a:cubicBezTo>
                <a:cubicBezTo>
                  <a:pt x="96" y="50"/>
                  <a:pt x="96" y="50"/>
                  <a:pt x="96" y="50"/>
                </a:cubicBezTo>
                <a:cubicBezTo>
                  <a:pt x="98" y="49"/>
                  <a:pt x="99" y="47"/>
                  <a:pt x="98" y="45"/>
                </a:cubicBezTo>
                <a:cubicBezTo>
                  <a:pt x="97" y="43"/>
                  <a:pt x="94" y="43"/>
                  <a:pt x="93" y="44"/>
                </a:cubicBezTo>
                <a:cubicBezTo>
                  <a:pt x="57" y="64"/>
                  <a:pt x="57" y="64"/>
                  <a:pt x="57" y="64"/>
                </a:cubicBezTo>
                <a:cubicBezTo>
                  <a:pt x="55" y="64"/>
                  <a:pt x="54" y="63"/>
                  <a:pt x="52" y="63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73"/>
                  <a:pt x="57" y="75"/>
                  <a:pt x="57" y="76"/>
                </a:cubicBezTo>
                <a:cubicBezTo>
                  <a:pt x="57" y="78"/>
                  <a:pt x="56" y="79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5" y="81"/>
                  <a:pt x="53" y="81"/>
                  <a:pt x="52" y="81"/>
                </a:cubicBezTo>
                <a:cubicBezTo>
                  <a:pt x="50" y="81"/>
                  <a:pt x="49" y="81"/>
                  <a:pt x="4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7" y="79"/>
                  <a:pt x="47" y="78"/>
                  <a:pt x="47" y="76"/>
                </a:cubicBezTo>
                <a:cubicBezTo>
                  <a:pt x="47" y="75"/>
                  <a:pt x="47" y="73"/>
                  <a:pt x="48" y="72"/>
                </a:cubicBezTo>
                <a:cubicBezTo>
                  <a:pt x="49" y="72"/>
                  <a:pt x="50" y="71"/>
                  <a:pt x="52" y="71"/>
                </a:cubicBezTo>
                <a:cubicBezTo>
                  <a:pt x="53" y="71"/>
                  <a:pt x="55" y="72"/>
                  <a:pt x="56" y="72"/>
                </a:cubicBezTo>
                <a:close/>
                <a:moveTo>
                  <a:pt x="56" y="13"/>
                </a:moveTo>
                <a:cubicBezTo>
                  <a:pt x="56" y="13"/>
                  <a:pt x="56" y="13"/>
                  <a:pt x="56" y="13"/>
                </a:cubicBezTo>
                <a:cubicBezTo>
                  <a:pt x="49" y="17"/>
                  <a:pt x="49" y="17"/>
                  <a:pt x="49" y="17"/>
                </a:cubicBezTo>
                <a:cubicBezTo>
                  <a:pt x="53" y="25"/>
                  <a:pt x="53" y="25"/>
                  <a:pt x="53" y="25"/>
                </a:cubicBezTo>
                <a:cubicBezTo>
                  <a:pt x="60" y="20"/>
                  <a:pt x="60" y="20"/>
                  <a:pt x="60" y="20"/>
                </a:cubicBezTo>
                <a:cubicBezTo>
                  <a:pt x="56" y="13"/>
                  <a:pt x="56" y="13"/>
                  <a:pt x="56" y="13"/>
                </a:cubicBezTo>
                <a:close/>
                <a:moveTo>
                  <a:pt x="70" y="37"/>
                </a:moveTo>
                <a:cubicBezTo>
                  <a:pt x="70" y="37"/>
                  <a:pt x="70" y="37"/>
                  <a:pt x="70" y="37"/>
                </a:cubicBezTo>
                <a:cubicBezTo>
                  <a:pt x="63" y="42"/>
                  <a:pt x="63" y="42"/>
                  <a:pt x="63" y="42"/>
                </a:cubicBezTo>
                <a:cubicBezTo>
                  <a:pt x="67" y="49"/>
                  <a:pt x="67" y="49"/>
                  <a:pt x="67" y="49"/>
                </a:cubicBezTo>
                <a:cubicBezTo>
                  <a:pt x="74" y="45"/>
                  <a:pt x="74" y="45"/>
                  <a:pt x="74" y="45"/>
                </a:cubicBezTo>
                <a:cubicBezTo>
                  <a:pt x="70" y="37"/>
                  <a:pt x="70" y="37"/>
                  <a:pt x="70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30">
            <a:extLst>
              <a:ext uri="{FF2B5EF4-FFF2-40B4-BE49-F238E27FC236}">
                <a16:creationId xmlns:a16="http://schemas.microsoft.com/office/drawing/2014/main" id="{6DE9EF7F-DA99-41E6-F592-4463E9B78712}"/>
              </a:ext>
            </a:extLst>
          </p:cNvPr>
          <p:cNvSpPr>
            <a:spLocks noEditPoints="1"/>
          </p:cNvSpPr>
          <p:nvPr/>
        </p:nvSpPr>
        <p:spPr bwMode="auto">
          <a:xfrm>
            <a:off x="7146587" y="4142894"/>
            <a:ext cx="449328" cy="386920"/>
          </a:xfrm>
          <a:custGeom>
            <a:avLst/>
            <a:gdLst>
              <a:gd name="T0" fmla="*/ 12 w 98"/>
              <a:gd name="T1" fmla="*/ 18 h 84"/>
              <a:gd name="T2" fmla="*/ 20 w 98"/>
              <a:gd name="T3" fmla="*/ 2 h 84"/>
              <a:gd name="T4" fmla="*/ 22 w 98"/>
              <a:gd name="T5" fmla="*/ 0 h 84"/>
              <a:gd name="T6" fmla="*/ 79 w 98"/>
              <a:gd name="T7" fmla="*/ 2 h 84"/>
              <a:gd name="T8" fmla="*/ 79 w 98"/>
              <a:gd name="T9" fmla="*/ 18 h 84"/>
              <a:gd name="T10" fmla="*/ 89 w 98"/>
              <a:gd name="T11" fmla="*/ 20 h 84"/>
              <a:gd name="T12" fmla="*/ 89 w 98"/>
              <a:gd name="T13" fmla="*/ 42 h 84"/>
              <a:gd name="T14" fmla="*/ 98 w 98"/>
              <a:gd name="T15" fmla="*/ 46 h 84"/>
              <a:gd name="T16" fmla="*/ 98 w 98"/>
              <a:gd name="T17" fmla="*/ 80 h 84"/>
              <a:gd name="T18" fmla="*/ 94 w 98"/>
              <a:gd name="T19" fmla="*/ 84 h 84"/>
              <a:gd name="T20" fmla="*/ 0 w 98"/>
              <a:gd name="T21" fmla="*/ 80 h 84"/>
              <a:gd name="T22" fmla="*/ 0 w 98"/>
              <a:gd name="T23" fmla="*/ 46 h 84"/>
              <a:gd name="T24" fmla="*/ 4 w 98"/>
              <a:gd name="T25" fmla="*/ 42 h 84"/>
              <a:gd name="T26" fmla="*/ 9 w 98"/>
              <a:gd name="T27" fmla="*/ 20 h 84"/>
              <a:gd name="T28" fmla="*/ 14 w 98"/>
              <a:gd name="T29" fmla="*/ 42 h 84"/>
              <a:gd name="T30" fmla="*/ 20 w 98"/>
              <a:gd name="T31" fmla="*/ 42 h 84"/>
              <a:gd name="T32" fmla="*/ 14 w 98"/>
              <a:gd name="T33" fmla="*/ 22 h 84"/>
              <a:gd name="T34" fmla="*/ 24 w 98"/>
              <a:gd name="T35" fmla="*/ 42 h 84"/>
              <a:gd name="T36" fmla="*/ 74 w 98"/>
              <a:gd name="T37" fmla="*/ 42 h 84"/>
              <a:gd name="T38" fmla="*/ 74 w 98"/>
              <a:gd name="T39" fmla="*/ 20 h 84"/>
              <a:gd name="T40" fmla="*/ 24 w 98"/>
              <a:gd name="T41" fmla="*/ 4 h 84"/>
              <a:gd name="T42" fmla="*/ 24 w 98"/>
              <a:gd name="T43" fmla="*/ 20 h 84"/>
              <a:gd name="T44" fmla="*/ 24 w 98"/>
              <a:gd name="T45" fmla="*/ 42 h 84"/>
              <a:gd name="T46" fmla="*/ 79 w 98"/>
              <a:gd name="T47" fmla="*/ 42 h 84"/>
              <a:gd name="T48" fmla="*/ 84 w 98"/>
              <a:gd name="T49" fmla="*/ 22 h 84"/>
              <a:gd name="T50" fmla="*/ 79 w 98"/>
              <a:gd name="T51" fmla="*/ 42 h 84"/>
              <a:gd name="T52" fmla="*/ 90 w 98"/>
              <a:gd name="T53" fmla="*/ 49 h 84"/>
              <a:gd name="T54" fmla="*/ 8 w 98"/>
              <a:gd name="T55" fmla="*/ 76 h 84"/>
              <a:gd name="T56" fmla="*/ 20 w 98"/>
              <a:gd name="T57" fmla="*/ 68 h 84"/>
              <a:gd name="T58" fmla="*/ 22 w 98"/>
              <a:gd name="T59" fmla="*/ 65 h 84"/>
              <a:gd name="T60" fmla="*/ 79 w 98"/>
              <a:gd name="T61" fmla="*/ 68 h 84"/>
              <a:gd name="T62" fmla="*/ 79 w 98"/>
              <a:gd name="T63" fmla="*/ 76 h 84"/>
              <a:gd name="T64" fmla="*/ 90 w 98"/>
              <a:gd name="T65" fmla="*/ 49 h 84"/>
              <a:gd name="T66" fmla="*/ 24 w 98"/>
              <a:gd name="T67" fmla="*/ 76 h 84"/>
              <a:gd name="T68" fmla="*/ 74 w 98"/>
              <a:gd name="T69" fmla="*/ 70 h 84"/>
              <a:gd name="T70" fmla="*/ 24 w 98"/>
              <a:gd name="T71" fmla="*/ 7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" h="84">
                <a:moveTo>
                  <a:pt x="12" y="18"/>
                </a:moveTo>
                <a:cubicBezTo>
                  <a:pt x="12" y="18"/>
                  <a:pt x="12" y="18"/>
                  <a:pt x="12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0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7" y="0"/>
                  <a:pt x="79" y="1"/>
                  <a:pt x="79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18"/>
                  <a:pt x="79" y="18"/>
                  <a:pt x="79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8" y="18"/>
                  <a:pt x="89" y="19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42"/>
                  <a:pt x="89" y="42"/>
                  <a:pt x="89" y="42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2"/>
                  <a:pt x="98" y="44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2"/>
                  <a:pt x="96" y="84"/>
                  <a:pt x="94" y="84"/>
                </a:cubicBezTo>
                <a:cubicBezTo>
                  <a:pt x="94" y="84"/>
                  <a:pt x="94" y="84"/>
                  <a:pt x="94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2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2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10" y="18"/>
                  <a:pt x="12" y="18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22"/>
                  <a:pt x="20" y="22"/>
                  <a:pt x="20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4"/>
                  <a:pt x="74" y="4"/>
                  <a:pt x="7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2"/>
                  <a:pt x="24" y="42"/>
                  <a:pt x="24" y="42"/>
                </a:cubicBezTo>
                <a:close/>
                <a:moveTo>
                  <a:pt x="79" y="42"/>
                </a:moveTo>
                <a:cubicBezTo>
                  <a:pt x="79" y="42"/>
                  <a:pt x="79" y="42"/>
                  <a:pt x="79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22"/>
                  <a:pt x="84" y="22"/>
                  <a:pt x="84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42"/>
                  <a:pt x="79" y="42"/>
                  <a:pt x="79" y="42"/>
                </a:cubicBezTo>
                <a:close/>
                <a:moveTo>
                  <a:pt x="90" y="49"/>
                </a:moveTo>
                <a:cubicBezTo>
                  <a:pt x="90" y="49"/>
                  <a:pt x="90" y="49"/>
                  <a:pt x="90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76"/>
                  <a:pt x="8" y="76"/>
                  <a:pt x="8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67"/>
                  <a:pt x="20" y="65"/>
                  <a:pt x="22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7" y="65"/>
                  <a:pt x="79" y="67"/>
                  <a:pt x="79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76"/>
                  <a:pt x="79" y="76"/>
                  <a:pt x="79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0" y="49"/>
                  <a:pt x="90" y="49"/>
                  <a:pt x="90" y="49"/>
                </a:cubicBezTo>
                <a:close/>
                <a:moveTo>
                  <a:pt x="24" y="76"/>
                </a:moveTo>
                <a:cubicBezTo>
                  <a:pt x="24" y="76"/>
                  <a:pt x="24" y="76"/>
                  <a:pt x="2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74" y="70"/>
                  <a:pt x="74" y="70"/>
                  <a:pt x="7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6"/>
                  <a:pt x="24" y="76"/>
                  <a:pt x="24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24">
            <a:extLst>
              <a:ext uri="{FF2B5EF4-FFF2-40B4-BE49-F238E27FC236}">
                <a16:creationId xmlns:a16="http://schemas.microsoft.com/office/drawing/2014/main" id="{51E5837D-C24F-0079-5D6E-0509697BE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9175" y="3623179"/>
            <a:ext cx="2496106" cy="2499129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9F0C77D1-74DD-F9C0-1E8D-1C9D8C374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6718" y="3623179"/>
            <a:ext cx="2496106" cy="2499129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20" descr="D:\51PPT模板网\51pptmoban.com\图片.jpg">
            <a:extLst>
              <a:ext uri="{FF2B5EF4-FFF2-40B4-BE49-F238E27FC236}">
                <a16:creationId xmlns:a16="http://schemas.microsoft.com/office/drawing/2014/main" id="{4A0E8C3D-5541-3B15-375D-AB728DBE8111}"/>
              </a:ext>
            </a:extLst>
          </p:cNvPr>
          <p:cNvSpPr>
            <a:spLocks noEditPoints="1"/>
          </p:cNvSpPr>
          <p:nvPr/>
        </p:nvSpPr>
        <p:spPr bwMode="auto">
          <a:xfrm>
            <a:off x="1934816" y="3960087"/>
            <a:ext cx="568121" cy="657305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4C2DAA9-9F2A-96BC-D18C-785ED3A29EF6}"/>
              </a:ext>
            </a:extLst>
          </p:cNvPr>
          <p:cNvGrpSpPr/>
          <p:nvPr/>
        </p:nvGrpSpPr>
        <p:grpSpPr>
          <a:xfrm>
            <a:off x="3790372" y="2249461"/>
            <a:ext cx="2054712" cy="1047355"/>
            <a:chOff x="283599" y="1906534"/>
            <a:chExt cx="2054712" cy="104735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4745F7-7C25-810F-D3B5-55A9597EF4AF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A93BEC9-25DD-364B-497D-BDDAA7F9A26F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2399138-95FC-329C-6CE0-484DC2DDE980}"/>
              </a:ext>
            </a:extLst>
          </p:cNvPr>
          <p:cNvGrpSpPr/>
          <p:nvPr/>
        </p:nvGrpSpPr>
        <p:grpSpPr>
          <a:xfrm>
            <a:off x="8897415" y="2249461"/>
            <a:ext cx="2054712" cy="1047355"/>
            <a:chOff x="283599" y="1906534"/>
            <a:chExt cx="2054712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3FC5D9-9A6C-E7AC-9F77-4CD8E63BE145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617FEFF-637E-BE8F-18E7-41CF3221CBC3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C92C1C2-F53E-FAAE-4CD3-20C5EE3A534F}"/>
              </a:ext>
            </a:extLst>
          </p:cNvPr>
          <p:cNvGrpSpPr/>
          <p:nvPr/>
        </p:nvGrpSpPr>
        <p:grpSpPr>
          <a:xfrm>
            <a:off x="1191520" y="4734943"/>
            <a:ext cx="2054712" cy="1047355"/>
            <a:chOff x="283599" y="1906534"/>
            <a:chExt cx="2054712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0BE53F-BAC9-E089-D67A-64B7281A4140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CA48568-F43B-953C-4349-AEBF8A44669E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6FC5498-7122-DE37-BDF6-E8545F4B79CB}"/>
              </a:ext>
            </a:extLst>
          </p:cNvPr>
          <p:cNvGrpSpPr/>
          <p:nvPr/>
        </p:nvGrpSpPr>
        <p:grpSpPr>
          <a:xfrm>
            <a:off x="6343895" y="4734943"/>
            <a:ext cx="2054712" cy="1047355"/>
            <a:chOff x="283599" y="1906534"/>
            <a:chExt cx="2054712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8D3D43D-4FBE-156F-6286-8FE688846ED7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6AB1C1-5D38-B12A-DB88-89A57FB4CFA2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2210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" name="Group 42">
            <a:extLst>
              <a:ext uri="{FF2B5EF4-FFF2-40B4-BE49-F238E27FC236}">
                <a16:creationId xmlns:a16="http://schemas.microsoft.com/office/drawing/2014/main" id="{8C9B7459-0773-877A-BD04-654CDCB296CE}"/>
              </a:ext>
            </a:extLst>
          </p:cNvPr>
          <p:cNvGrpSpPr/>
          <p:nvPr/>
        </p:nvGrpSpPr>
        <p:grpSpPr>
          <a:xfrm>
            <a:off x="1019175" y="1551431"/>
            <a:ext cx="2599775" cy="4093177"/>
            <a:chOff x="2575422" y="1559761"/>
            <a:chExt cx="2910979" cy="4583145"/>
          </a:xfrm>
        </p:grpSpPr>
        <p:sp>
          <p:nvSpPr>
            <p:cNvPr id="3" name="Oval 40">
              <a:extLst>
                <a:ext uri="{FF2B5EF4-FFF2-40B4-BE49-F238E27FC236}">
                  <a16:creationId xmlns:a16="http://schemas.microsoft.com/office/drawing/2014/main" id="{B114D5BF-E88A-EFBF-8ED5-A1763DB392CC}"/>
                </a:ext>
              </a:extLst>
            </p:cNvPr>
            <p:cNvSpPr/>
            <p:nvPr/>
          </p:nvSpPr>
          <p:spPr>
            <a:xfrm>
              <a:off x="2774225" y="1565382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Oval 39">
              <a:extLst>
                <a:ext uri="{FF2B5EF4-FFF2-40B4-BE49-F238E27FC236}">
                  <a16:creationId xmlns:a16="http://schemas.microsoft.com/office/drawing/2014/main" id="{C79AF84C-56FB-D570-7DEA-AAC89ECC6109}"/>
                </a:ext>
              </a:extLst>
            </p:cNvPr>
            <p:cNvSpPr/>
            <p:nvPr/>
          </p:nvSpPr>
          <p:spPr>
            <a:xfrm>
              <a:off x="4677456" y="1565379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Rectangle 33">
              <a:extLst>
                <a:ext uri="{FF2B5EF4-FFF2-40B4-BE49-F238E27FC236}">
                  <a16:creationId xmlns:a16="http://schemas.microsoft.com/office/drawing/2014/main" id="{667F7891-FB2A-87A8-DB62-C5A4B1D3E708}"/>
                </a:ext>
              </a:extLst>
            </p:cNvPr>
            <p:cNvSpPr/>
            <p:nvPr/>
          </p:nvSpPr>
          <p:spPr>
            <a:xfrm>
              <a:off x="2575422" y="1772242"/>
              <a:ext cx="2910979" cy="4370664"/>
            </a:xfrm>
            <a:prstGeom prst="rect">
              <a:avLst/>
            </a:prstGeom>
            <a:solidFill>
              <a:srgbClr val="2C357B"/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  <a:sym typeface="Arial"/>
              </a:endParaRPr>
            </a:p>
          </p:txBody>
        </p:sp>
        <p:sp>
          <p:nvSpPr>
            <p:cNvPr id="14" name="Up Arrow 37">
              <a:extLst>
                <a:ext uri="{FF2B5EF4-FFF2-40B4-BE49-F238E27FC236}">
                  <a16:creationId xmlns:a16="http://schemas.microsoft.com/office/drawing/2014/main" id="{65F6C630-0348-F670-15F9-AFF7267C0DB4}"/>
                </a:ext>
              </a:extLst>
            </p:cNvPr>
            <p:cNvSpPr/>
            <p:nvPr/>
          </p:nvSpPr>
          <p:spPr>
            <a:xfrm rot="10800000">
              <a:off x="3083420" y="1559761"/>
              <a:ext cx="1894980" cy="786629"/>
            </a:xfrm>
            <a:custGeom>
              <a:avLst/>
              <a:gdLst>
                <a:gd name="connsiteX0" fmla="*/ 0 w 2474752"/>
                <a:gd name="connsiteY0" fmla="*/ 801144 h 1447100"/>
                <a:gd name="connsiteX1" fmla="*/ 1237376 w 2474752"/>
                <a:gd name="connsiteY1" fmla="*/ 0 h 1447100"/>
                <a:gd name="connsiteX2" fmla="*/ 2474752 w 2474752"/>
                <a:gd name="connsiteY2" fmla="*/ 801144 h 1447100"/>
                <a:gd name="connsiteX3" fmla="*/ 2474752 w 2474752"/>
                <a:gd name="connsiteY3" fmla="*/ 801144 h 1447100"/>
                <a:gd name="connsiteX4" fmla="*/ 2474752 w 2474752"/>
                <a:gd name="connsiteY4" fmla="*/ 1447100 h 1447100"/>
                <a:gd name="connsiteX5" fmla="*/ 0 w 2474752"/>
                <a:gd name="connsiteY5" fmla="*/ 1447100 h 1447100"/>
                <a:gd name="connsiteX6" fmla="*/ 0 w 2474752"/>
                <a:gd name="connsiteY6" fmla="*/ 801144 h 1447100"/>
                <a:gd name="connsiteX0-1" fmla="*/ 0 w 2474752"/>
                <a:gd name="connsiteY0-2" fmla="*/ 801144 h 1447100"/>
                <a:gd name="connsiteX1-3" fmla="*/ 1237376 w 2474752"/>
                <a:gd name="connsiteY1-4" fmla="*/ 0 h 1447100"/>
                <a:gd name="connsiteX2-5" fmla="*/ 2474752 w 2474752"/>
                <a:gd name="connsiteY2-6" fmla="*/ 801144 h 1447100"/>
                <a:gd name="connsiteX3-7" fmla="*/ 2474752 w 2474752"/>
                <a:gd name="connsiteY3-8" fmla="*/ 801144 h 1447100"/>
                <a:gd name="connsiteX4-9" fmla="*/ 2474752 w 2474752"/>
                <a:gd name="connsiteY4-10" fmla="*/ 1447100 h 1447100"/>
                <a:gd name="connsiteX5-11" fmla="*/ 0 w 2474752"/>
                <a:gd name="connsiteY5-12" fmla="*/ 1447100 h 1447100"/>
                <a:gd name="connsiteX6-13" fmla="*/ 0 w 2474752"/>
                <a:gd name="connsiteY6-14" fmla="*/ 801144 h 1447100"/>
                <a:gd name="connsiteX0-15" fmla="*/ 0 w 2474752"/>
                <a:gd name="connsiteY0-16" fmla="*/ 801144 h 1447100"/>
                <a:gd name="connsiteX1-17" fmla="*/ 1237376 w 2474752"/>
                <a:gd name="connsiteY1-18" fmla="*/ 0 h 1447100"/>
                <a:gd name="connsiteX2-19" fmla="*/ 2474752 w 2474752"/>
                <a:gd name="connsiteY2-20" fmla="*/ 801144 h 1447100"/>
                <a:gd name="connsiteX3-21" fmla="*/ 2474752 w 2474752"/>
                <a:gd name="connsiteY3-22" fmla="*/ 801144 h 1447100"/>
                <a:gd name="connsiteX4-23" fmla="*/ 2474752 w 2474752"/>
                <a:gd name="connsiteY4-24" fmla="*/ 1447100 h 1447100"/>
                <a:gd name="connsiteX5-25" fmla="*/ 0 w 2474752"/>
                <a:gd name="connsiteY5-26" fmla="*/ 1447100 h 1447100"/>
                <a:gd name="connsiteX6-27" fmla="*/ 0 w 2474752"/>
                <a:gd name="connsiteY6-28" fmla="*/ 801144 h 1447100"/>
                <a:gd name="connsiteX0-29" fmla="*/ 0 w 2474752"/>
                <a:gd name="connsiteY0-30" fmla="*/ 801144 h 1447100"/>
                <a:gd name="connsiteX1-31" fmla="*/ 1237376 w 2474752"/>
                <a:gd name="connsiteY1-32" fmla="*/ 0 h 1447100"/>
                <a:gd name="connsiteX2-33" fmla="*/ 2474752 w 2474752"/>
                <a:gd name="connsiteY2-34" fmla="*/ 801144 h 1447100"/>
                <a:gd name="connsiteX3-35" fmla="*/ 2474752 w 2474752"/>
                <a:gd name="connsiteY3-36" fmla="*/ 801144 h 1447100"/>
                <a:gd name="connsiteX4-37" fmla="*/ 2474752 w 2474752"/>
                <a:gd name="connsiteY4-38" fmla="*/ 1447100 h 1447100"/>
                <a:gd name="connsiteX5-39" fmla="*/ 0 w 2474752"/>
                <a:gd name="connsiteY5-40" fmla="*/ 1447100 h 1447100"/>
                <a:gd name="connsiteX6-41" fmla="*/ 0 w 2474752"/>
                <a:gd name="connsiteY6-42" fmla="*/ 801144 h 1447100"/>
                <a:gd name="connsiteX0-43" fmla="*/ 0 w 2474752"/>
                <a:gd name="connsiteY0-44" fmla="*/ 801144 h 1447100"/>
                <a:gd name="connsiteX1-45" fmla="*/ 1237376 w 2474752"/>
                <a:gd name="connsiteY1-46" fmla="*/ 0 h 1447100"/>
                <a:gd name="connsiteX2-47" fmla="*/ 2474752 w 2474752"/>
                <a:gd name="connsiteY2-48" fmla="*/ 801144 h 1447100"/>
                <a:gd name="connsiteX3-49" fmla="*/ 2474752 w 2474752"/>
                <a:gd name="connsiteY3-50" fmla="*/ 801144 h 1447100"/>
                <a:gd name="connsiteX4-51" fmla="*/ 2474752 w 2474752"/>
                <a:gd name="connsiteY4-52" fmla="*/ 1447100 h 1447100"/>
                <a:gd name="connsiteX5-53" fmla="*/ 0 w 2474752"/>
                <a:gd name="connsiteY5-54" fmla="*/ 1447100 h 1447100"/>
                <a:gd name="connsiteX6-55" fmla="*/ 0 w 2474752"/>
                <a:gd name="connsiteY6-56" fmla="*/ 801144 h 1447100"/>
                <a:gd name="connsiteX0-57" fmla="*/ 0 w 2474752"/>
                <a:gd name="connsiteY0-58" fmla="*/ 801144 h 1447100"/>
                <a:gd name="connsiteX1-59" fmla="*/ 1237376 w 2474752"/>
                <a:gd name="connsiteY1-60" fmla="*/ 0 h 1447100"/>
                <a:gd name="connsiteX2-61" fmla="*/ 2474752 w 2474752"/>
                <a:gd name="connsiteY2-62" fmla="*/ 801144 h 1447100"/>
                <a:gd name="connsiteX3-63" fmla="*/ 2474752 w 2474752"/>
                <a:gd name="connsiteY3-64" fmla="*/ 801144 h 1447100"/>
                <a:gd name="connsiteX4-65" fmla="*/ 2474752 w 2474752"/>
                <a:gd name="connsiteY4-66" fmla="*/ 1447100 h 1447100"/>
                <a:gd name="connsiteX5-67" fmla="*/ 0 w 2474752"/>
                <a:gd name="connsiteY5-68" fmla="*/ 1447100 h 1447100"/>
                <a:gd name="connsiteX6-69" fmla="*/ 0 w 2474752"/>
                <a:gd name="connsiteY6-70" fmla="*/ 801144 h 1447100"/>
                <a:gd name="connsiteX0-71" fmla="*/ 0 w 2474752"/>
                <a:gd name="connsiteY0-72" fmla="*/ 801144 h 1447100"/>
                <a:gd name="connsiteX1-73" fmla="*/ 1237376 w 2474752"/>
                <a:gd name="connsiteY1-74" fmla="*/ 0 h 1447100"/>
                <a:gd name="connsiteX2-75" fmla="*/ 2474752 w 2474752"/>
                <a:gd name="connsiteY2-76" fmla="*/ 801144 h 1447100"/>
                <a:gd name="connsiteX3-77" fmla="*/ 2474752 w 2474752"/>
                <a:gd name="connsiteY3-78" fmla="*/ 801144 h 1447100"/>
                <a:gd name="connsiteX4-79" fmla="*/ 2474752 w 2474752"/>
                <a:gd name="connsiteY4-80" fmla="*/ 1447100 h 1447100"/>
                <a:gd name="connsiteX5-81" fmla="*/ 0 w 2474752"/>
                <a:gd name="connsiteY5-82" fmla="*/ 1447100 h 1447100"/>
                <a:gd name="connsiteX6-83" fmla="*/ 0 w 2474752"/>
                <a:gd name="connsiteY6-84" fmla="*/ 801144 h 1447100"/>
                <a:gd name="connsiteX0-85" fmla="*/ 0 w 2474752"/>
                <a:gd name="connsiteY0-86" fmla="*/ 801145 h 1447101"/>
                <a:gd name="connsiteX1-87" fmla="*/ 1237376 w 2474752"/>
                <a:gd name="connsiteY1-88" fmla="*/ 1 h 1447101"/>
                <a:gd name="connsiteX2-89" fmla="*/ 2474752 w 2474752"/>
                <a:gd name="connsiteY2-90" fmla="*/ 801145 h 1447101"/>
                <a:gd name="connsiteX3-91" fmla="*/ 2474752 w 2474752"/>
                <a:gd name="connsiteY3-92" fmla="*/ 801145 h 1447101"/>
                <a:gd name="connsiteX4-93" fmla="*/ 2474752 w 2474752"/>
                <a:gd name="connsiteY4-94" fmla="*/ 1447101 h 1447101"/>
                <a:gd name="connsiteX5-95" fmla="*/ 0 w 2474752"/>
                <a:gd name="connsiteY5-96" fmla="*/ 1447101 h 1447101"/>
                <a:gd name="connsiteX6-97" fmla="*/ 0 w 2474752"/>
                <a:gd name="connsiteY6-98" fmla="*/ 801145 h 1447101"/>
                <a:gd name="connsiteX0-99" fmla="*/ 0 w 2474752"/>
                <a:gd name="connsiteY0-100" fmla="*/ 609328 h 1255284"/>
                <a:gd name="connsiteX1-101" fmla="*/ 1184302 w 2474752"/>
                <a:gd name="connsiteY1-102" fmla="*/ 467 h 1255284"/>
                <a:gd name="connsiteX2-103" fmla="*/ 2474752 w 2474752"/>
                <a:gd name="connsiteY2-104" fmla="*/ 609328 h 1255284"/>
                <a:gd name="connsiteX3-105" fmla="*/ 2474752 w 2474752"/>
                <a:gd name="connsiteY3-106" fmla="*/ 609328 h 1255284"/>
                <a:gd name="connsiteX4-107" fmla="*/ 2474752 w 2474752"/>
                <a:gd name="connsiteY4-108" fmla="*/ 1255284 h 1255284"/>
                <a:gd name="connsiteX5-109" fmla="*/ 0 w 2474752"/>
                <a:gd name="connsiteY5-110" fmla="*/ 1255284 h 1255284"/>
                <a:gd name="connsiteX6-111" fmla="*/ 0 w 2474752"/>
                <a:gd name="connsiteY6-112" fmla="*/ 609328 h 1255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74752" h="1255284">
                  <a:moveTo>
                    <a:pt x="0" y="609328"/>
                  </a:moveTo>
                  <a:cubicBezTo>
                    <a:pt x="778101" y="-33953"/>
                    <a:pt x="1153337" y="-134"/>
                    <a:pt x="1184302" y="467"/>
                  </a:cubicBezTo>
                  <a:cubicBezTo>
                    <a:pt x="1246528" y="3036"/>
                    <a:pt x="1559639" y="-45434"/>
                    <a:pt x="2474752" y="609328"/>
                  </a:cubicBezTo>
                  <a:lnTo>
                    <a:pt x="2474752" y="609328"/>
                  </a:lnTo>
                  <a:lnTo>
                    <a:pt x="2474752" y="1255284"/>
                  </a:lnTo>
                  <a:lnTo>
                    <a:pt x="0" y="1255284"/>
                  </a:lnTo>
                  <a:lnTo>
                    <a:pt x="0" y="609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5" name="Group 42">
            <a:extLst>
              <a:ext uri="{FF2B5EF4-FFF2-40B4-BE49-F238E27FC236}">
                <a16:creationId xmlns:a16="http://schemas.microsoft.com/office/drawing/2014/main" id="{A5788139-672D-3E69-69C3-213F00830DEC}"/>
              </a:ext>
            </a:extLst>
          </p:cNvPr>
          <p:cNvGrpSpPr/>
          <p:nvPr/>
        </p:nvGrpSpPr>
        <p:grpSpPr>
          <a:xfrm>
            <a:off x="3939979" y="1551431"/>
            <a:ext cx="4312042" cy="4093177"/>
            <a:chOff x="1616806" y="1559761"/>
            <a:chExt cx="4828212" cy="4583145"/>
          </a:xfrm>
        </p:grpSpPr>
        <p:sp>
          <p:nvSpPr>
            <p:cNvPr id="16" name="Oval 40">
              <a:extLst>
                <a:ext uri="{FF2B5EF4-FFF2-40B4-BE49-F238E27FC236}">
                  <a16:creationId xmlns:a16="http://schemas.microsoft.com/office/drawing/2014/main" id="{507B4944-F595-4BC0-03BA-DA9C335001F3}"/>
                </a:ext>
              </a:extLst>
            </p:cNvPr>
            <p:cNvSpPr/>
            <p:nvPr/>
          </p:nvSpPr>
          <p:spPr>
            <a:xfrm>
              <a:off x="2774225" y="1565382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Oval 39">
              <a:extLst>
                <a:ext uri="{FF2B5EF4-FFF2-40B4-BE49-F238E27FC236}">
                  <a16:creationId xmlns:a16="http://schemas.microsoft.com/office/drawing/2014/main" id="{43E707F6-BD5B-AD93-8078-F9DD66226899}"/>
                </a:ext>
              </a:extLst>
            </p:cNvPr>
            <p:cNvSpPr/>
            <p:nvPr/>
          </p:nvSpPr>
          <p:spPr>
            <a:xfrm>
              <a:off x="4677456" y="1565379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Rectangle 33">
              <a:extLst>
                <a:ext uri="{FF2B5EF4-FFF2-40B4-BE49-F238E27FC236}">
                  <a16:creationId xmlns:a16="http://schemas.microsoft.com/office/drawing/2014/main" id="{ADC55AFB-E12E-23E4-B96B-732D698A149C}"/>
                </a:ext>
              </a:extLst>
            </p:cNvPr>
            <p:cNvSpPr/>
            <p:nvPr/>
          </p:nvSpPr>
          <p:spPr>
            <a:xfrm>
              <a:off x="1616806" y="1772242"/>
              <a:ext cx="4828212" cy="4370664"/>
            </a:xfrm>
            <a:prstGeom prst="rect">
              <a:avLst/>
            </a:prstGeom>
            <a:solidFill>
              <a:srgbClr val="FAAA1F"/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  <a:sym typeface="Arial"/>
              </a:endParaRPr>
            </a:p>
          </p:txBody>
        </p:sp>
        <p:sp>
          <p:nvSpPr>
            <p:cNvPr id="36" name="Up Arrow 37">
              <a:extLst>
                <a:ext uri="{FF2B5EF4-FFF2-40B4-BE49-F238E27FC236}">
                  <a16:creationId xmlns:a16="http://schemas.microsoft.com/office/drawing/2014/main" id="{0EC0C781-C1E5-3251-1BD5-229A2D217A5B}"/>
                </a:ext>
              </a:extLst>
            </p:cNvPr>
            <p:cNvSpPr/>
            <p:nvPr/>
          </p:nvSpPr>
          <p:spPr>
            <a:xfrm rot="10800000">
              <a:off x="3083420" y="1559761"/>
              <a:ext cx="1894980" cy="786629"/>
            </a:xfrm>
            <a:custGeom>
              <a:avLst/>
              <a:gdLst>
                <a:gd name="connsiteX0" fmla="*/ 0 w 2474752"/>
                <a:gd name="connsiteY0" fmla="*/ 801144 h 1447100"/>
                <a:gd name="connsiteX1" fmla="*/ 1237376 w 2474752"/>
                <a:gd name="connsiteY1" fmla="*/ 0 h 1447100"/>
                <a:gd name="connsiteX2" fmla="*/ 2474752 w 2474752"/>
                <a:gd name="connsiteY2" fmla="*/ 801144 h 1447100"/>
                <a:gd name="connsiteX3" fmla="*/ 2474752 w 2474752"/>
                <a:gd name="connsiteY3" fmla="*/ 801144 h 1447100"/>
                <a:gd name="connsiteX4" fmla="*/ 2474752 w 2474752"/>
                <a:gd name="connsiteY4" fmla="*/ 1447100 h 1447100"/>
                <a:gd name="connsiteX5" fmla="*/ 0 w 2474752"/>
                <a:gd name="connsiteY5" fmla="*/ 1447100 h 1447100"/>
                <a:gd name="connsiteX6" fmla="*/ 0 w 2474752"/>
                <a:gd name="connsiteY6" fmla="*/ 801144 h 1447100"/>
                <a:gd name="connsiteX0-1" fmla="*/ 0 w 2474752"/>
                <a:gd name="connsiteY0-2" fmla="*/ 801144 h 1447100"/>
                <a:gd name="connsiteX1-3" fmla="*/ 1237376 w 2474752"/>
                <a:gd name="connsiteY1-4" fmla="*/ 0 h 1447100"/>
                <a:gd name="connsiteX2-5" fmla="*/ 2474752 w 2474752"/>
                <a:gd name="connsiteY2-6" fmla="*/ 801144 h 1447100"/>
                <a:gd name="connsiteX3-7" fmla="*/ 2474752 w 2474752"/>
                <a:gd name="connsiteY3-8" fmla="*/ 801144 h 1447100"/>
                <a:gd name="connsiteX4-9" fmla="*/ 2474752 w 2474752"/>
                <a:gd name="connsiteY4-10" fmla="*/ 1447100 h 1447100"/>
                <a:gd name="connsiteX5-11" fmla="*/ 0 w 2474752"/>
                <a:gd name="connsiteY5-12" fmla="*/ 1447100 h 1447100"/>
                <a:gd name="connsiteX6-13" fmla="*/ 0 w 2474752"/>
                <a:gd name="connsiteY6-14" fmla="*/ 801144 h 1447100"/>
                <a:gd name="connsiteX0-15" fmla="*/ 0 w 2474752"/>
                <a:gd name="connsiteY0-16" fmla="*/ 801144 h 1447100"/>
                <a:gd name="connsiteX1-17" fmla="*/ 1237376 w 2474752"/>
                <a:gd name="connsiteY1-18" fmla="*/ 0 h 1447100"/>
                <a:gd name="connsiteX2-19" fmla="*/ 2474752 w 2474752"/>
                <a:gd name="connsiteY2-20" fmla="*/ 801144 h 1447100"/>
                <a:gd name="connsiteX3-21" fmla="*/ 2474752 w 2474752"/>
                <a:gd name="connsiteY3-22" fmla="*/ 801144 h 1447100"/>
                <a:gd name="connsiteX4-23" fmla="*/ 2474752 w 2474752"/>
                <a:gd name="connsiteY4-24" fmla="*/ 1447100 h 1447100"/>
                <a:gd name="connsiteX5-25" fmla="*/ 0 w 2474752"/>
                <a:gd name="connsiteY5-26" fmla="*/ 1447100 h 1447100"/>
                <a:gd name="connsiteX6-27" fmla="*/ 0 w 2474752"/>
                <a:gd name="connsiteY6-28" fmla="*/ 801144 h 1447100"/>
                <a:gd name="connsiteX0-29" fmla="*/ 0 w 2474752"/>
                <a:gd name="connsiteY0-30" fmla="*/ 801144 h 1447100"/>
                <a:gd name="connsiteX1-31" fmla="*/ 1237376 w 2474752"/>
                <a:gd name="connsiteY1-32" fmla="*/ 0 h 1447100"/>
                <a:gd name="connsiteX2-33" fmla="*/ 2474752 w 2474752"/>
                <a:gd name="connsiteY2-34" fmla="*/ 801144 h 1447100"/>
                <a:gd name="connsiteX3-35" fmla="*/ 2474752 w 2474752"/>
                <a:gd name="connsiteY3-36" fmla="*/ 801144 h 1447100"/>
                <a:gd name="connsiteX4-37" fmla="*/ 2474752 w 2474752"/>
                <a:gd name="connsiteY4-38" fmla="*/ 1447100 h 1447100"/>
                <a:gd name="connsiteX5-39" fmla="*/ 0 w 2474752"/>
                <a:gd name="connsiteY5-40" fmla="*/ 1447100 h 1447100"/>
                <a:gd name="connsiteX6-41" fmla="*/ 0 w 2474752"/>
                <a:gd name="connsiteY6-42" fmla="*/ 801144 h 1447100"/>
                <a:gd name="connsiteX0-43" fmla="*/ 0 w 2474752"/>
                <a:gd name="connsiteY0-44" fmla="*/ 801144 h 1447100"/>
                <a:gd name="connsiteX1-45" fmla="*/ 1237376 w 2474752"/>
                <a:gd name="connsiteY1-46" fmla="*/ 0 h 1447100"/>
                <a:gd name="connsiteX2-47" fmla="*/ 2474752 w 2474752"/>
                <a:gd name="connsiteY2-48" fmla="*/ 801144 h 1447100"/>
                <a:gd name="connsiteX3-49" fmla="*/ 2474752 w 2474752"/>
                <a:gd name="connsiteY3-50" fmla="*/ 801144 h 1447100"/>
                <a:gd name="connsiteX4-51" fmla="*/ 2474752 w 2474752"/>
                <a:gd name="connsiteY4-52" fmla="*/ 1447100 h 1447100"/>
                <a:gd name="connsiteX5-53" fmla="*/ 0 w 2474752"/>
                <a:gd name="connsiteY5-54" fmla="*/ 1447100 h 1447100"/>
                <a:gd name="connsiteX6-55" fmla="*/ 0 w 2474752"/>
                <a:gd name="connsiteY6-56" fmla="*/ 801144 h 1447100"/>
                <a:gd name="connsiteX0-57" fmla="*/ 0 w 2474752"/>
                <a:gd name="connsiteY0-58" fmla="*/ 801144 h 1447100"/>
                <a:gd name="connsiteX1-59" fmla="*/ 1237376 w 2474752"/>
                <a:gd name="connsiteY1-60" fmla="*/ 0 h 1447100"/>
                <a:gd name="connsiteX2-61" fmla="*/ 2474752 w 2474752"/>
                <a:gd name="connsiteY2-62" fmla="*/ 801144 h 1447100"/>
                <a:gd name="connsiteX3-63" fmla="*/ 2474752 w 2474752"/>
                <a:gd name="connsiteY3-64" fmla="*/ 801144 h 1447100"/>
                <a:gd name="connsiteX4-65" fmla="*/ 2474752 w 2474752"/>
                <a:gd name="connsiteY4-66" fmla="*/ 1447100 h 1447100"/>
                <a:gd name="connsiteX5-67" fmla="*/ 0 w 2474752"/>
                <a:gd name="connsiteY5-68" fmla="*/ 1447100 h 1447100"/>
                <a:gd name="connsiteX6-69" fmla="*/ 0 w 2474752"/>
                <a:gd name="connsiteY6-70" fmla="*/ 801144 h 1447100"/>
                <a:gd name="connsiteX0-71" fmla="*/ 0 w 2474752"/>
                <a:gd name="connsiteY0-72" fmla="*/ 801144 h 1447100"/>
                <a:gd name="connsiteX1-73" fmla="*/ 1237376 w 2474752"/>
                <a:gd name="connsiteY1-74" fmla="*/ 0 h 1447100"/>
                <a:gd name="connsiteX2-75" fmla="*/ 2474752 w 2474752"/>
                <a:gd name="connsiteY2-76" fmla="*/ 801144 h 1447100"/>
                <a:gd name="connsiteX3-77" fmla="*/ 2474752 w 2474752"/>
                <a:gd name="connsiteY3-78" fmla="*/ 801144 h 1447100"/>
                <a:gd name="connsiteX4-79" fmla="*/ 2474752 w 2474752"/>
                <a:gd name="connsiteY4-80" fmla="*/ 1447100 h 1447100"/>
                <a:gd name="connsiteX5-81" fmla="*/ 0 w 2474752"/>
                <a:gd name="connsiteY5-82" fmla="*/ 1447100 h 1447100"/>
                <a:gd name="connsiteX6-83" fmla="*/ 0 w 2474752"/>
                <a:gd name="connsiteY6-84" fmla="*/ 801144 h 1447100"/>
                <a:gd name="connsiteX0-85" fmla="*/ 0 w 2474752"/>
                <a:gd name="connsiteY0-86" fmla="*/ 801145 h 1447101"/>
                <a:gd name="connsiteX1-87" fmla="*/ 1237376 w 2474752"/>
                <a:gd name="connsiteY1-88" fmla="*/ 1 h 1447101"/>
                <a:gd name="connsiteX2-89" fmla="*/ 2474752 w 2474752"/>
                <a:gd name="connsiteY2-90" fmla="*/ 801145 h 1447101"/>
                <a:gd name="connsiteX3-91" fmla="*/ 2474752 w 2474752"/>
                <a:gd name="connsiteY3-92" fmla="*/ 801145 h 1447101"/>
                <a:gd name="connsiteX4-93" fmla="*/ 2474752 w 2474752"/>
                <a:gd name="connsiteY4-94" fmla="*/ 1447101 h 1447101"/>
                <a:gd name="connsiteX5-95" fmla="*/ 0 w 2474752"/>
                <a:gd name="connsiteY5-96" fmla="*/ 1447101 h 1447101"/>
                <a:gd name="connsiteX6-97" fmla="*/ 0 w 2474752"/>
                <a:gd name="connsiteY6-98" fmla="*/ 801145 h 1447101"/>
                <a:gd name="connsiteX0-99" fmla="*/ 0 w 2474752"/>
                <a:gd name="connsiteY0-100" fmla="*/ 609328 h 1255284"/>
                <a:gd name="connsiteX1-101" fmla="*/ 1184302 w 2474752"/>
                <a:gd name="connsiteY1-102" fmla="*/ 467 h 1255284"/>
                <a:gd name="connsiteX2-103" fmla="*/ 2474752 w 2474752"/>
                <a:gd name="connsiteY2-104" fmla="*/ 609328 h 1255284"/>
                <a:gd name="connsiteX3-105" fmla="*/ 2474752 w 2474752"/>
                <a:gd name="connsiteY3-106" fmla="*/ 609328 h 1255284"/>
                <a:gd name="connsiteX4-107" fmla="*/ 2474752 w 2474752"/>
                <a:gd name="connsiteY4-108" fmla="*/ 1255284 h 1255284"/>
                <a:gd name="connsiteX5-109" fmla="*/ 0 w 2474752"/>
                <a:gd name="connsiteY5-110" fmla="*/ 1255284 h 1255284"/>
                <a:gd name="connsiteX6-111" fmla="*/ 0 w 2474752"/>
                <a:gd name="connsiteY6-112" fmla="*/ 609328 h 1255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74752" h="1255284">
                  <a:moveTo>
                    <a:pt x="0" y="609328"/>
                  </a:moveTo>
                  <a:cubicBezTo>
                    <a:pt x="778101" y="-33953"/>
                    <a:pt x="1153337" y="-134"/>
                    <a:pt x="1184302" y="467"/>
                  </a:cubicBezTo>
                  <a:cubicBezTo>
                    <a:pt x="1246528" y="3036"/>
                    <a:pt x="1559639" y="-45434"/>
                    <a:pt x="2474752" y="609328"/>
                  </a:cubicBezTo>
                  <a:lnTo>
                    <a:pt x="2474752" y="609328"/>
                  </a:lnTo>
                  <a:lnTo>
                    <a:pt x="2474752" y="1255284"/>
                  </a:lnTo>
                  <a:lnTo>
                    <a:pt x="0" y="1255284"/>
                  </a:lnTo>
                  <a:lnTo>
                    <a:pt x="0" y="609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7" name="Group 42">
            <a:extLst>
              <a:ext uri="{FF2B5EF4-FFF2-40B4-BE49-F238E27FC236}">
                <a16:creationId xmlns:a16="http://schemas.microsoft.com/office/drawing/2014/main" id="{8579D04A-271A-6505-D7E9-FA5B55690991}"/>
              </a:ext>
            </a:extLst>
          </p:cNvPr>
          <p:cNvGrpSpPr/>
          <p:nvPr/>
        </p:nvGrpSpPr>
        <p:grpSpPr>
          <a:xfrm>
            <a:off x="8573049" y="1551431"/>
            <a:ext cx="2599775" cy="4093177"/>
            <a:chOff x="2575422" y="1559761"/>
            <a:chExt cx="2910979" cy="4583145"/>
          </a:xfrm>
        </p:grpSpPr>
        <p:sp>
          <p:nvSpPr>
            <p:cNvPr id="38" name="Oval 40">
              <a:extLst>
                <a:ext uri="{FF2B5EF4-FFF2-40B4-BE49-F238E27FC236}">
                  <a16:creationId xmlns:a16="http://schemas.microsoft.com/office/drawing/2014/main" id="{BC456EAD-0D01-EA0F-EFE7-64CE0CCB6013}"/>
                </a:ext>
              </a:extLst>
            </p:cNvPr>
            <p:cNvSpPr/>
            <p:nvPr/>
          </p:nvSpPr>
          <p:spPr>
            <a:xfrm>
              <a:off x="2774225" y="1565382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9" name="Oval 39">
              <a:extLst>
                <a:ext uri="{FF2B5EF4-FFF2-40B4-BE49-F238E27FC236}">
                  <a16:creationId xmlns:a16="http://schemas.microsoft.com/office/drawing/2014/main" id="{A9BFC70A-3190-9AD0-8F98-41946C3B7AEA}"/>
                </a:ext>
              </a:extLst>
            </p:cNvPr>
            <p:cNvSpPr/>
            <p:nvPr/>
          </p:nvSpPr>
          <p:spPr>
            <a:xfrm>
              <a:off x="4677456" y="1565379"/>
              <a:ext cx="660400" cy="1148080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3AFB2693-FA26-2E28-1559-8EF26B73174C}"/>
                </a:ext>
              </a:extLst>
            </p:cNvPr>
            <p:cNvSpPr/>
            <p:nvPr/>
          </p:nvSpPr>
          <p:spPr>
            <a:xfrm>
              <a:off x="2575422" y="1772242"/>
              <a:ext cx="2910979" cy="4370664"/>
            </a:xfrm>
            <a:prstGeom prst="rect">
              <a:avLst/>
            </a:prstGeom>
            <a:solidFill>
              <a:srgbClr val="2C357B"/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  <a:sym typeface="Arial"/>
              </a:endParaRPr>
            </a:p>
          </p:txBody>
        </p:sp>
        <p:sp>
          <p:nvSpPr>
            <p:cNvPr id="41" name="Up Arrow 37">
              <a:extLst>
                <a:ext uri="{FF2B5EF4-FFF2-40B4-BE49-F238E27FC236}">
                  <a16:creationId xmlns:a16="http://schemas.microsoft.com/office/drawing/2014/main" id="{8403919F-D572-5014-CF6E-133D55935527}"/>
                </a:ext>
              </a:extLst>
            </p:cNvPr>
            <p:cNvSpPr/>
            <p:nvPr/>
          </p:nvSpPr>
          <p:spPr>
            <a:xfrm rot="10800000">
              <a:off x="3083420" y="1559761"/>
              <a:ext cx="1894980" cy="786629"/>
            </a:xfrm>
            <a:custGeom>
              <a:avLst/>
              <a:gdLst>
                <a:gd name="connsiteX0" fmla="*/ 0 w 2474752"/>
                <a:gd name="connsiteY0" fmla="*/ 801144 h 1447100"/>
                <a:gd name="connsiteX1" fmla="*/ 1237376 w 2474752"/>
                <a:gd name="connsiteY1" fmla="*/ 0 h 1447100"/>
                <a:gd name="connsiteX2" fmla="*/ 2474752 w 2474752"/>
                <a:gd name="connsiteY2" fmla="*/ 801144 h 1447100"/>
                <a:gd name="connsiteX3" fmla="*/ 2474752 w 2474752"/>
                <a:gd name="connsiteY3" fmla="*/ 801144 h 1447100"/>
                <a:gd name="connsiteX4" fmla="*/ 2474752 w 2474752"/>
                <a:gd name="connsiteY4" fmla="*/ 1447100 h 1447100"/>
                <a:gd name="connsiteX5" fmla="*/ 0 w 2474752"/>
                <a:gd name="connsiteY5" fmla="*/ 1447100 h 1447100"/>
                <a:gd name="connsiteX6" fmla="*/ 0 w 2474752"/>
                <a:gd name="connsiteY6" fmla="*/ 801144 h 1447100"/>
                <a:gd name="connsiteX0-1" fmla="*/ 0 w 2474752"/>
                <a:gd name="connsiteY0-2" fmla="*/ 801144 h 1447100"/>
                <a:gd name="connsiteX1-3" fmla="*/ 1237376 w 2474752"/>
                <a:gd name="connsiteY1-4" fmla="*/ 0 h 1447100"/>
                <a:gd name="connsiteX2-5" fmla="*/ 2474752 w 2474752"/>
                <a:gd name="connsiteY2-6" fmla="*/ 801144 h 1447100"/>
                <a:gd name="connsiteX3-7" fmla="*/ 2474752 w 2474752"/>
                <a:gd name="connsiteY3-8" fmla="*/ 801144 h 1447100"/>
                <a:gd name="connsiteX4-9" fmla="*/ 2474752 w 2474752"/>
                <a:gd name="connsiteY4-10" fmla="*/ 1447100 h 1447100"/>
                <a:gd name="connsiteX5-11" fmla="*/ 0 w 2474752"/>
                <a:gd name="connsiteY5-12" fmla="*/ 1447100 h 1447100"/>
                <a:gd name="connsiteX6-13" fmla="*/ 0 w 2474752"/>
                <a:gd name="connsiteY6-14" fmla="*/ 801144 h 1447100"/>
                <a:gd name="connsiteX0-15" fmla="*/ 0 w 2474752"/>
                <a:gd name="connsiteY0-16" fmla="*/ 801144 h 1447100"/>
                <a:gd name="connsiteX1-17" fmla="*/ 1237376 w 2474752"/>
                <a:gd name="connsiteY1-18" fmla="*/ 0 h 1447100"/>
                <a:gd name="connsiteX2-19" fmla="*/ 2474752 w 2474752"/>
                <a:gd name="connsiteY2-20" fmla="*/ 801144 h 1447100"/>
                <a:gd name="connsiteX3-21" fmla="*/ 2474752 w 2474752"/>
                <a:gd name="connsiteY3-22" fmla="*/ 801144 h 1447100"/>
                <a:gd name="connsiteX4-23" fmla="*/ 2474752 w 2474752"/>
                <a:gd name="connsiteY4-24" fmla="*/ 1447100 h 1447100"/>
                <a:gd name="connsiteX5-25" fmla="*/ 0 w 2474752"/>
                <a:gd name="connsiteY5-26" fmla="*/ 1447100 h 1447100"/>
                <a:gd name="connsiteX6-27" fmla="*/ 0 w 2474752"/>
                <a:gd name="connsiteY6-28" fmla="*/ 801144 h 1447100"/>
                <a:gd name="connsiteX0-29" fmla="*/ 0 w 2474752"/>
                <a:gd name="connsiteY0-30" fmla="*/ 801144 h 1447100"/>
                <a:gd name="connsiteX1-31" fmla="*/ 1237376 w 2474752"/>
                <a:gd name="connsiteY1-32" fmla="*/ 0 h 1447100"/>
                <a:gd name="connsiteX2-33" fmla="*/ 2474752 w 2474752"/>
                <a:gd name="connsiteY2-34" fmla="*/ 801144 h 1447100"/>
                <a:gd name="connsiteX3-35" fmla="*/ 2474752 w 2474752"/>
                <a:gd name="connsiteY3-36" fmla="*/ 801144 h 1447100"/>
                <a:gd name="connsiteX4-37" fmla="*/ 2474752 w 2474752"/>
                <a:gd name="connsiteY4-38" fmla="*/ 1447100 h 1447100"/>
                <a:gd name="connsiteX5-39" fmla="*/ 0 w 2474752"/>
                <a:gd name="connsiteY5-40" fmla="*/ 1447100 h 1447100"/>
                <a:gd name="connsiteX6-41" fmla="*/ 0 w 2474752"/>
                <a:gd name="connsiteY6-42" fmla="*/ 801144 h 1447100"/>
                <a:gd name="connsiteX0-43" fmla="*/ 0 w 2474752"/>
                <a:gd name="connsiteY0-44" fmla="*/ 801144 h 1447100"/>
                <a:gd name="connsiteX1-45" fmla="*/ 1237376 w 2474752"/>
                <a:gd name="connsiteY1-46" fmla="*/ 0 h 1447100"/>
                <a:gd name="connsiteX2-47" fmla="*/ 2474752 w 2474752"/>
                <a:gd name="connsiteY2-48" fmla="*/ 801144 h 1447100"/>
                <a:gd name="connsiteX3-49" fmla="*/ 2474752 w 2474752"/>
                <a:gd name="connsiteY3-50" fmla="*/ 801144 h 1447100"/>
                <a:gd name="connsiteX4-51" fmla="*/ 2474752 w 2474752"/>
                <a:gd name="connsiteY4-52" fmla="*/ 1447100 h 1447100"/>
                <a:gd name="connsiteX5-53" fmla="*/ 0 w 2474752"/>
                <a:gd name="connsiteY5-54" fmla="*/ 1447100 h 1447100"/>
                <a:gd name="connsiteX6-55" fmla="*/ 0 w 2474752"/>
                <a:gd name="connsiteY6-56" fmla="*/ 801144 h 1447100"/>
                <a:gd name="connsiteX0-57" fmla="*/ 0 w 2474752"/>
                <a:gd name="connsiteY0-58" fmla="*/ 801144 h 1447100"/>
                <a:gd name="connsiteX1-59" fmla="*/ 1237376 w 2474752"/>
                <a:gd name="connsiteY1-60" fmla="*/ 0 h 1447100"/>
                <a:gd name="connsiteX2-61" fmla="*/ 2474752 w 2474752"/>
                <a:gd name="connsiteY2-62" fmla="*/ 801144 h 1447100"/>
                <a:gd name="connsiteX3-63" fmla="*/ 2474752 w 2474752"/>
                <a:gd name="connsiteY3-64" fmla="*/ 801144 h 1447100"/>
                <a:gd name="connsiteX4-65" fmla="*/ 2474752 w 2474752"/>
                <a:gd name="connsiteY4-66" fmla="*/ 1447100 h 1447100"/>
                <a:gd name="connsiteX5-67" fmla="*/ 0 w 2474752"/>
                <a:gd name="connsiteY5-68" fmla="*/ 1447100 h 1447100"/>
                <a:gd name="connsiteX6-69" fmla="*/ 0 w 2474752"/>
                <a:gd name="connsiteY6-70" fmla="*/ 801144 h 1447100"/>
                <a:gd name="connsiteX0-71" fmla="*/ 0 w 2474752"/>
                <a:gd name="connsiteY0-72" fmla="*/ 801144 h 1447100"/>
                <a:gd name="connsiteX1-73" fmla="*/ 1237376 w 2474752"/>
                <a:gd name="connsiteY1-74" fmla="*/ 0 h 1447100"/>
                <a:gd name="connsiteX2-75" fmla="*/ 2474752 w 2474752"/>
                <a:gd name="connsiteY2-76" fmla="*/ 801144 h 1447100"/>
                <a:gd name="connsiteX3-77" fmla="*/ 2474752 w 2474752"/>
                <a:gd name="connsiteY3-78" fmla="*/ 801144 h 1447100"/>
                <a:gd name="connsiteX4-79" fmla="*/ 2474752 w 2474752"/>
                <a:gd name="connsiteY4-80" fmla="*/ 1447100 h 1447100"/>
                <a:gd name="connsiteX5-81" fmla="*/ 0 w 2474752"/>
                <a:gd name="connsiteY5-82" fmla="*/ 1447100 h 1447100"/>
                <a:gd name="connsiteX6-83" fmla="*/ 0 w 2474752"/>
                <a:gd name="connsiteY6-84" fmla="*/ 801144 h 1447100"/>
                <a:gd name="connsiteX0-85" fmla="*/ 0 w 2474752"/>
                <a:gd name="connsiteY0-86" fmla="*/ 801145 h 1447101"/>
                <a:gd name="connsiteX1-87" fmla="*/ 1237376 w 2474752"/>
                <a:gd name="connsiteY1-88" fmla="*/ 1 h 1447101"/>
                <a:gd name="connsiteX2-89" fmla="*/ 2474752 w 2474752"/>
                <a:gd name="connsiteY2-90" fmla="*/ 801145 h 1447101"/>
                <a:gd name="connsiteX3-91" fmla="*/ 2474752 w 2474752"/>
                <a:gd name="connsiteY3-92" fmla="*/ 801145 h 1447101"/>
                <a:gd name="connsiteX4-93" fmla="*/ 2474752 w 2474752"/>
                <a:gd name="connsiteY4-94" fmla="*/ 1447101 h 1447101"/>
                <a:gd name="connsiteX5-95" fmla="*/ 0 w 2474752"/>
                <a:gd name="connsiteY5-96" fmla="*/ 1447101 h 1447101"/>
                <a:gd name="connsiteX6-97" fmla="*/ 0 w 2474752"/>
                <a:gd name="connsiteY6-98" fmla="*/ 801145 h 1447101"/>
                <a:gd name="connsiteX0-99" fmla="*/ 0 w 2474752"/>
                <a:gd name="connsiteY0-100" fmla="*/ 609328 h 1255284"/>
                <a:gd name="connsiteX1-101" fmla="*/ 1184302 w 2474752"/>
                <a:gd name="connsiteY1-102" fmla="*/ 467 h 1255284"/>
                <a:gd name="connsiteX2-103" fmla="*/ 2474752 w 2474752"/>
                <a:gd name="connsiteY2-104" fmla="*/ 609328 h 1255284"/>
                <a:gd name="connsiteX3-105" fmla="*/ 2474752 w 2474752"/>
                <a:gd name="connsiteY3-106" fmla="*/ 609328 h 1255284"/>
                <a:gd name="connsiteX4-107" fmla="*/ 2474752 w 2474752"/>
                <a:gd name="connsiteY4-108" fmla="*/ 1255284 h 1255284"/>
                <a:gd name="connsiteX5-109" fmla="*/ 0 w 2474752"/>
                <a:gd name="connsiteY5-110" fmla="*/ 1255284 h 1255284"/>
                <a:gd name="connsiteX6-111" fmla="*/ 0 w 2474752"/>
                <a:gd name="connsiteY6-112" fmla="*/ 609328 h 1255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474752" h="1255284">
                  <a:moveTo>
                    <a:pt x="0" y="609328"/>
                  </a:moveTo>
                  <a:cubicBezTo>
                    <a:pt x="778101" y="-33953"/>
                    <a:pt x="1153337" y="-134"/>
                    <a:pt x="1184302" y="467"/>
                  </a:cubicBezTo>
                  <a:cubicBezTo>
                    <a:pt x="1246528" y="3036"/>
                    <a:pt x="1559639" y="-45434"/>
                    <a:pt x="2474752" y="609328"/>
                  </a:cubicBezTo>
                  <a:lnTo>
                    <a:pt x="2474752" y="609328"/>
                  </a:lnTo>
                  <a:lnTo>
                    <a:pt x="2474752" y="1255284"/>
                  </a:lnTo>
                  <a:lnTo>
                    <a:pt x="0" y="1255284"/>
                  </a:lnTo>
                  <a:lnTo>
                    <a:pt x="0" y="609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B96F3CC-9F98-1277-76F2-4ED9C7B322CA}"/>
              </a:ext>
            </a:extLst>
          </p:cNvPr>
          <p:cNvGrpSpPr/>
          <p:nvPr/>
        </p:nvGrpSpPr>
        <p:grpSpPr>
          <a:xfrm>
            <a:off x="4419599" y="3484665"/>
            <a:ext cx="3352802" cy="1433502"/>
            <a:chOff x="90410" y="1841372"/>
            <a:chExt cx="3352802" cy="143350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5756EA4-B3A1-FD5C-ADFB-8FD2B0346A43}"/>
                </a:ext>
              </a:extLst>
            </p:cNvPr>
            <p:cNvSpPr txBox="1"/>
            <p:nvPr/>
          </p:nvSpPr>
          <p:spPr>
            <a:xfrm>
              <a:off x="257325" y="2190603"/>
              <a:ext cx="3018972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6C2A48-BCDF-8C2A-80E4-2BD4C3A15FC4}"/>
                </a:ext>
              </a:extLst>
            </p:cNvPr>
            <p:cNvSpPr txBox="1"/>
            <p:nvPr/>
          </p:nvSpPr>
          <p:spPr>
            <a:xfrm>
              <a:off x="90410" y="1841372"/>
              <a:ext cx="3352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A2A9CB3-4490-FE66-EE8C-D2A5E18E71BC}"/>
              </a:ext>
            </a:extLst>
          </p:cNvPr>
          <p:cNvGrpSpPr/>
          <p:nvPr/>
        </p:nvGrpSpPr>
        <p:grpSpPr>
          <a:xfrm>
            <a:off x="8897415" y="3710064"/>
            <a:ext cx="2054712" cy="1047355"/>
            <a:chOff x="283599" y="1906534"/>
            <a:chExt cx="2054712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8F8D8DF-B55E-B3E2-24D8-4E487EC8B0EC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929DFF-291B-CF9C-B979-A4B3ED8956C1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1F4EC04-EF3E-D2F8-CB25-EE1E3D0023FD}"/>
              </a:ext>
            </a:extLst>
          </p:cNvPr>
          <p:cNvGrpSpPr/>
          <p:nvPr/>
        </p:nvGrpSpPr>
        <p:grpSpPr>
          <a:xfrm>
            <a:off x="1291704" y="3710064"/>
            <a:ext cx="2054712" cy="1047355"/>
            <a:chOff x="283599" y="1906534"/>
            <a:chExt cx="2054712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4BE515B-1B07-795E-F68F-50D1A6D013E7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199E0BA-D537-04E1-AA96-96C5C645F64A}"/>
                </a:ext>
              </a:extLst>
            </p:cNvPr>
            <p:cNvSpPr txBox="1"/>
            <p:nvPr/>
          </p:nvSpPr>
          <p:spPr>
            <a:xfrm>
              <a:off x="555124" y="1906534"/>
              <a:ext cx="15116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Freeform 84" descr="D:\51PPT模板网\51pptmoban.com\图片.jpg">
            <a:extLst>
              <a:ext uri="{FF2B5EF4-FFF2-40B4-BE49-F238E27FC236}">
                <a16:creationId xmlns:a16="http://schemas.microsoft.com/office/drawing/2014/main" id="{E0EA483F-C0AF-17B2-4EDA-9FC918483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7996" y="2536282"/>
            <a:ext cx="725854" cy="725854"/>
          </a:xfrm>
          <a:custGeom>
            <a:avLst/>
            <a:gdLst>
              <a:gd name="T0" fmla="*/ 43332858 w 602"/>
              <a:gd name="T1" fmla="*/ 34979440 h 602"/>
              <a:gd name="T2" fmla="*/ 43332858 w 602"/>
              <a:gd name="T3" fmla="*/ 34979440 h 602"/>
              <a:gd name="T4" fmla="*/ 43332858 w 602"/>
              <a:gd name="T5" fmla="*/ 0 h 602"/>
              <a:gd name="T6" fmla="*/ 78442719 w 602"/>
              <a:gd name="T7" fmla="*/ 34979440 h 602"/>
              <a:gd name="T8" fmla="*/ 43332858 w 602"/>
              <a:gd name="T9" fmla="*/ 34979440 h 602"/>
              <a:gd name="T10" fmla="*/ 36023527 w 602"/>
              <a:gd name="T11" fmla="*/ 78442719 h 602"/>
              <a:gd name="T12" fmla="*/ 36023527 w 602"/>
              <a:gd name="T13" fmla="*/ 78442719 h 602"/>
              <a:gd name="T14" fmla="*/ 0 w 602"/>
              <a:gd name="T15" fmla="*/ 42419192 h 602"/>
              <a:gd name="T16" fmla="*/ 36023527 w 602"/>
              <a:gd name="T17" fmla="*/ 7308970 h 602"/>
              <a:gd name="T18" fmla="*/ 36023527 w 602"/>
              <a:gd name="T19" fmla="*/ 42419192 h 602"/>
              <a:gd name="T20" fmla="*/ 71002968 w 602"/>
              <a:gd name="T21" fmla="*/ 42419192 h 602"/>
              <a:gd name="T22" fmla="*/ 36023527 w 602"/>
              <a:gd name="T23" fmla="*/ 78442719 h 6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2" h="602">
                <a:moveTo>
                  <a:pt x="332" y="268"/>
                </a:moveTo>
                <a:lnTo>
                  <a:pt x="332" y="268"/>
                </a:lnTo>
                <a:cubicBezTo>
                  <a:pt x="332" y="0"/>
                  <a:pt x="332" y="0"/>
                  <a:pt x="332" y="0"/>
                </a:cubicBezTo>
                <a:cubicBezTo>
                  <a:pt x="481" y="0"/>
                  <a:pt x="601" y="120"/>
                  <a:pt x="601" y="268"/>
                </a:cubicBezTo>
                <a:lnTo>
                  <a:pt x="332" y="268"/>
                </a:lnTo>
                <a:close/>
                <a:moveTo>
                  <a:pt x="276" y="601"/>
                </a:moveTo>
                <a:lnTo>
                  <a:pt x="276" y="601"/>
                </a:lnTo>
                <a:cubicBezTo>
                  <a:pt x="120" y="601"/>
                  <a:pt x="0" y="480"/>
                  <a:pt x="0" y="325"/>
                </a:cubicBezTo>
                <a:cubicBezTo>
                  <a:pt x="0" y="176"/>
                  <a:pt x="120" y="56"/>
                  <a:pt x="276" y="56"/>
                </a:cubicBezTo>
                <a:cubicBezTo>
                  <a:pt x="276" y="325"/>
                  <a:pt x="276" y="325"/>
                  <a:pt x="276" y="325"/>
                </a:cubicBezTo>
                <a:cubicBezTo>
                  <a:pt x="544" y="325"/>
                  <a:pt x="544" y="325"/>
                  <a:pt x="544" y="325"/>
                </a:cubicBezTo>
                <a:cubicBezTo>
                  <a:pt x="544" y="480"/>
                  <a:pt x="424" y="601"/>
                  <a:pt x="276" y="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anchor="ctr"/>
          <a:lstStyle/>
          <a:p>
            <a:endParaRPr lang="zh-CN" altLang="en-US" sz="1327"/>
          </a:p>
        </p:txBody>
      </p:sp>
      <p:sp>
        <p:nvSpPr>
          <p:cNvPr id="52" name="Freeform 76" descr="D:\51PPT模板网\51pptmoban.com\图片.jpg">
            <a:extLst>
              <a:ext uri="{FF2B5EF4-FFF2-40B4-BE49-F238E27FC236}">
                <a16:creationId xmlns:a16="http://schemas.microsoft.com/office/drawing/2014/main" id="{0E46EED3-4FE2-367A-8252-FF20963B2E7C}"/>
              </a:ext>
            </a:extLst>
          </p:cNvPr>
          <p:cNvSpPr>
            <a:spLocks noEditPoints="1"/>
          </p:cNvSpPr>
          <p:nvPr/>
        </p:nvSpPr>
        <p:spPr bwMode="auto">
          <a:xfrm>
            <a:off x="9573612" y="2587496"/>
            <a:ext cx="693974" cy="722458"/>
          </a:xfrm>
          <a:custGeom>
            <a:avLst/>
            <a:gdLst>
              <a:gd name="T0" fmla="*/ 257 w 401"/>
              <a:gd name="T1" fmla="*/ 287 h 418"/>
              <a:gd name="T2" fmla="*/ 395 w 401"/>
              <a:gd name="T3" fmla="*/ 82 h 418"/>
              <a:gd name="T4" fmla="*/ 395 w 401"/>
              <a:gd name="T5" fmla="*/ 65 h 418"/>
              <a:gd name="T6" fmla="*/ 364 w 401"/>
              <a:gd name="T7" fmla="*/ 33 h 418"/>
              <a:gd name="T8" fmla="*/ 347 w 401"/>
              <a:gd name="T9" fmla="*/ 33 h 418"/>
              <a:gd name="T10" fmla="*/ 331 w 401"/>
              <a:gd name="T11" fmla="*/ 49 h 418"/>
              <a:gd name="T12" fmla="*/ 314 w 401"/>
              <a:gd name="T13" fmla="*/ 49 h 418"/>
              <a:gd name="T14" fmla="*/ 314 w 401"/>
              <a:gd name="T15" fmla="*/ 1 h 418"/>
              <a:gd name="T16" fmla="*/ 85 w 401"/>
              <a:gd name="T17" fmla="*/ 0 h 418"/>
              <a:gd name="T18" fmla="*/ 84 w 401"/>
              <a:gd name="T19" fmla="*/ 49 h 418"/>
              <a:gd name="T20" fmla="*/ 69 w 401"/>
              <a:gd name="T21" fmla="*/ 49 h 418"/>
              <a:gd name="T22" fmla="*/ 53 w 401"/>
              <a:gd name="T23" fmla="*/ 33 h 418"/>
              <a:gd name="T24" fmla="*/ 36 w 401"/>
              <a:gd name="T25" fmla="*/ 33 h 418"/>
              <a:gd name="T26" fmla="*/ 2 w 401"/>
              <a:gd name="T27" fmla="*/ 65 h 418"/>
              <a:gd name="T28" fmla="*/ 2 w 401"/>
              <a:gd name="T29" fmla="*/ 82 h 418"/>
              <a:gd name="T30" fmla="*/ 144 w 401"/>
              <a:gd name="T31" fmla="*/ 287 h 418"/>
              <a:gd name="T32" fmla="*/ 183 w 401"/>
              <a:gd name="T33" fmla="*/ 304 h 418"/>
              <a:gd name="T34" fmla="*/ 183 w 401"/>
              <a:gd name="T35" fmla="*/ 321 h 418"/>
              <a:gd name="T36" fmla="*/ 167 w 401"/>
              <a:gd name="T37" fmla="*/ 328 h 418"/>
              <a:gd name="T38" fmla="*/ 183 w 401"/>
              <a:gd name="T39" fmla="*/ 336 h 418"/>
              <a:gd name="T40" fmla="*/ 183 w 401"/>
              <a:gd name="T41" fmla="*/ 355 h 418"/>
              <a:gd name="T42" fmla="*/ 168 w 401"/>
              <a:gd name="T43" fmla="*/ 369 h 418"/>
              <a:gd name="T44" fmla="*/ 151 w 401"/>
              <a:gd name="T45" fmla="*/ 386 h 418"/>
              <a:gd name="T46" fmla="*/ 134 w 401"/>
              <a:gd name="T47" fmla="*/ 402 h 418"/>
              <a:gd name="T48" fmla="*/ 151 w 401"/>
              <a:gd name="T49" fmla="*/ 418 h 418"/>
              <a:gd name="T50" fmla="*/ 248 w 401"/>
              <a:gd name="T51" fmla="*/ 418 h 418"/>
              <a:gd name="T52" fmla="*/ 265 w 401"/>
              <a:gd name="T53" fmla="*/ 402 h 418"/>
              <a:gd name="T54" fmla="*/ 248 w 401"/>
              <a:gd name="T55" fmla="*/ 386 h 418"/>
              <a:gd name="T56" fmla="*/ 231 w 401"/>
              <a:gd name="T57" fmla="*/ 369 h 418"/>
              <a:gd name="T58" fmla="*/ 216 w 401"/>
              <a:gd name="T59" fmla="*/ 354 h 418"/>
              <a:gd name="T60" fmla="*/ 216 w 401"/>
              <a:gd name="T61" fmla="*/ 336 h 418"/>
              <a:gd name="T62" fmla="*/ 232 w 401"/>
              <a:gd name="T63" fmla="*/ 328 h 418"/>
              <a:gd name="T64" fmla="*/ 216 w 401"/>
              <a:gd name="T65" fmla="*/ 321 h 418"/>
              <a:gd name="T66" fmla="*/ 216 w 401"/>
              <a:gd name="T67" fmla="*/ 304 h 418"/>
              <a:gd name="T68" fmla="*/ 257 w 401"/>
              <a:gd name="T69" fmla="*/ 287 h 418"/>
              <a:gd name="T70" fmla="*/ 314 w 401"/>
              <a:gd name="T71" fmla="*/ 66 h 418"/>
              <a:gd name="T72" fmla="*/ 331 w 401"/>
              <a:gd name="T73" fmla="*/ 66 h 418"/>
              <a:gd name="T74" fmla="*/ 348 w 401"/>
              <a:gd name="T75" fmla="*/ 49 h 418"/>
              <a:gd name="T76" fmla="*/ 364 w 401"/>
              <a:gd name="T77" fmla="*/ 66 h 418"/>
              <a:gd name="T78" fmla="*/ 364 w 401"/>
              <a:gd name="T79" fmla="*/ 82 h 418"/>
              <a:gd name="T80" fmla="*/ 282 w 401"/>
              <a:gd name="T81" fmla="*/ 220 h 418"/>
              <a:gd name="T82" fmla="*/ 314 w 401"/>
              <a:gd name="T83" fmla="*/ 66 h 418"/>
              <a:gd name="T84" fmla="*/ 113 w 401"/>
              <a:gd name="T85" fmla="*/ 223 h 418"/>
              <a:gd name="T86" fmla="*/ 31 w 401"/>
              <a:gd name="T87" fmla="*/ 85 h 418"/>
              <a:gd name="T88" fmla="*/ 31 w 401"/>
              <a:gd name="T89" fmla="*/ 69 h 418"/>
              <a:gd name="T90" fmla="*/ 47 w 401"/>
              <a:gd name="T91" fmla="*/ 52 h 418"/>
              <a:gd name="T92" fmla="*/ 63 w 401"/>
              <a:gd name="T93" fmla="*/ 69 h 418"/>
              <a:gd name="T94" fmla="*/ 81 w 401"/>
              <a:gd name="T95" fmla="*/ 69 h 418"/>
              <a:gd name="T96" fmla="*/ 113 w 401"/>
              <a:gd name="T97" fmla="*/ 223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418">
                <a:moveTo>
                  <a:pt x="257" y="287"/>
                </a:moveTo>
                <a:cubicBezTo>
                  <a:pt x="401" y="195"/>
                  <a:pt x="395" y="82"/>
                  <a:pt x="395" y="82"/>
                </a:cubicBezTo>
                <a:cubicBezTo>
                  <a:pt x="395" y="65"/>
                  <a:pt x="395" y="65"/>
                  <a:pt x="395" y="65"/>
                </a:cubicBezTo>
                <a:cubicBezTo>
                  <a:pt x="395" y="65"/>
                  <a:pt x="396" y="33"/>
                  <a:pt x="364" y="33"/>
                </a:cubicBezTo>
                <a:cubicBezTo>
                  <a:pt x="355" y="33"/>
                  <a:pt x="347" y="33"/>
                  <a:pt x="347" y="33"/>
                </a:cubicBezTo>
                <a:cubicBezTo>
                  <a:pt x="332" y="33"/>
                  <a:pt x="331" y="49"/>
                  <a:pt x="331" y="49"/>
                </a:cubicBezTo>
                <a:cubicBezTo>
                  <a:pt x="331" y="49"/>
                  <a:pt x="325" y="49"/>
                  <a:pt x="314" y="49"/>
                </a:cubicBezTo>
                <a:cubicBezTo>
                  <a:pt x="313" y="39"/>
                  <a:pt x="314" y="1"/>
                  <a:pt x="314" y="1"/>
                </a:cubicBezTo>
                <a:cubicBezTo>
                  <a:pt x="173" y="21"/>
                  <a:pt x="85" y="0"/>
                  <a:pt x="85" y="0"/>
                </a:cubicBezTo>
                <a:cubicBezTo>
                  <a:pt x="84" y="49"/>
                  <a:pt x="84" y="49"/>
                  <a:pt x="84" y="49"/>
                </a:cubicBezTo>
                <a:cubicBezTo>
                  <a:pt x="73" y="49"/>
                  <a:pt x="69" y="49"/>
                  <a:pt x="69" y="49"/>
                </a:cubicBezTo>
                <a:cubicBezTo>
                  <a:pt x="69" y="49"/>
                  <a:pt x="69" y="33"/>
                  <a:pt x="53" y="33"/>
                </a:cubicBezTo>
                <a:cubicBezTo>
                  <a:pt x="53" y="33"/>
                  <a:pt x="46" y="33"/>
                  <a:pt x="36" y="33"/>
                </a:cubicBezTo>
                <a:cubicBezTo>
                  <a:pt x="4" y="33"/>
                  <a:pt x="2" y="65"/>
                  <a:pt x="2" y="65"/>
                </a:cubicBezTo>
                <a:cubicBezTo>
                  <a:pt x="2" y="82"/>
                  <a:pt x="2" y="82"/>
                  <a:pt x="2" y="82"/>
                </a:cubicBezTo>
                <a:cubicBezTo>
                  <a:pt x="2" y="82"/>
                  <a:pt x="0" y="195"/>
                  <a:pt x="144" y="287"/>
                </a:cubicBezTo>
                <a:cubicBezTo>
                  <a:pt x="144" y="287"/>
                  <a:pt x="160" y="304"/>
                  <a:pt x="183" y="304"/>
                </a:cubicBezTo>
                <a:cubicBezTo>
                  <a:pt x="183" y="321"/>
                  <a:pt x="183" y="321"/>
                  <a:pt x="183" y="321"/>
                </a:cubicBezTo>
                <a:cubicBezTo>
                  <a:pt x="183" y="321"/>
                  <a:pt x="167" y="319"/>
                  <a:pt x="167" y="328"/>
                </a:cubicBezTo>
                <a:cubicBezTo>
                  <a:pt x="167" y="338"/>
                  <a:pt x="183" y="336"/>
                  <a:pt x="183" y="336"/>
                </a:cubicBezTo>
                <a:cubicBezTo>
                  <a:pt x="183" y="355"/>
                  <a:pt x="183" y="355"/>
                  <a:pt x="183" y="355"/>
                </a:cubicBezTo>
                <a:cubicBezTo>
                  <a:pt x="183" y="355"/>
                  <a:pt x="180" y="369"/>
                  <a:pt x="168" y="369"/>
                </a:cubicBezTo>
                <a:cubicBezTo>
                  <a:pt x="168" y="385"/>
                  <a:pt x="151" y="386"/>
                  <a:pt x="151" y="386"/>
                </a:cubicBezTo>
                <a:cubicBezTo>
                  <a:pt x="151" y="386"/>
                  <a:pt x="134" y="389"/>
                  <a:pt x="134" y="402"/>
                </a:cubicBezTo>
                <a:cubicBezTo>
                  <a:pt x="134" y="402"/>
                  <a:pt x="132" y="418"/>
                  <a:pt x="151" y="418"/>
                </a:cubicBezTo>
                <a:cubicBezTo>
                  <a:pt x="175" y="418"/>
                  <a:pt x="248" y="418"/>
                  <a:pt x="248" y="418"/>
                </a:cubicBezTo>
                <a:cubicBezTo>
                  <a:pt x="263" y="418"/>
                  <a:pt x="265" y="402"/>
                  <a:pt x="265" y="402"/>
                </a:cubicBezTo>
                <a:cubicBezTo>
                  <a:pt x="265" y="402"/>
                  <a:pt x="265" y="386"/>
                  <a:pt x="248" y="386"/>
                </a:cubicBezTo>
                <a:cubicBezTo>
                  <a:pt x="232" y="386"/>
                  <a:pt x="231" y="369"/>
                  <a:pt x="231" y="369"/>
                </a:cubicBezTo>
                <a:cubicBezTo>
                  <a:pt x="231" y="369"/>
                  <a:pt x="216" y="370"/>
                  <a:pt x="216" y="354"/>
                </a:cubicBezTo>
                <a:cubicBezTo>
                  <a:pt x="216" y="336"/>
                  <a:pt x="216" y="336"/>
                  <a:pt x="216" y="336"/>
                </a:cubicBezTo>
                <a:cubicBezTo>
                  <a:pt x="216" y="336"/>
                  <a:pt x="232" y="340"/>
                  <a:pt x="232" y="328"/>
                </a:cubicBezTo>
                <a:cubicBezTo>
                  <a:pt x="232" y="319"/>
                  <a:pt x="216" y="321"/>
                  <a:pt x="216" y="321"/>
                </a:cubicBezTo>
                <a:cubicBezTo>
                  <a:pt x="216" y="304"/>
                  <a:pt x="216" y="304"/>
                  <a:pt x="216" y="304"/>
                </a:cubicBezTo>
                <a:cubicBezTo>
                  <a:pt x="232" y="304"/>
                  <a:pt x="245" y="297"/>
                  <a:pt x="257" y="287"/>
                </a:cubicBezTo>
                <a:close/>
                <a:moveTo>
                  <a:pt x="314" y="66"/>
                </a:moveTo>
                <a:cubicBezTo>
                  <a:pt x="319" y="65"/>
                  <a:pt x="331" y="66"/>
                  <a:pt x="331" y="66"/>
                </a:cubicBezTo>
                <a:cubicBezTo>
                  <a:pt x="348" y="66"/>
                  <a:pt x="348" y="49"/>
                  <a:pt x="348" y="49"/>
                </a:cubicBezTo>
                <a:cubicBezTo>
                  <a:pt x="364" y="49"/>
                  <a:pt x="364" y="66"/>
                  <a:pt x="364" y="66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4" y="82"/>
                  <a:pt x="360" y="146"/>
                  <a:pt x="282" y="220"/>
                </a:cubicBezTo>
                <a:cubicBezTo>
                  <a:pt x="300" y="190"/>
                  <a:pt x="315" y="119"/>
                  <a:pt x="314" y="66"/>
                </a:cubicBezTo>
                <a:close/>
                <a:moveTo>
                  <a:pt x="113" y="223"/>
                </a:moveTo>
                <a:cubicBezTo>
                  <a:pt x="34" y="149"/>
                  <a:pt x="31" y="85"/>
                  <a:pt x="31" y="85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69"/>
                  <a:pt x="30" y="52"/>
                  <a:pt x="47" y="52"/>
                </a:cubicBezTo>
                <a:cubicBezTo>
                  <a:pt x="47" y="52"/>
                  <a:pt x="47" y="69"/>
                  <a:pt x="63" y="69"/>
                </a:cubicBezTo>
                <a:cubicBezTo>
                  <a:pt x="63" y="69"/>
                  <a:pt x="76" y="68"/>
                  <a:pt x="81" y="69"/>
                </a:cubicBezTo>
                <a:cubicBezTo>
                  <a:pt x="80" y="121"/>
                  <a:pt x="95" y="193"/>
                  <a:pt x="113" y="2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  <p:sp>
        <p:nvSpPr>
          <p:cNvPr id="53" name="Freeform 148" descr="D:\51PPT模板网\51pptmoban.com\图片.jpg">
            <a:extLst>
              <a:ext uri="{FF2B5EF4-FFF2-40B4-BE49-F238E27FC236}">
                <a16:creationId xmlns:a16="http://schemas.microsoft.com/office/drawing/2014/main" id="{1A89BD81-F43D-8D1B-30AD-5A43707CF26A}"/>
              </a:ext>
            </a:extLst>
          </p:cNvPr>
          <p:cNvSpPr>
            <a:spLocks noEditPoints="1"/>
          </p:cNvSpPr>
          <p:nvPr/>
        </p:nvSpPr>
        <p:spPr bwMode="auto">
          <a:xfrm>
            <a:off x="5608557" y="2512271"/>
            <a:ext cx="752622" cy="725547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27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D041A1F-E7B1-A678-2FF7-132DB40C2D40}"/>
              </a:ext>
            </a:extLst>
          </p:cNvPr>
          <p:cNvSpPr txBox="1"/>
          <p:nvPr/>
        </p:nvSpPr>
        <p:spPr>
          <a:xfrm>
            <a:off x="1793919" y="166238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B2005A4-613A-722B-7B7C-72BE006088D2}"/>
              </a:ext>
            </a:extLst>
          </p:cNvPr>
          <p:cNvSpPr txBox="1"/>
          <p:nvPr/>
        </p:nvSpPr>
        <p:spPr>
          <a:xfrm>
            <a:off x="5598628" y="166238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5E02305-2C2D-5A93-49C2-48AB0BEEB6DF}"/>
              </a:ext>
            </a:extLst>
          </p:cNvPr>
          <p:cNvSpPr txBox="1"/>
          <p:nvPr/>
        </p:nvSpPr>
        <p:spPr>
          <a:xfrm>
            <a:off x="9403337" y="1662380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916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" name="矩形 4">
            <a:extLst>
              <a:ext uri="{FF2B5EF4-FFF2-40B4-BE49-F238E27FC236}">
                <a16:creationId xmlns:a16="http://schemas.microsoft.com/office/drawing/2014/main" id="{89ACAF79-5D5F-C13E-2732-AA4ABC6940EA}"/>
              </a:ext>
            </a:extLst>
          </p:cNvPr>
          <p:cNvSpPr/>
          <p:nvPr/>
        </p:nvSpPr>
        <p:spPr>
          <a:xfrm>
            <a:off x="4515616" y="2146404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rgbClr val="FAAA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矩形 4">
            <a:extLst>
              <a:ext uri="{FF2B5EF4-FFF2-40B4-BE49-F238E27FC236}">
                <a16:creationId xmlns:a16="http://schemas.microsoft.com/office/drawing/2014/main" id="{B8B50C49-6C18-A4D4-AE0C-D2A5677779C8}"/>
              </a:ext>
            </a:extLst>
          </p:cNvPr>
          <p:cNvSpPr/>
          <p:nvPr/>
        </p:nvSpPr>
        <p:spPr>
          <a:xfrm flipV="1">
            <a:off x="1919452" y="2996185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dirty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矩形 4">
            <a:extLst>
              <a:ext uri="{FF2B5EF4-FFF2-40B4-BE49-F238E27FC236}">
                <a16:creationId xmlns:a16="http://schemas.microsoft.com/office/drawing/2014/main" id="{18C1E846-80ED-B396-6792-A8318AC44AE0}"/>
              </a:ext>
            </a:extLst>
          </p:cNvPr>
          <p:cNvSpPr/>
          <p:nvPr/>
        </p:nvSpPr>
        <p:spPr>
          <a:xfrm flipV="1">
            <a:off x="7111780" y="2996185"/>
            <a:ext cx="3162357" cy="1454475"/>
          </a:xfrm>
          <a:custGeom>
            <a:avLst/>
            <a:gdLst/>
            <a:ahLst/>
            <a:cxnLst/>
            <a:rect l="l" t="t" r="r" b="b"/>
            <a:pathLst>
              <a:path w="1578818" h="726152">
                <a:moveTo>
                  <a:pt x="793082" y="70"/>
                </a:moveTo>
                <a:cubicBezTo>
                  <a:pt x="1089195" y="3395"/>
                  <a:pt x="1371850" y="124260"/>
                  <a:pt x="1578818" y="336058"/>
                </a:cubicBezTo>
                <a:lnTo>
                  <a:pt x="1179621" y="726152"/>
                </a:lnTo>
                <a:cubicBezTo>
                  <a:pt x="1076153" y="620270"/>
                  <a:pt x="934849" y="559847"/>
                  <a:pt x="786816" y="558185"/>
                </a:cubicBezTo>
                <a:cubicBezTo>
                  <a:pt x="638783" y="556523"/>
                  <a:pt x="496157" y="613758"/>
                  <a:pt x="390338" y="717290"/>
                </a:cubicBezTo>
                <a:lnTo>
                  <a:pt x="0" y="318331"/>
                </a:lnTo>
                <a:cubicBezTo>
                  <a:pt x="211672" y="111234"/>
                  <a:pt x="496968" y="-3255"/>
                  <a:pt x="793082" y="70"/>
                </a:cubicBezTo>
                <a:close/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15035AE-590B-A245-4557-6A26BDC084AD}"/>
              </a:ext>
            </a:extLst>
          </p:cNvPr>
          <p:cNvGrpSpPr/>
          <p:nvPr/>
        </p:nvGrpSpPr>
        <p:grpSpPr>
          <a:xfrm>
            <a:off x="8404926" y="4539560"/>
            <a:ext cx="576064" cy="576064"/>
            <a:chOff x="2494926" y="868179"/>
            <a:chExt cx="432048" cy="43204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57B41E7-2E86-8785-F8C1-EDCE1644845F}"/>
                </a:ext>
              </a:extLst>
            </p:cNvPr>
            <p:cNvSpPr/>
            <p:nvPr/>
          </p:nvSpPr>
          <p:spPr>
            <a:xfrm>
              <a:off x="2494926" y="868179"/>
              <a:ext cx="432048" cy="432048"/>
            </a:xfrm>
            <a:prstGeom prst="ellipse">
              <a:avLst/>
            </a:pr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空心弧 22" descr="D:\51PPT模板网\51pptmoban.com\图片.jpg">
              <a:extLst>
                <a:ext uri="{FF2B5EF4-FFF2-40B4-BE49-F238E27FC236}">
                  <a16:creationId xmlns:a16="http://schemas.microsoft.com/office/drawing/2014/main" id="{95F6F8F1-5F2D-47CE-3DD5-03597BC64024}"/>
                </a:ext>
              </a:extLst>
            </p:cNvPr>
            <p:cNvSpPr/>
            <p:nvPr/>
          </p:nvSpPr>
          <p:spPr>
            <a:xfrm>
              <a:off x="2621268" y="998265"/>
              <a:ext cx="179364" cy="171876"/>
            </a:xfrm>
            <a:custGeom>
              <a:avLst/>
              <a:gdLst/>
              <a:ahLst/>
              <a:cxnLst/>
              <a:rect l="l" t="t" r="r" b="b"/>
              <a:pathLst>
                <a:path w="872917" h="836472">
                  <a:moveTo>
                    <a:pt x="872917" y="387463"/>
                  </a:moveTo>
                  <a:lnTo>
                    <a:pt x="872917" y="727355"/>
                  </a:lnTo>
                  <a:cubicBezTo>
                    <a:pt x="872917" y="787619"/>
                    <a:pt x="824064" y="836472"/>
                    <a:pt x="763800" y="836472"/>
                  </a:cubicBezTo>
                  <a:lnTo>
                    <a:pt x="109117" y="836472"/>
                  </a:lnTo>
                  <a:cubicBezTo>
                    <a:pt x="48853" y="836472"/>
                    <a:pt x="0" y="787619"/>
                    <a:pt x="0" y="727355"/>
                  </a:cubicBezTo>
                  <a:lnTo>
                    <a:pt x="0" y="393462"/>
                  </a:lnTo>
                  <a:lnTo>
                    <a:pt x="376465" y="511868"/>
                  </a:lnTo>
                  <a:lnTo>
                    <a:pt x="349167" y="642896"/>
                  </a:lnTo>
                  <a:lnTo>
                    <a:pt x="523750" y="642896"/>
                  </a:lnTo>
                  <a:lnTo>
                    <a:pt x="496346" y="511356"/>
                  </a:lnTo>
                  <a:close/>
                  <a:moveTo>
                    <a:pt x="454651" y="89951"/>
                  </a:moveTo>
                  <a:cubicBezTo>
                    <a:pt x="413879" y="85636"/>
                    <a:pt x="371578" y="95760"/>
                    <a:pt x="335971" y="121192"/>
                  </a:cubicBezTo>
                  <a:cubicBezTo>
                    <a:pt x="313511" y="137234"/>
                    <a:pt x="295948" y="157772"/>
                    <a:pt x="285636" y="181784"/>
                  </a:cubicBezTo>
                  <a:lnTo>
                    <a:pt x="586808" y="181784"/>
                  </a:lnTo>
                  <a:cubicBezTo>
                    <a:pt x="582405" y="168081"/>
                    <a:pt x="574102" y="156229"/>
                    <a:pt x="564164" y="145339"/>
                  </a:cubicBezTo>
                  <a:cubicBezTo>
                    <a:pt x="534669" y="113018"/>
                    <a:pt x="495424" y="94265"/>
                    <a:pt x="454651" y="89951"/>
                  </a:cubicBezTo>
                  <a:close/>
                  <a:moveTo>
                    <a:pt x="417458" y="679"/>
                  </a:moveTo>
                  <a:cubicBezTo>
                    <a:pt x="495129" y="-4923"/>
                    <a:pt x="574048" y="24160"/>
                    <a:pt x="629894" y="85355"/>
                  </a:cubicBezTo>
                  <a:cubicBezTo>
                    <a:pt x="655919" y="113874"/>
                    <a:pt x="674543" y="146746"/>
                    <a:pt x="684840" y="181784"/>
                  </a:cubicBezTo>
                  <a:lnTo>
                    <a:pt x="763800" y="181784"/>
                  </a:lnTo>
                  <a:cubicBezTo>
                    <a:pt x="824064" y="181784"/>
                    <a:pt x="872917" y="230637"/>
                    <a:pt x="872917" y="290901"/>
                  </a:cubicBezTo>
                  <a:lnTo>
                    <a:pt x="872917" y="325135"/>
                  </a:lnTo>
                  <a:lnTo>
                    <a:pt x="484194" y="453026"/>
                  </a:lnTo>
                  <a:lnTo>
                    <a:pt x="480104" y="433396"/>
                  </a:lnTo>
                  <a:lnTo>
                    <a:pt x="392813" y="433396"/>
                  </a:lnTo>
                  <a:lnTo>
                    <a:pt x="389304" y="450237"/>
                  </a:lnTo>
                  <a:lnTo>
                    <a:pt x="0" y="327793"/>
                  </a:lnTo>
                  <a:lnTo>
                    <a:pt x="0" y="290901"/>
                  </a:lnTo>
                  <a:cubicBezTo>
                    <a:pt x="0" y="230637"/>
                    <a:pt x="48853" y="181784"/>
                    <a:pt x="109117" y="181784"/>
                  </a:cubicBezTo>
                  <a:lnTo>
                    <a:pt x="188214" y="181784"/>
                  </a:lnTo>
                  <a:cubicBezTo>
                    <a:pt x="203958" y="129561"/>
                    <a:pt x="236927" y="82582"/>
                    <a:pt x="284252" y="48780"/>
                  </a:cubicBezTo>
                  <a:cubicBezTo>
                    <a:pt x="324702" y="19889"/>
                    <a:pt x="370855" y="4041"/>
                    <a:pt x="417458" y="679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5281438-2F29-778F-9EB1-195E21E4DDA5}"/>
              </a:ext>
            </a:extLst>
          </p:cNvPr>
          <p:cNvGrpSpPr/>
          <p:nvPr/>
        </p:nvGrpSpPr>
        <p:grpSpPr>
          <a:xfrm>
            <a:off x="3212598" y="4539560"/>
            <a:ext cx="576064" cy="576064"/>
            <a:chOff x="3539916" y="1533185"/>
            <a:chExt cx="432048" cy="432048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1186200-5B6B-9180-8A25-1FAA015438F0}"/>
                </a:ext>
              </a:extLst>
            </p:cNvPr>
            <p:cNvSpPr/>
            <p:nvPr/>
          </p:nvSpPr>
          <p:spPr>
            <a:xfrm>
              <a:off x="3539916" y="1533185"/>
              <a:ext cx="432048" cy="432048"/>
            </a:xfrm>
            <a:prstGeom prst="ellipse">
              <a:avLst/>
            </a:pr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圆角矩形 49">
              <a:extLst>
                <a:ext uri="{FF2B5EF4-FFF2-40B4-BE49-F238E27FC236}">
                  <a16:creationId xmlns:a16="http://schemas.microsoft.com/office/drawing/2014/main" id="{727DC9DC-780F-28AE-54F2-6AF1A26E5EA4}"/>
                </a:ext>
              </a:extLst>
            </p:cNvPr>
            <p:cNvSpPr/>
            <p:nvPr/>
          </p:nvSpPr>
          <p:spPr>
            <a:xfrm>
              <a:off x="3680156" y="1647720"/>
              <a:ext cx="151569" cy="202978"/>
            </a:xfrm>
            <a:custGeom>
              <a:avLst/>
              <a:gdLst/>
              <a:ahLst/>
              <a:cxnLst/>
              <a:rect l="l" t="t" r="r" b="b"/>
              <a:pathLst>
                <a:path w="654689" h="876743">
                  <a:moveTo>
                    <a:pt x="134787" y="512482"/>
                  </a:moveTo>
                  <a:lnTo>
                    <a:pt x="484855" y="512482"/>
                  </a:lnTo>
                  <a:lnTo>
                    <a:pt x="484855" y="567039"/>
                  </a:lnTo>
                  <a:lnTo>
                    <a:pt x="134787" y="567039"/>
                  </a:lnTo>
                  <a:close/>
                  <a:moveTo>
                    <a:pt x="134787" y="426464"/>
                  </a:moveTo>
                  <a:lnTo>
                    <a:pt x="426499" y="426464"/>
                  </a:lnTo>
                  <a:lnTo>
                    <a:pt x="426499" y="481021"/>
                  </a:lnTo>
                  <a:lnTo>
                    <a:pt x="134787" y="481021"/>
                  </a:lnTo>
                  <a:close/>
                  <a:moveTo>
                    <a:pt x="134787" y="347535"/>
                  </a:moveTo>
                  <a:lnTo>
                    <a:pt x="523751" y="347535"/>
                  </a:lnTo>
                  <a:lnTo>
                    <a:pt x="523751" y="402092"/>
                  </a:lnTo>
                  <a:lnTo>
                    <a:pt x="134787" y="402092"/>
                  </a:lnTo>
                  <a:close/>
                  <a:moveTo>
                    <a:pt x="74477" y="148223"/>
                  </a:moveTo>
                  <a:lnTo>
                    <a:pt x="87292" y="148223"/>
                  </a:lnTo>
                  <a:lnTo>
                    <a:pt x="87292" y="765039"/>
                  </a:lnTo>
                  <a:lnTo>
                    <a:pt x="567397" y="765039"/>
                  </a:lnTo>
                  <a:lnTo>
                    <a:pt x="567397" y="148223"/>
                  </a:lnTo>
                  <a:lnTo>
                    <a:pt x="580212" y="148223"/>
                  </a:lnTo>
                  <a:cubicBezTo>
                    <a:pt x="621345" y="148223"/>
                    <a:pt x="654689" y="181567"/>
                    <a:pt x="654689" y="222700"/>
                  </a:cubicBezTo>
                  <a:lnTo>
                    <a:pt x="654689" y="802266"/>
                  </a:lnTo>
                  <a:cubicBezTo>
                    <a:pt x="654689" y="843399"/>
                    <a:pt x="621345" y="876743"/>
                    <a:pt x="580212" y="876743"/>
                  </a:cubicBezTo>
                  <a:lnTo>
                    <a:pt x="74477" y="876743"/>
                  </a:lnTo>
                  <a:cubicBezTo>
                    <a:pt x="33344" y="876743"/>
                    <a:pt x="0" y="843399"/>
                    <a:pt x="0" y="802266"/>
                  </a:cubicBezTo>
                  <a:lnTo>
                    <a:pt x="0" y="222700"/>
                  </a:lnTo>
                  <a:cubicBezTo>
                    <a:pt x="0" y="181567"/>
                    <a:pt x="33344" y="148223"/>
                    <a:pt x="74477" y="148223"/>
                  </a:cubicBezTo>
                  <a:close/>
                  <a:moveTo>
                    <a:pt x="327344" y="59420"/>
                  </a:moveTo>
                  <a:cubicBezTo>
                    <a:pt x="299905" y="59420"/>
                    <a:pt x="277661" y="81664"/>
                    <a:pt x="277661" y="109103"/>
                  </a:cubicBezTo>
                  <a:cubicBezTo>
                    <a:pt x="277661" y="125393"/>
                    <a:pt x="285501" y="139852"/>
                    <a:pt x="298129" y="148223"/>
                  </a:cubicBezTo>
                  <a:lnTo>
                    <a:pt x="356559" y="148223"/>
                  </a:lnTo>
                  <a:cubicBezTo>
                    <a:pt x="369187" y="139852"/>
                    <a:pt x="377027" y="125393"/>
                    <a:pt x="377027" y="109103"/>
                  </a:cubicBezTo>
                  <a:cubicBezTo>
                    <a:pt x="377027" y="81664"/>
                    <a:pt x="354783" y="59420"/>
                    <a:pt x="327344" y="59420"/>
                  </a:cubicBezTo>
                  <a:close/>
                  <a:moveTo>
                    <a:pt x="327345" y="0"/>
                  </a:moveTo>
                  <a:cubicBezTo>
                    <a:pt x="387601" y="0"/>
                    <a:pt x="436448" y="48847"/>
                    <a:pt x="436448" y="109103"/>
                  </a:cubicBezTo>
                  <a:lnTo>
                    <a:pt x="428550" y="148223"/>
                  </a:lnTo>
                  <a:lnTo>
                    <a:pt x="523751" y="148223"/>
                  </a:lnTo>
                  <a:lnTo>
                    <a:pt x="523751" y="231012"/>
                  </a:lnTo>
                  <a:cubicBezTo>
                    <a:pt x="523751" y="257604"/>
                    <a:pt x="502194" y="279161"/>
                    <a:pt x="475602" y="279161"/>
                  </a:cubicBezTo>
                  <a:lnTo>
                    <a:pt x="179087" y="279161"/>
                  </a:lnTo>
                  <a:cubicBezTo>
                    <a:pt x="152495" y="279161"/>
                    <a:pt x="130938" y="257604"/>
                    <a:pt x="130938" y="231012"/>
                  </a:cubicBezTo>
                  <a:lnTo>
                    <a:pt x="130938" y="148223"/>
                  </a:lnTo>
                  <a:lnTo>
                    <a:pt x="226140" y="148223"/>
                  </a:lnTo>
                  <a:cubicBezTo>
                    <a:pt x="220831" y="136244"/>
                    <a:pt x="218242" y="122976"/>
                    <a:pt x="218242" y="109103"/>
                  </a:cubicBezTo>
                  <a:cubicBezTo>
                    <a:pt x="218242" y="48847"/>
                    <a:pt x="267089" y="0"/>
                    <a:pt x="327345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2AC30F-0769-8369-3BE7-4D6A235BEC7B}"/>
              </a:ext>
            </a:extLst>
          </p:cNvPr>
          <p:cNvGrpSpPr/>
          <p:nvPr/>
        </p:nvGrpSpPr>
        <p:grpSpPr>
          <a:xfrm>
            <a:off x="5808762" y="1487029"/>
            <a:ext cx="576064" cy="576064"/>
            <a:chOff x="4584906" y="868179"/>
            <a:chExt cx="432048" cy="43204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6B9C51E-ADEF-615E-5DFB-52ED4A5FD1FE}"/>
                </a:ext>
              </a:extLst>
            </p:cNvPr>
            <p:cNvSpPr/>
            <p:nvPr/>
          </p:nvSpPr>
          <p:spPr>
            <a:xfrm>
              <a:off x="4584906" y="868179"/>
              <a:ext cx="432048" cy="432048"/>
            </a:xfrm>
            <a:prstGeom prst="ellipse">
              <a:avLst/>
            </a:prstGeom>
            <a:solidFill>
              <a:srgbClr val="FAAA1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矩形 60" descr="D:\51PPT模板网\51pptmoban.com\图片.jpg">
              <a:extLst>
                <a:ext uri="{FF2B5EF4-FFF2-40B4-BE49-F238E27FC236}">
                  <a16:creationId xmlns:a16="http://schemas.microsoft.com/office/drawing/2014/main" id="{10CA180E-9312-9A0F-0421-DB8B17E2282F}"/>
                </a:ext>
              </a:extLst>
            </p:cNvPr>
            <p:cNvSpPr/>
            <p:nvPr/>
          </p:nvSpPr>
          <p:spPr>
            <a:xfrm>
              <a:off x="4717032" y="1009325"/>
              <a:ext cx="167796" cy="149756"/>
            </a:xfrm>
            <a:custGeom>
              <a:avLst/>
              <a:gdLst/>
              <a:ahLst/>
              <a:cxnLst/>
              <a:rect l="l" t="t" r="r" b="b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close/>
                </a:path>
              </a:pathLst>
            </a:cu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7" name="TextBox 57">
            <a:extLst>
              <a:ext uri="{FF2B5EF4-FFF2-40B4-BE49-F238E27FC236}">
                <a16:creationId xmlns:a16="http://schemas.microsoft.com/office/drawing/2014/main" id="{2449D784-4F6E-59AC-23FC-73EA40C6322F}"/>
              </a:ext>
            </a:extLst>
          </p:cNvPr>
          <p:cNvSpPr txBox="1"/>
          <p:nvPr/>
        </p:nvSpPr>
        <p:spPr>
          <a:xfrm>
            <a:off x="5092507" y="2475617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222</a:t>
            </a:r>
          </a:p>
        </p:txBody>
      </p:sp>
      <p:sp>
        <p:nvSpPr>
          <p:cNvPr id="18" name="TextBox 58">
            <a:extLst>
              <a:ext uri="{FF2B5EF4-FFF2-40B4-BE49-F238E27FC236}">
                <a16:creationId xmlns:a16="http://schemas.microsoft.com/office/drawing/2014/main" id="{0A25BF1C-B10B-DB33-39E4-F89043B23345}"/>
              </a:ext>
            </a:extLst>
          </p:cNvPr>
          <p:cNvSpPr txBox="1"/>
          <p:nvPr/>
        </p:nvSpPr>
        <p:spPr>
          <a:xfrm>
            <a:off x="2479713" y="3544595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</a:t>
            </a:r>
          </a:p>
        </p:txBody>
      </p:sp>
      <p:sp>
        <p:nvSpPr>
          <p:cNvPr id="19" name="TextBox 59">
            <a:extLst>
              <a:ext uri="{FF2B5EF4-FFF2-40B4-BE49-F238E27FC236}">
                <a16:creationId xmlns:a16="http://schemas.microsoft.com/office/drawing/2014/main" id="{B9F6FE5A-992F-6E84-1354-9F0F70371D45}"/>
              </a:ext>
            </a:extLst>
          </p:cNvPr>
          <p:cNvSpPr txBox="1"/>
          <p:nvPr/>
        </p:nvSpPr>
        <p:spPr>
          <a:xfrm>
            <a:off x="7672041" y="3544595"/>
            <a:ext cx="2041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333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DFA01AA-DE6B-A4FD-78D7-6FAFC85120CB}"/>
              </a:ext>
            </a:extLst>
          </p:cNvPr>
          <p:cNvGrpSpPr/>
          <p:nvPr/>
        </p:nvGrpSpPr>
        <p:grpSpPr>
          <a:xfrm>
            <a:off x="1919452" y="5204524"/>
            <a:ext cx="3162356" cy="816522"/>
            <a:chOff x="-270223" y="1906534"/>
            <a:chExt cx="3162356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8D96D90-4B13-C983-B23E-AE696AD3D7D8}"/>
                </a:ext>
              </a:extLst>
            </p:cNvPr>
            <p:cNvSpPr txBox="1"/>
            <p:nvPr/>
          </p:nvSpPr>
          <p:spPr>
            <a:xfrm>
              <a:off x="-270223" y="2190603"/>
              <a:ext cx="31623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F55B941-3C78-54E1-4366-837B63063113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8EE4AE-830C-E8D2-8B52-9EDB8E220C46}"/>
              </a:ext>
            </a:extLst>
          </p:cNvPr>
          <p:cNvGrpSpPr/>
          <p:nvPr/>
        </p:nvGrpSpPr>
        <p:grpSpPr>
          <a:xfrm>
            <a:off x="7134342" y="5204524"/>
            <a:ext cx="3162356" cy="816522"/>
            <a:chOff x="-270223" y="1906534"/>
            <a:chExt cx="3162356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7EF6AB9-E6A8-4867-EEF2-D9C3F906F2B5}"/>
                </a:ext>
              </a:extLst>
            </p:cNvPr>
            <p:cNvSpPr txBox="1"/>
            <p:nvPr/>
          </p:nvSpPr>
          <p:spPr>
            <a:xfrm>
              <a:off x="-270223" y="2190603"/>
              <a:ext cx="316235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A4ABBE-A201-9B26-AFA7-8465964AC560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A45B69-3BA3-BE43-8A63-649011950625}"/>
              </a:ext>
            </a:extLst>
          </p:cNvPr>
          <p:cNvGrpSpPr/>
          <p:nvPr/>
        </p:nvGrpSpPr>
        <p:grpSpPr>
          <a:xfrm>
            <a:off x="3200736" y="840070"/>
            <a:ext cx="5780254" cy="585690"/>
            <a:chOff x="-1579172" y="1906534"/>
            <a:chExt cx="5780254" cy="5856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E9F3ED-07C5-4E6D-01F7-049BABECEAF6}"/>
                </a:ext>
              </a:extLst>
            </p:cNvPr>
            <p:cNvSpPr txBox="1"/>
            <p:nvPr/>
          </p:nvSpPr>
          <p:spPr>
            <a:xfrm>
              <a:off x="-1579172" y="2190603"/>
              <a:ext cx="578025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D6B665-6594-85F7-9228-8046A3E5BD7A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2726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1396996" y="-156186"/>
            <a:ext cx="939800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41300" b="1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1C7CD04-0926-BC96-03E5-450C00EE00C9}"/>
              </a:ext>
            </a:extLst>
          </p:cNvPr>
          <p:cNvGrpSpPr/>
          <p:nvPr/>
        </p:nvGrpSpPr>
        <p:grpSpPr>
          <a:xfrm>
            <a:off x="4209679" y="2378318"/>
            <a:ext cx="3772641" cy="585474"/>
            <a:chOff x="1995983" y="1791137"/>
            <a:chExt cx="3772641" cy="58547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2D75B7C-A7DE-8CF0-9AFD-FCBDF1A1A736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E6E75-34E7-280F-E9EE-A74333B793BF}"/>
                </a:ext>
              </a:extLst>
            </p:cNvPr>
            <p:cNvSpPr txBox="1"/>
            <p:nvPr/>
          </p:nvSpPr>
          <p:spPr>
            <a:xfrm>
              <a:off x="2833740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1D1A4-2D3B-FF92-BB74-74BDC6F6E083}"/>
              </a:ext>
            </a:extLst>
          </p:cNvPr>
          <p:cNvSpPr txBox="1"/>
          <p:nvPr/>
        </p:nvSpPr>
        <p:spPr>
          <a:xfrm>
            <a:off x="2555875" y="3273783"/>
            <a:ext cx="70802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645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9F010FD-ACE0-4E6A-B86B-2A45AC9E132A}"/>
              </a:ext>
            </a:extLst>
          </p:cNvPr>
          <p:cNvGrpSpPr/>
          <p:nvPr/>
        </p:nvGrpSpPr>
        <p:grpSpPr>
          <a:xfrm>
            <a:off x="2761770" y="1074278"/>
            <a:ext cx="6919258" cy="5274643"/>
            <a:chOff x="3298799" y="1979839"/>
            <a:chExt cx="5716871" cy="4358047"/>
          </a:xfrm>
        </p:grpSpPr>
        <p:sp>
          <p:nvSpPr>
            <p:cNvPr id="2" name="矩形 2" descr="D:\51PPT模板网\51pptmoban.com\图片.jpg">
              <a:extLst>
                <a:ext uri="{FF2B5EF4-FFF2-40B4-BE49-F238E27FC236}">
                  <a16:creationId xmlns:a16="http://schemas.microsoft.com/office/drawing/2014/main" id="{B3AB5581-9761-106C-772B-AB38E0A2107D}"/>
                </a:ext>
              </a:extLst>
            </p:cNvPr>
            <p:cNvSpPr/>
            <p:nvPr/>
          </p:nvSpPr>
          <p:spPr>
            <a:xfrm>
              <a:off x="5284714" y="4096288"/>
              <a:ext cx="1531716" cy="2241598"/>
            </a:xfrm>
            <a:custGeom>
              <a:avLst/>
              <a:gdLst>
                <a:gd name="connsiteX0" fmla="*/ 0 w 216024"/>
                <a:gd name="connsiteY0" fmla="*/ 0 h 648072"/>
                <a:gd name="connsiteX1" fmla="*/ 216024 w 216024"/>
                <a:gd name="connsiteY1" fmla="*/ 0 h 648072"/>
                <a:gd name="connsiteX2" fmla="*/ 216024 w 216024"/>
                <a:gd name="connsiteY2" fmla="*/ 648072 h 648072"/>
                <a:gd name="connsiteX3" fmla="*/ 0 w 216024"/>
                <a:gd name="connsiteY3" fmla="*/ 648072 h 648072"/>
                <a:gd name="connsiteX4" fmla="*/ 0 w 216024"/>
                <a:gd name="connsiteY4" fmla="*/ 0 h 648072"/>
                <a:gd name="connsiteX0" fmla="*/ 200025 w 416049"/>
                <a:gd name="connsiteY0" fmla="*/ 0 h 895722"/>
                <a:gd name="connsiteX1" fmla="*/ 416049 w 416049"/>
                <a:gd name="connsiteY1" fmla="*/ 0 h 895722"/>
                <a:gd name="connsiteX2" fmla="*/ 416049 w 416049"/>
                <a:gd name="connsiteY2" fmla="*/ 648072 h 895722"/>
                <a:gd name="connsiteX3" fmla="*/ 0 w 416049"/>
                <a:gd name="connsiteY3" fmla="*/ 895722 h 895722"/>
                <a:gd name="connsiteX4" fmla="*/ 200025 w 416049"/>
                <a:gd name="connsiteY4" fmla="*/ 0 h 895722"/>
                <a:gd name="connsiteX0" fmla="*/ 200025 w 416049"/>
                <a:gd name="connsiteY0" fmla="*/ 0 h 895722"/>
                <a:gd name="connsiteX1" fmla="*/ 416049 w 416049"/>
                <a:gd name="connsiteY1" fmla="*/ 0 h 895722"/>
                <a:gd name="connsiteX2" fmla="*/ 416049 w 416049"/>
                <a:gd name="connsiteY2" fmla="*/ 648072 h 895722"/>
                <a:gd name="connsiteX3" fmla="*/ 0 w 416049"/>
                <a:gd name="connsiteY3" fmla="*/ 895722 h 895722"/>
                <a:gd name="connsiteX4" fmla="*/ 63154 w 416049"/>
                <a:gd name="connsiteY4" fmla="*/ 250528 h 895722"/>
                <a:gd name="connsiteX5" fmla="*/ 200025 w 416049"/>
                <a:gd name="connsiteY5" fmla="*/ 0 h 895722"/>
                <a:gd name="connsiteX0" fmla="*/ 0 w 958974"/>
                <a:gd name="connsiteY0" fmla="*/ 0 h 1202903"/>
                <a:gd name="connsiteX1" fmla="*/ 958974 w 958974"/>
                <a:gd name="connsiteY1" fmla="*/ 307181 h 1202903"/>
                <a:gd name="connsiteX2" fmla="*/ 958974 w 958974"/>
                <a:gd name="connsiteY2" fmla="*/ 955253 h 1202903"/>
                <a:gd name="connsiteX3" fmla="*/ 542925 w 958974"/>
                <a:gd name="connsiteY3" fmla="*/ 1202903 h 1202903"/>
                <a:gd name="connsiteX4" fmla="*/ 606079 w 958974"/>
                <a:gd name="connsiteY4" fmla="*/ 557709 h 1202903"/>
                <a:gd name="connsiteX5" fmla="*/ 0 w 958974"/>
                <a:gd name="connsiteY5" fmla="*/ 0 h 1202903"/>
                <a:gd name="connsiteX0" fmla="*/ 0 w 958974"/>
                <a:gd name="connsiteY0" fmla="*/ 0 h 1202903"/>
                <a:gd name="connsiteX1" fmla="*/ 958974 w 958974"/>
                <a:gd name="connsiteY1" fmla="*/ 307181 h 1202903"/>
                <a:gd name="connsiteX2" fmla="*/ 958974 w 958974"/>
                <a:gd name="connsiteY2" fmla="*/ 955253 h 1202903"/>
                <a:gd name="connsiteX3" fmla="*/ 542925 w 958974"/>
                <a:gd name="connsiteY3" fmla="*/ 1202903 h 1202903"/>
                <a:gd name="connsiteX4" fmla="*/ 606079 w 958974"/>
                <a:gd name="connsiteY4" fmla="*/ 557709 h 1202903"/>
                <a:gd name="connsiteX5" fmla="*/ 0 w 958974"/>
                <a:gd name="connsiteY5" fmla="*/ 0 h 1202903"/>
                <a:gd name="connsiteX0" fmla="*/ 0 w 958974"/>
                <a:gd name="connsiteY0" fmla="*/ 0 h 1202903"/>
                <a:gd name="connsiteX1" fmla="*/ 958974 w 958974"/>
                <a:gd name="connsiteY1" fmla="*/ 307181 h 1202903"/>
                <a:gd name="connsiteX2" fmla="*/ 958974 w 958974"/>
                <a:gd name="connsiteY2" fmla="*/ 955253 h 1202903"/>
                <a:gd name="connsiteX3" fmla="*/ 542925 w 958974"/>
                <a:gd name="connsiteY3" fmla="*/ 1202903 h 1202903"/>
                <a:gd name="connsiteX4" fmla="*/ 606079 w 958974"/>
                <a:gd name="connsiteY4" fmla="*/ 557709 h 1202903"/>
                <a:gd name="connsiteX5" fmla="*/ 0 w 958974"/>
                <a:gd name="connsiteY5" fmla="*/ 0 h 1202903"/>
                <a:gd name="connsiteX0" fmla="*/ 0 w 958974"/>
                <a:gd name="connsiteY0" fmla="*/ 0 h 1202903"/>
                <a:gd name="connsiteX1" fmla="*/ 117923 w 958974"/>
                <a:gd name="connsiteY1" fmla="*/ 36216 h 1202903"/>
                <a:gd name="connsiteX2" fmla="*/ 958974 w 958974"/>
                <a:gd name="connsiteY2" fmla="*/ 307181 h 1202903"/>
                <a:gd name="connsiteX3" fmla="*/ 958974 w 958974"/>
                <a:gd name="connsiteY3" fmla="*/ 955253 h 1202903"/>
                <a:gd name="connsiteX4" fmla="*/ 542925 w 958974"/>
                <a:gd name="connsiteY4" fmla="*/ 1202903 h 1202903"/>
                <a:gd name="connsiteX5" fmla="*/ 606079 w 958974"/>
                <a:gd name="connsiteY5" fmla="*/ 557709 h 1202903"/>
                <a:gd name="connsiteX6" fmla="*/ 0 w 958974"/>
                <a:gd name="connsiteY6" fmla="*/ 0 h 1202903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606079 w 958974"/>
                <a:gd name="connsiteY5" fmla="*/ 633412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0 w 958974"/>
                <a:gd name="connsiteY0" fmla="*/ 75703 h 1278606"/>
                <a:gd name="connsiteX1" fmla="*/ 51248 w 958974"/>
                <a:gd name="connsiteY1" fmla="*/ 0 h 1278606"/>
                <a:gd name="connsiteX2" fmla="*/ 958974 w 958974"/>
                <a:gd name="connsiteY2" fmla="*/ 382884 h 1278606"/>
                <a:gd name="connsiteX3" fmla="*/ 958974 w 958974"/>
                <a:gd name="connsiteY3" fmla="*/ 1030956 h 1278606"/>
                <a:gd name="connsiteX4" fmla="*/ 542925 w 958974"/>
                <a:gd name="connsiteY4" fmla="*/ 1278606 h 1278606"/>
                <a:gd name="connsiteX5" fmla="*/ 565598 w 958974"/>
                <a:gd name="connsiteY5" fmla="*/ 564356 h 1278606"/>
                <a:gd name="connsiteX6" fmla="*/ 0 w 958974"/>
                <a:gd name="connsiteY6" fmla="*/ 75703 h 1278606"/>
                <a:gd name="connsiteX0" fmla="*/ 28385 w 987359"/>
                <a:gd name="connsiteY0" fmla="*/ 75703 h 1278606"/>
                <a:gd name="connsiteX1" fmla="*/ 79633 w 987359"/>
                <a:gd name="connsiteY1" fmla="*/ 0 h 1278606"/>
                <a:gd name="connsiteX2" fmla="*/ 987359 w 987359"/>
                <a:gd name="connsiteY2" fmla="*/ 382884 h 1278606"/>
                <a:gd name="connsiteX3" fmla="*/ 987359 w 987359"/>
                <a:gd name="connsiteY3" fmla="*/ 1030956 h 1278606"/>
                <a:gd name="connsiteX4" fmla="*/ 571310 w 987359"/>
                <a:gd name="connsiteY4" fmla="*/ 1278606 h 1278606"/>
                <a:gd name="connsiteX5" fmla="*/ 593983 w 987359"/>
                <a:gd name="connsiteY5" fmla="*/ 564356 h 1278606"/>
                <a:gd name="connsiteX6" fmla="*/ 28385 w 987359"/>
                <a:gd name="connsiteY6" fmla="*/ 75703 h 1278606"/>
                <a:gd name="connsiteX0" fmla="*/ 33531 w 992505"/>
                <a:gd name="connsiteY0" fmla="*/ 85108 h 1288011"/>
                <a:gd name="connsiteX1" fmla="*/ 84779 w 992505"/>
                <a:gd name="connsiteY1" fmla="*/ 9405 h 1288011"/>
                <a:gd name="connsiteX2" fmla="*/ 992505 w 992505"/>
                <a:gd name="connsiteY2" fmla="*/ 392289 h 1288011"/>
                <a:gd name="connsiteX3" fmla="*/ 992505 w 992505"/>
                <a:gd name="connsiteY3" fmla="*/ 1040361 h 1288011"/>
                <a:gd name="connsiteX4" fmla="*/ 576456 w 992505"/>
                <a:gd name="connsiteY4" fmla="*/ 1288011 h 1288011"/>
                <a:gd name="connsiteX5" fmla="*/ 599129 w 992505"/>
                <a:gd name="connsiteY5" fmla="*/ 573761 h 1288011"/>
                <a:gd name="connsiteX6" fmla="*/ 33531 w 992505"/>
                <a:gd name="connsiteY6" fmla="*/ 85108 h 1288011"/>
                <a:gd name="connsiteX0" fmla="*/ 38786 w 997760"/>
                <a:gd name="connsiteY0" fmla="*/ 82621 h 1285524"/>
                <a:gd name="connsiteX1" fmla="*/ 90034 w 997760"/>
                <a:gd name="connsiteY1" fmla="*/ 6918 h 1285524"/>
                <a:gd name="connsiteX2" fmla="*/ 997760 w 997760"/>
                <a:gd name="connsiteY2" fmla="*/ 389802 h 1285524"/>
                <a:gd name="connsiteX3" fmla="*/ 997760 w 997760"/>
                <a:gd name="connsiteY3" fmla="*/ 1037874 h 1285524"/>
                <a:gd name="connsiteX4" fmla="*/ 581711 w 997760"/>
                <a:gd name="connsiteY4" fmla="*/ 1285524 h 1285524"/>
                <a:gd name="connsiteX5" fmla="*/ 604384 w 997760"/>
                <a:gd name="connsiteY5" fmla="*/ 571274 h 1285524"/>
                <a:gd name="connsiteX6" fmla="*/ 38786 w 997760"/>
                <a:gd name="connsiteY6" fmla="*/ 82621 h 1285524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999170 w 999170"/>
                <a:gd name="connsiteY2" fmla="*/ 397811 h 1293533"/>
                <a:gd name="connsiteX3" fmla="*/ 999170 w 999170"/>
                <a:gd name="connsiteY3" fmla="*/ 1045883 h 1293533"/>
                <a:gd name="connsiteX4" fmla="*/ 583121 w 999170"/>
                <a:gd name="connsiteY4" fmla="*/ 1293533 h 1293533"/>
                <a:gd name="connsiteX5" fmla="*/ 605794 w 999170"/>
                <a:gd name="connsiteY5" fmla="*/ 579283 h 1293533"/>
                <a:gd name="connsiteX6" fmla="*/ 40196 w 999170"/>
                <a:gd name="connsiteY6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346238 w 999170"/>
                <a:gd name="connsiteY2" fmla="*/ 117322 h 1293533"/>
                <a:gd name="connsiteX3" fmla="*/ 999170 w 999170"/>
                <a:gd name="connsiteY3" fmla="*/ 397811 h 1293533"/>
                <a:gd name="connsiteX4" fmla="*/ 999170 w 999170"/>
                <a:gd name="connsiteY4" fmla="*/ 1045883 h 1293533"/>
                <a:gd name="connsiteX5" fmla="*/ 583121 w 999170"/>
                <a:gd name="connsiteY5" fmla="*/ 1293533 h 1293533"/>
                <a:gd name="connsiteX6" fmla="*/ 605794 w 999170"/>
                <a:gd name="connsiteY6" fmla="*/ 579283 h 1293533"/>
                <a:gd name="connsiteX7" fmla="*/ 40196 w 999170"/>
                <a:gd name="connsiteY7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286707 w 999170"/>
                <a:gd name="connsiteY2" fmla="*/ 117322 h 1293533"/>
                <a:gd name="connsiteX3" fmla="*/ 999170 w 999170"/>
                <a:gd name="connsiteY3" fmla="*/ 397811 h 1293533"/>
                <a:gd name="connsiteX4" fmla="*/ 999170 w 999170"/>
                <a:gd name="connsiteY4" fmla="*/ 1045883 h 1293533"/>
                <a:gd name="connsiteX5" fmla="*/ 583121 w 999170"/>
                <a:gd name="connsiteY5" fmla="*/ 1293533 h 1293533"/>
                <a:gd name="connsiteX6" fmla="*/ 605794 w 999170"/>
                <a:gd name="connsiteY6" fmla="*/ 579283 h 1293533"/>
                <a:gd name="connsiteX7" fmla="*/ 40196 w 999170"/>
                <a:gd name="connsiteY7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286707 w 999170"/>
                <a:gd name="connsiteY2" fmla="*/ 117322 h 1293533"/>
                <a:gd name="connsiteX3" fmla="*/ 460538 w 999170"/>
                <a:gd name="connsiteY3" fmla="*/ 181616 h 1293533"/>
                <a:gd name="connsiteX4" fmla="*/ 999170 w 999170"/>
                <a:gd name="connsiteY4" fmla="*/ 397811 h 1293533"/>
                <a:gd name="connsiteX5" fmla="*/ 999170 w 999170"/>
                <a:gd name="connsiteY5" fmla="*/ 1045883 h 1293533"/>
                <a:gd name="connsiteX6" fmla="*/ 583121 w 999170"/>
                <a:gd name="connsiteY6" fmla="*/ 1293533 h 1293533"/>
                <a:gd name="connsiteX7" fmla="*/ 605794 w 999170"/>
                <a:gd name="connsiteY7" fmla="*/ 579283 h 1293533"/>
                <a:gd name="connsiteX8" fmla="*/ 40196 w 999170"/>
                <a:gd name="connsiteY8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286707 w 999170"/>
                <a:gd name="connsiteY2" fmla="*/ 117322 h 1293533"/>
                <a:gd name="connsiteX3" fmla="*/ 300995 w 999170"/>
                <a:gd name="connsiteY3" fmla="*/ 72079 h 1293533"/>
                <a:gd name="connsiteX4" fmla="*/ 999170 w 999170"/>
                <a:gd name="connsiteY4" fmla="*/ 397811 h 1293533"/>
                <a:gd name="connsiteX5" fmla="*/ 999170 w 999170"/>
                <a:gd name="connsiteY5" fmla="*/ 1045883 h 1293533"/>
                <a:gd name="connsiteX6" fmla="*/ 583121 w 999170"/>
                <a:gd name="connsiteY6" fmla="*/ 1293533 h 1293533"/>
                <a:gd name="connsiteX7" fmla="*/ 605794 w 999170"/>
                <a:gd name="connsiteY7" fmla="*/ 579283 h 1293533"/>
                <a:gd name="connsiteX8" fmla="*/ 40196 w 999170"/>
                <a:gd name="connsiteY8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286707 w 999170"/>
                <a:gd name="connsiteY2" fmla="*/ 117322 h 1293533"/>
                <a:gd name="connsiteX3" fmla="*/ 300995 w 999170"/>
                <a:gd name="connsiteY3" fmla="*/ 72079 h 1293533"/>
                <a:gd name="connsiteX4" fmla="*/ 999170 w 999170"/>
                <a:gd name="connsiteY4" fmla="*/ 397811 h 1293533"/>
                <a:gd name="connsiteX5" fmla="*/ 999170 w 999170"/>
                <a:gd name="connsiteY5" fmla="*/ 1045883 h 1293533"/>
                <a:gd name="connsiteX6" fmla="*/ 583121 w 999170"/>
                <a:gd name="connsiteY6" fmla="*/ 1293533 h 1293533"/>
                <a:gd name="connsiteX7" fmla="*/ 605794 w 999170"/>
                <a:gd name="connsiteY7" fmla="*/ 579283 h 1293533"/>
                <a:gd name="connsiteX8" fmla="*/ 40196 w 999170"/>
                <a:gd name="connsiteY8" fmla="*/ 90630 h 1293533"/>
                <a:gd name="connsiteX0" fmla="*/ 40196 w 999170"/>
                <a:gd name="connsiteY0" fmla="*/ 90630 h 1293533"/>
                <a:gd name="connsiteX1" fmla="*/ 91444 w 999170"/>
                <a:gd name="connsiteY1" fmla="*/ 14927 h 1293533"/>
                <a:gd name="connsiteX2" fmla="*/ 286707 w 999170"/>
                <a:gd name="connsiteY2" fmla="*/ 117322 h 1293533"/>
                <a:gd name="connsiteX3" fmla="*/ 300995 w 999170"/>
                <a:gd name="connsiteY3" fmla="*/ 72079 h 1293533"/>
                <a:gd name="connsiteX4" fmla="*/ 634370 w 999170"/>
                <a:gd name="connsiteY4" fmla="*/ 226859 h 1293533"/>
                <a:gd name="connsiteX5" fmla="*/ 999170 w 999170"/>
                <a:gd name="connsiteY5" fmla="*/ 397811 h 1293533"/>
                <a:gd name="connsiteX6" fmla="*/ 999170 w 999170"/>
                <a:gd name="connsiteY6" fmla="*/ 1045883 h 1293533"/>
                <a:gd name="connsiteX7" fmla="*/ 583121 w 999170"/>
                <a:gd name="connsiteY7" fmla="*/ 1293533 h 1293533"/>
                <a:gd name="connsiteX8" fmla="*/ 605794 w 999170"/>
                <a:gd name="connsiteY8" fmla="*/ 579283 h 1293533"/>
                <a:gd name="connsiteX9" fmla="*/ 40196 w 999170"/>
                <a:gd name="connsiteY9" fmla="*/ 90630 h 1293533"/>
                <a:gd name="connsiteX0" fmla="*/ 40196 w 999170"/>
                <a:gd name="connsiteY0" fmla="*/ 306683 h 1509586"/>
                <a:gd name="connsiteX1" fmla="*/ 91444 w 999170"/>
                <a:gd name="connsiteY1" fmla="*/ 230980 h 1509586"/>
                <a:gd name="connsiteX2" fmla="*/ 286707 w 999170"/>
                <a:gd name="connsiteY2" fmla="*/ 333375 h 1509586"/>
                <a:gd name="connsiteX3" fmla="*/ 300995 w 999170"/>
                <a:gd name="connsiteY3" fmla="*/ 288132 h 1509586"/>
                <a:gd name="connsiteX4" fmla="*/ 3339 w 999170"/>
                <a:gd name="connsiteY4" fmla="*/ 0 h 1509586"/>
                <a:gd name="connsiteX5" fmla="*/ 999170 w 999170"/>
                <a:gd name="connsiteY5" fmla="*/ 613864 h 1509586"/>
                <a:gd name="connsiteX6" fmla="*/ 999170 w 999170"/>
                <a:gd name="connsiteY6" fmla="*/ 1261936 h 1509586"/>
                <a:gd name="connsiteX7" fmla="*/ 583121 w 999170"/>
                <a:gd name="connsiteY7" fmla="*/ 1509586 h 1509586"/>
                <a:gd name="connsiteX8" fmla="*/ 605794 w 999170"/>
                <a:gd name="connsiteY8" fmla="*/ 795336 h 1509586"/>
                <a:gd name="connsiteX9" fmla="*/ 40196 w 999170"/>
                <a:gd name="connsiteY9" fmla="*/ 306683 h 1509586"/>
                <a:gd name="connsiteX0" fmla="*/ 40196 w 999170"/>
                <a:gd name="connsiteY0" fmla="*/ 306683 h 1509586"/>
                <a:gd name="connsiteX1" fmla="*/ 91444 w 999170"/>
                <a:gd name="connsiteY1" fmla="*/ 230980 h 1509586"/>
                <a:gd name="connsiteX2" fmla="*/ 286707 w 999170"/>
                <a:gd name="connsiteY2" fmla="*/ 333375 h 1509586"/>
                <a:gd name="connsiteX3" fmla="*/ 300995 w 999170"/>
                <a:gd name="connsiteY3" fmla="*/ 288132 h 1509586"/>
                <a:gd name="connsiteX4" fmla="*/ 3339 w 999170"/>
                <a:gd name="connsiteY4" fmla="*/ 0 h 1509586"/>
                <a:gd name="connsiteX5" fmla="*/ 389101 w 999170"/>
                <a:gd name="connsiteY5" fmla="*/ 233362 h 1509586"/>
                <a:gd name="connsiteX6" fmla="*/ 999170 w 999170"/>
                <a:gd name="connsiteY6" fmla="*/ 613864 h 1509586"/>
                <a:gd name="connsiteX7" fmla="*/ 999170 w 999170"/>
                <a:gd name="connsiteY7" fmla="*/ 1261936 h 1509586"/>
                <a:gd name="connsiteX8" fmla="*/ 583121 w 999170"/>
                <a:gd name="connsiteY8" fmla="*/ 1509586 h 1509586"/>
                <a:gd name="connsiteX9" fmla="*/ 605794 w 999170"/>
                <a:gd name="connsiteY9" fmla="*/ 795336 h 1509586"/>
                <a:gd name="connsiteX10" fmla="*/ 40196 w 999170"/>
                <a:gd name="connsiteY10" fmla="*/ 306683 h 1509586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999170 w 999170"/>
                <a:gd name="connsiteY6" fmla="*/ 678158 h 1573880"/>
                <a:gd name="connsiteX7" fmla="*/ 999170 w 999170"/>
                <a:gd name="connsiteY7" fmla="*/ 1326230 h 1573880"/>
                <a:gd name="connsiteX8" fmla="*/ 583121 w 999170"/>
                <a:gd name="connsiteY8" fmla="*/ 1573880 h 1573880"/>
                <a:gd name="connsiteX9" fmla="*/ 605794 w 999170"/>
                <a:gd name="connsiteY9" fmla="*/ 859630 h 1573880"/>
                <a:gd name="connsiteX10" fmla="*/ 40196 w 999170"/>
                <a:gd name="connsiteY10" fmla="*/ 370977 h 1573880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441488 w 999170"/>
                <a:gd name="connsiteY6" fmla="*/ 261938 h 1573880"/>
                <a:gd name="connsiteX7" fmla="*/ 999170 w 999170"/>
                <a:gd name="connsiteY7" fmla="*/ 678158 h 1573880"/>
                <a:gd name="connsiteX8" fmla="*/ 999170 w 999170"/>
                <a:gd name="connsiteY8" fmla="*/ 1326230 h 1573880"/>
                <a:gd name="connsiteX9" fmla="*/ 583121 w 999170"/>
                <a:gd name="connsiteY9" fmla="*/ 1573880 h 1573880"/>
                <a:gd name="connsiteX10" fmla="*/ 605794 w 999170"/>
                <a:gd name="connsiteY10" fmla="*/ 859630 h 1573880"/>
                <a:gd name="connsiteX11" fmla="*/ 40196 w 999170"/>
                <a:gd name="connsiteY11" fmla="*/ 370977 h 1573880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358144 w 999170"/>
                <a:gd name="connsiteY6" fmla="*/ 230982 h 1573880"/>
                <a:gd name="connsiteX7" fmla="*/ 999170 w 999170"/>
                <a:gd name="connsiteY7" fmla="*/ 678158 h 1573880"/>
                <a:gd name="connsiteX8" fmla="*/ 999170 w 999170"/>
                <a:gd name="connsiteY8" fmla="*/ 1326230 h 1573880"/>
                <a:gd name="connsiteX9" fmla="*/ 583121 w 999170"/>
                <a:gd name="connsiteY9" fmla="*/ 1573880 h 1573880"/>
                <a:gd name="connsiteX10" fmla="*/ 605794 w 999170"/>
                <a:gd name="connsiteY10" fmla="*/ 859630 h 1573880"/>
                <a:gd name="connsiteX11" fmla="*/ 40196 w 999170"/>
                <a:gd name="connsiteY11" fmla="*/ 370977 h 1573880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358144 w 999170"/>
                <a:gd name="connsiteY6" fmla="*/ 230982 h 1573880"/>
                <a:gd name="connsiteX7" fmla="*/ 593888 w 999170"/>
                <a:gd name="connsiteY7" fmla="*/ 395288 h 1573880"/>
                <a:gd name="connsiteX8" fmla="*/ 999170 w 999170"/>
                <a:gd name="connsiteY8" fmla="*/ 678158 h 1573880"/>
                <a:gd name="connsiteX9" fmla="*/ 999170 w 999170"/>
                <a:gd name="connsiteY9" fmla="*/ 1326230 h 1573880"/>
                <a:gd name="connsiteX10" fmla="*/ 583121 w 999170"/>
                <a:gd name="connsiteY10" fmla="*/ 1573880 h 1573880"/>
                <a:gd name="connsiteX11" fmla="*/ 605794 w 999170"/>
                <a:gd name="connsiteY11" fmla="*/ 859630 h 1573880"/>
                <a:gd name="connsiteX12" fmla="*/ 40196 w 999170"/>
                <a:gd name="connsiteY12" fmla="*/ 370977 h 1573880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358144 w 999170"/>
                <a:gd name="connsiteY6" fmla="*/ 230982 h 1573880"/>
                <a:gd name="connsiteX7" fmla="*/ 389100 w 999170"/>
                <a:gd name="connsiteY7" fmla="*/ 185738 h 1573880"/>
                <a:gd name="connsiteX8" fmla="*/ 999170 w 999170"/>
                <a:gd name="connsiteY8" fmla="*/ 678158 h 1573880"/>
                <a:gd name="connsiteX9" fmla="*/ 999170 w 999170"/>
                <a:gd name="connsiteY9" fmla="*/ 1326230 h 1573880"/>
                <a:gd name="connsiteX10" fmla="*/ 583121 w 999170"/>
                <a:gd name="connsiteY10" fmla="*/ 1573880 h 1573880"/>
                <a:gd name="connsiteX11" fmla="*/ 605794 w 999170"/>
                <a:gd name="connsiteY11" fmla="*/ 859630 h 1573880"/>
                <a:gd name="connsiteX12" fmla="*/ 40196 w 999170"/>
                <a:gd name="connsiteY12" fmla="*/ 370977 h 1573880"/>
                <a:gd name="connsiteX0" fmla="*/ 40196 w 999170"/>
                <a:gd name="connsiteY0" fmla="*/ 370977 h 1573880"/>
                <a:gd name="connsiteX1" fmla="*/ 91444 w 999170"/>
                <a:gd name="connsiteY1" fmla="*/ 295274 h 1573880"/>
                <a:gd name="connsiteX2" fmla="*/ 286707 w 999170"/>
                <a:gd name="connsiteY2" fmla="*/ 397669 h 1573880"/>
                <a:gd name="connsiteX3" fmla="*/ 300995 w 999170"/>
                <a:gd name="connsiteY3" fmla="*/ 352426 h 1573880"/>
                <a:gd name="connsiteX4" fmla="*/ 3339 w 999170"/>
                <a:gd name="connsiteY4" fmla="*/ 64294 h 1573880"/>
                <a:gd name="connsiteX5" fmla="*/ 84301 w 999170"/>
                <a:gd name="connsiteY5" fmla="*/ 0 h 1573880"/>
                <a:gd name="connsiteX6" fmla="*/ 358144 w 999170"/>
                <a:gd name="connsiteY6" fmla="*/ 230982 h 1573880"/>
                <a:gd name="connsiteX7" fmla="*/ 389100 w 999170"/>
                <a:gd name="connsiteY7" fmla="*/ 185738 h 1573880"/>
                <a:gd name="connsiteX8" fmla="*/ 999170 w 999170"/>
                <a:gd name="connsiteY8" fmla="*/ 678158 h 1573880"/>
                <a:gd name="connsiteX9" fmla="*/ 999170 w 999170"/>
                <a:gd name="connsiteY9" fmla="*/ 1326230 h 1573880"/>
                <a:gd name="connsiteX10" fmla="*/ 583121 w 999170"/>
                <a:gd name="connsiteY10" fmla="*/ 1573880 h 1573880"/>
                <a:gd name="connsiteX11" fmla="*/ 605794 w 999170"/>
                <a:gd name="connsiteY11" fmla="*/ 859630 h 1573880"/>
                <a:gd name="connsiteX12" fmla="*/ 40196 w 999170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2455 w 995831"/>
                <a:gd name="connsiteY11" fmla="*/ 859630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2455 w 995831"/>
                <a:gd name="connsiteY11" fmla="*/ 859630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2455 w 995831"/>
                <a:gd name="connsiteY11" fmla="*/ 859630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7217 w 995831"/>
                <a:gd name="connsiteY11" fmla="*/ 850105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7217 w 995831"/>
                <a:gd name="connsiteY11" fmla="*/ 850105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7217 w 995831"/>
                <a:gd name="connsiteY11" fmla="*/ 850105 h 1573880"/>
                <a:gd name="connsiteX12" fmla="*/ 36857 w 995831"/>
                <a:gd name="connsiteY12" fmla="*/ 370977 h 1573880"/>
                <a:gd name="connsiteX0" fmla="*/ 36857 w 995831"/>
                <a:gd name="connsiteY0" fmla="*/ 370977 h 1573880"/>
                <a:gd name="connsiteX1" fmla="*/ 88105 w 995831"/>
                <a:gd name="connsiteY1" fmla="*/ 295274 h 1573880"/>
                <a:gd name="connsiteX2" fmla="*/ 283368 w 995831"/>
                <a:gd name="connsiteY2" fmla="*/ 397669 h 1573880"/>
                <a:gd name="connsiteX3" fmla="*/ 297656 w 995831"/>
                <a:gd name="connsiteY3" fmla="*/ 352426 h 1573880"/>
                <a:gd name="connsiteX4" fmla="*/ 0 w 995831"/>
                <a:gd name="connsiteY4" fmla="*/ 64294 h 1573880"/>
                <a:gd name="connsiteX5" fmla="*/ 80962 w 995831"/>
                <a:gd name="connsiteY5" fmla="*/ 0 h 1573880"/>
                <a:gd name="connsiteX6" fmla="*/ 354805 w 995831"/>
                <a:gd name="connsiteY6" fmla="*/ 230982 h 1573880"/>
                <a:gd name="connsiteX7" fmla="*/ 385761 w 995831"/>
                <a:gd name="connsiteY7" fmla="*/ 185738 h 1573880"/>
                <a:gd name="connsiteX8" fmla="*/ 995831 w 995831"/>
                <a:gd name="connsiteY8" fmla="*/ 678158 h 1573880"/>
                <a:gd name="connsiteX9" fmla="*/ 995831 w 995831"/>
                <a:gd name="connsiteY9" fmla="*/ 1326230 h 1573880"/>
                <a:gd name="connsiteX10" fmla="*/ 579782 w 995831"/>
                <a:gd name="connsiteY10" fmla="*/ 1573880 h 1573880"/>
                <a:gd name="connsiteX11" fmla="*/ 607217 w 995831"/>
                <a:gd name="connsiteY11" fmla="*/ 850105 h 1573880"/>
                <a:gd name="connsiteX12" fmla="*/ 36857 w 995831"/>
                <a:gd name="connsiteY12" fmla="*/ 370977 h 1573880"/>
                <a:gd name="connsiteX0" fmla="*/ 54506 w 1013480"/>
                <a:gd name="connsiteY0" fmla="*/ 370977 h 1573880"/>
                <a:gd name="connsiteX1" fmla="*/ 105754 w 1013480"/>
                <a:gd name="connsiteY1" fmla="*/ 295274 h 1573880"/>
                <a:gd name="connsiteX2" fmla="*/ 301017 w 1013480"/>
                <a:gd name="connsiteY2" fmla="*/ 397669 h 1573880"/>
                <a:gd name="connsiteX3" fmla="*/ 315305 w 1013480"/>
                <a:gd name="connsiteY3" fmla="*/ 352426 h 1573880"/>
                <a:gd name="connsiteX4" fmla="*/ 17649 w 1013480"/>
                <a:gd name="connsiteY4" fmla="*/ 64294 h 1573880"/>
                <a:gd name="connsiteX5" fmla="*/ 98611 w 1013480"/>
                <a:gd name="connsiteY5" fmla="*/ 0 h 1573880"/>
                <a:gd name="connsiteX6" fmla="*/ 372454 w 1013480"/>
                <a:gd name="connsiteY6" fmla="*/ 230982 h 1573880"/>
                <a:gd name="connsiteX7" fmla="*/ 403410 w 1013480"/>
                <a:gd name="connsiteY7" fmla="*/ 185738 h 1573880"/>
                <a:gd name="connsiteX8" fmla="*/ 1013480 w 1013480"/>
                <a:gd name="connsiteY8" fmla="*/ 678158 h 1573880"/>
                <a:gd name="connsiteX9" fmla="*/ 1013480 w 1013480"/>
                <a:gd name="connsiteY9" fmla="*/ 1326230 h 1573880"/>
                <a:gd name="connsiteX10" fmla="*/ 597431 w 1013480"/>
                <a:gd name="connsiteY10" fmla="*/ 1573880 h 1573880"/>
                <a:gd name="connsiteX11" fmla="*/ 624866 w 1013480"/>
                <a:gd name="connsiteY11" fmla="*/ 850105 h 1573880"/>
                <a:gd name="connsiteX12" fmla="*/ 54506 w 1013480"/>
                <a:gd name="connsiteY12" fmla="*/ 370977 h 1573880"/>
                <a:gd name="connsiteX0" fmla="*/ 57821 w 1016795"/>
                <a:gd name="connsiteY0" fmla="*/ 391574 h 1594477"/>
                <a:gd name="connsiteX1" fmla="*/ 109069 w 1016795"/>
                <a:gd name="connsiteY1" fmla="*/ 315871 h 1594477"/>
                <a:gd name="connsiteX2" fmla="*/ 304332 w 1016795"/>
                <a:gd name="connsiteY2" fmla="*/ 418266 h 1594477"/>
                <a:gd name="connsiteX3" fmla="*/ 318620 w 1016795"/>
                <a:gd name="connsiteY3" fmla="*/ 373023 h 1594477"/>
                <a:gd name="connsiteX4" fmla="*/ 20964 w 1016795"/>
                <a:gd name="connsiteY4" fmla="*/ 84891 h 1594477"/>
                <a:gd name="connsiteX5" fmla="*/ 101926 w 1016795"/>
                <a:gd name="connsiteY5" fmla="*/ 20597 h 1594477"/>
                <a:gd name="connsiteX6" fmla="*/ 375769 w 1016795"/>
                <a:gd name="connsiteY6" fmla="*/ 251579 h 1594477"/>
                <a:gd name="connsiteX7" fmla="*/ 406725 w 1016795"/>
                <a:gd name="connsiteY7" fmla="*/ 206335 h 1594477"/>
                <a:gd name="connsiteX8" fmla="*/ 1016795 w 1016795"/>
                <a:gd name="connsiteY8" fmla="*/ 698755 h 1594477"/>
                <a:gd name="connsiteX9" fmla="*/ 1016795 w 1016795"/>
                <a:gd name="connsiteY9" fmla="*/ 1346827 h 1594477"/>
                <a:gd name="connsiteX10" fmla="*/ 600746 w 1016795"/>
                <a:gd name="connsiteY10" fmla="*/ 1594477 h 1594477"/>
                <a:gd name="connsiteX11" fmla="*/ 628181 w 1016795"/>
                <a:gd name="connsiteY11" fmla="*/ 870702 h 1594477"/>
                <a:gd name="connsiteX12" fmla="*/ 57821 w 1016795"/>
                <a:gd name="connsiteY12" fmla="*/ 391574 h 1594477"/>
                <a:gd name="connsiteX0" fmla="*/ 51787 w 1010761"/>
                <a:gd name="connsiteY0" fmla="*/ 391574 h 1594477"/>
                <a:gd name="connsiteX1" fmla="*/ 103035 w 1010761"/>
                <a:gd name="connsiteY1" fmla="*/ 315871 h 1594477"/>
                <a:gd name="connsiteX2" fmla="*/ 298298 w 1010761"/>
                <a:gd name="connsiteY2" fmla="*/ 418266 h 1594477"/>
                <a:gd name="connsiteX3" fmla="*/ 312586 w 1010761"/>
                <a:gd name="connsiteY3" fmla="*/ 373023 h 1594477"/>
                <a:gd name="connsiteX4" fmla="*/ 22074 w 1010761"/>
                <a:gd name="connsiteY4" fmla="*/ 84891 h 1594477"/>
                <a:gd name="connsiteX5" fmla="*/ 95892 w 1010761"/>
                <a:gd name="connsiteY5" fmla="*/ 20597 h 1594477"/>
                <a:gd name="connsiteX6" fmla="*/ 369735 w 1010761"/>
                <a:gd name="connsiteY6" fmla="*/ 251579 h 1594477"/>
                <a:gd name="connsiteX7" fmla="*/ 400691 w 1010761"/>
                <a:gd name="connsiteY7" fmla="*/ 206335 h 1594477"/>
                <a:gd name="connsiteX8" fmla="*/ 1010761 w 1010761"/>
                <a:gd name="connsiteY8" fmla="*/ 698755 h 1594477"/>
                <a:gd name="connsiteX9" fmla="*/ 1010761 w 1010761"/>
                <a:gd name="connsiteY9" fmla="*/ 1346827 h 1594477"/>
                <a:gd name="connsiteX10" fmla="*/ 594712 w 1010761"/>
                <a:gd name="connsiteY10" fmla="*/ 1594477 h 1594477"/>
                <a:gd name="connsiteX11" fmla="*/ 622147 w 1010761"/>
                <a:gd name="connsiteY11" fmla="*/ 870702 h 1594477"/>
                <a:gd name="connsiteX12" fmla="*/ 51787 w 1010761"/>
                <a:gd name="connsiteY12" fmla="*/ 391574 h 1594477"/>
                <a:gd name="connsiteX0" fmla="*/ 46765 w 1005739"/>
                <a:gd name="connsiteY0" fmla="*/ 392811 h 1595714"/>
                <a:gd name="connsiteX1" fmla="*/ 98013 w 1005739"/>
                <a:gd name="connsiteY1" fmla="*/ 317108 h 1595714"/>
                <a:gd name="connsiteX2" fmla="*/ 293276 w 1005739"/>
                <a:gd name="connsiteY2" fmla="*/ 419503 h 1595714"/>
                <a:gd name="connsiteX3" fmla="*/ 307564 w 1005739"/>
                <a:gd name="connsiteY3" fmla="*/ 374260 h 1595714"/>
                <a:gd name="connsiteX4" fmla="*/ 17052 w 1005739"/>
                <a:gd name="connsiteY4" fmla="*/ 86128 h 1595714"/>
                <a:gd name="connsiteX5" fmla="*/ 90870 w 1005739"/>
                <a:gd name="connsiteY5" fmla="*/ 21834 h 1595714"/>
                <a:gd name="connsiteX6" fmla="*/ 364713 w 1005739"/>
                <a:gd name="connsiteY6" fmla="*/ 252816 h 1595714"/>
                <a:gd name="connsiteX7" fmla="*/ 395669 w 1005739"/>
                <a:gd name="connsiteY7" fmla="*/ 207572 h 1595714"/>
                <a:gd name="connsiteX8" fmla="*/ 1005739 w 1005739"/>
                <a:gd name="connsiteY8" fmla="*/ 699992 h 1595714"/>
                <a:gd name="connsiteX9" fmla="*/ 1005739 w 1005739"/>
                <a:gd name="connsiteY9" fmla="*/ 1348064 h 1595714"/>
                <a:gd name="connsiteX10" fmla="*/ 589690 w 1005739"/>
                <a:gd name="connsiteY10" fmla="*/ 1595714 h 1595714"/>
                <a:gd name="connsiteX11" fmla="*/ 617125 w 1005739"/>
                <a:gd name="connsiteY11" fmla="*/ 871939 h 1595714"/>
                <a:gd name="connsiteX12" fmla="*/ 46765 w 1005739"/>
                <a:gd name="connsiteY12" fmla="*/ 392811 h 1595714"/>
                <a:gd name="connsiteX0" fmla="*/ 46765 w 1005739"/>
                <a:gd name="connsiteY0" fmla="*/ 392811 h 1595714"/>
                <a:gd name="connsiteX1" fmla="*/ 98013 w 1005739"/>
                <a:gd name="connsiteY1" fmla="*/ 317108 h 1595714"/>
                <a:gd name="connsiteX2" fmla="*/ 293276 w 1005739"/>
                <a:gd name="connsiteY2" fmla="*/ 419503 h 1595714"/>
                <a:gd name="connsiteX3" fmla="*/ 307564 w 1005739"/>
                <a:gd name="connsiteY3" fmla="*/ 374260 h 1595714"/>
                <a:gd name="connsiteX4" fmla="*/ 17052 w 1005739"/>
                <a:gd name="connsiteY4" fmla="*/ 86128 h 1595714"/>
                <a:gd name="connsiteX5" fmla="*/ 90870 w 1005739"/>
                <a:gd name="connsiteY5" fmla="*/ 21834 h 1595714"/>
                <a:gd name="connsiteX6" fmla="*/ 364713 w 1005739"/>
                <a:gd name="connsiteY6" fmla="*/ 252816 h 1595714"/>
                <a:gd name="connsiteX7" fmla="*/ 395669 w 1005739"/>
                <a:gd name="connsiteY7" fmla="*/ 207572 h 1595714"/>
                <a:gd name="connsiteX8" fmla="*/ 631415 w 1005739"/>
                <a:gd name="connsiteY8" fmla="*/ 398073 h 1595714"/>
                <a:gd name="connsiteX9" fmla="*/ 1005739 w 1005739"/>
                <a:gd name="connsiteY9" fmla="*/ 699992 h 1595714"/>
                <a:gd name="connsiteX10" fmla="*/ 1005739 w 1005739"/>
                <a:gd name="connsiteY10" fmla="*/ 1348064 h 1595714"/>
                <a:gd name="connsiteX11" fmla="*/ 589690 w 1005739"/>
                <a:gd name="connsiteY11" fmla="*/ 1595714 h 1595714"/>
                <a:gd name="connsiteX12" fmla="*/ 617125 w 1005739"/>
                <a:gd name="connsiteY12" fmla="*/ 871939 h 1595714"/>
                <a:gd name="connsiteX13" fmla="*/ 46765 w 1005739"/>
                <a:gd name="connsiteY13" fmla="*/ 392811 h 1595714"/>
                <a:gd name="connsiteX0" fmla="*/ 46765 w 1005739"/>
                <a:gd name="connsiteY0" fmla="*/ 497182 h 1700085"/>
                <a:gd name="connsiteX1" fmla="*/ 98013 w 1005739"/>
                <a:gd name="connsiteY1" fmla="*/ 421479 h 1700085"/>
                <a:gd name="connsiteX2" fmla="*/ 293276 w 1005739"/>
                <a:gd name="connsiteY2" fmla="*/ 523874 h 1700085"/>
                <a:gd name="connsiteX3" fmla="*/ 307564 w 1005739"/>
                <a:gd name="connsiteY3" fmla="*/ 478631 h 1700085"/>
                <a:gd name="connsiteX4" fmla="*/ 17052 w 1005739"/>
                <a:gd name="connsiteY4" fmla="*/ 190499 h 1700085"/>
                <a:gd name="connsiteX5" fmla="*/ 90870 w 1005739"/>
                <a:gd name="connsiteY5" fmla="*/ 126205 h 1700085"/>
                <a:gd name="connsiteX6" fmla="*/ 364713 w 1005739"/>
                <a:gd name="connsiteY6" fmla="*/ 357187 h 1700085"/>
                <a:gd name="connsiteX7" fmla="*/ 395669 w 1005739"/>
                <a:gd name="connsiteY7" fmla="*/ 311943 h 1700085"/>
                <a:gd name="connsiteX8" fmla="*/ 219459 w 1005739"/>
                <a:gd name="connsiteY8" fmla="*/ 0 h 1700085"/>
                <a:gd name="connsiteX9" fmla="*/ 1005739 w 1005739"/>
                <a:gd name="connsiteY9" fmla="*/ 804363 h 1700085"/>
                <a:gd name="connsiteX10" fmla="*/ 1005739 w 1005739"/>
                <a:gd name="connsiteY10" fmla="*/ 1452435 h 1700085"/>
                <a:gd name="connsiteX11" fmla="*/ 589690 w 1005739"/>
                <a:gd name="connsiteY11" fmla="*/ 1700085 h 1700085"/>
                <a:gd name="connsiteX12" fmla="*/ 617125 w 1005739"/>
                <a:gd name="connsiteY12" fmla="*/ 976310 h 1700085"/>
                <a:gd name="connsiteX13" fmla="*/ 46765 w 1005739"/>
                <a:gd name="connsiteY13" fmla="*/ 497182 h 1700085"/>
                <a:gd name="connsiteX0" fmla="*/ 46765 w 1005739"/>
                <a:gd name="connsiteY0" fmla="*/ 497182 h 1700085"/>
                <a:gd name="connsiteX1" fmla="*/ 98013 w 1005739"/>
                <a:gd name="connsiteY1" fmla="*/ 421479 h 1700085"/>
                <a:gd name="connsiteX2" fmla="*/ 293276 w 1005739"/>
                <a:gd name="connsiteY2" fmla="*/ 523874 h 1700085"/>
                <a:gd name="connsiteX3" fmla="*/ 307564 w 1005739"/>
                <a:gd name="connsiteY3" fmla="*/ 478631 h 1700085"/>
                <a:gd name="connsiteX4" fmla="*/ 17052 w 1005739"/>
                <a:gd name="connsiteY4" fmla="*/ 190499 h 1700085"/>
                <a:gd name="connsiteX5" fmla="*/ 90870 w 1005739"/>
                <a:gd name="connsiteY5" fmla="*/ 126205 h 1700085"/>
                <a:gd name="connsiteX6" fmla="*/ 364713 w 1005739"/>
                <a:gd name="connsiteY6" fmla="*/ 357187 h 1700085"/>
                <a:gd name="connsiteX7" fmla="*/ 395669 w 1005739"/>
                <a:gd name="connsiteY7" fmla="*/ 311943 h 1700085"/>
                <a:gd name="connsiteX8" fmla="*/ 219459 w 1005739"/>
                <a:gd name="connsiteY8" fmla="*/ 0 h 1700085"/>
                <a:gd name="connsiteX9" fmla="*/ 538546 w 1005739"/>
                <a:gd name="connsiteY9" fmla="*/ 321470 h 1700085"/>
                <a:gd name="connsiteX10" fmla="*/ 1005739 w 1005739"/>
                <a:gd name="connsiteY10" fmla="*/ 804363 h 1700085"/>
                <a:gd name="connsiteX11" fmla="*/ 1005739 w 1005739"/>
                <a:gd name="connsiteY11" fmla="*/ 1452435 h 1700085"/>
                <a:gd name="connsiteX12" fmla="*/ 589690 w 1005739"/>
                <a:gd name="connsiteY12" fmla="*/ 1700085 h 1700085"/>
                <a:gd name="connsiteX13" fmla="*/ 617125 w 1005739"/>
                <a:gd name="connsiteY13" fmla="*/ 976310 h 1700085"/>
                <a:gd name="connsiteX14" fmla="*/ 46765 w 1005739"/>
                <a:gd name="connsiteY14" fmla="*/ 497182 h 1700085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1005739 w 1005739"/>
                <a:gd name="connsiteY10" fmla="*/ 859130 h 1754852"/>
                <a:gd name="connsiteX11" fmla="*/ 1005739 w 1005739"/>
                <a:gd name="connsiteY11" fmla="*/ 1507202 h 1754852"/>
                <a:gd name="connsiteX12" fmla="*/ 589690 w 1005739"/>
                <a:gd name="connsiteY12" fmla="*/ 1754852 h 1754852"/>
                <a:gd name="connsiteX13" fmla="*/ 617125 w 1005739"/>
                <a:gd name="connsiteY13" fmla="*/ 1031077 h 1754852"/>
                <a:gd name="connsiteX14" fmla="*/ 46765 w 1005739"/>
                <a:gd name="connsiteY14" fmla="*/ 551949 h 1754852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626652 w 1005739"/>
                <a:gd name="connsiteY10" fmla="*/ 395287 h 1754852"/>
                <a:gd name="connsiteX11" fmla="*/ 1005739 w 1005739"/>
                <a:gd name="connsiteY11" fmla="*/ 859130 h 1754852"/>
                <a:gd name="connsiteX12" fmla="*/ 1005739 w 1005739"/>
                <a:gd name="connsiteY12" fmla="*/ 1507202 h 1754852"/>
                <a:gd name="connsiteX13" fmla="*/ 589690 w 1005739"/>
                <a:gd name="connsiteY13" fmla="*/ 1754852 h 1754852"/>
                <a:gd name="connsiteX14" fmla="*/ 617125 w 1005739"/>
                <a:gd name="connsiteY14" fmla="*/ 1031077 h 1754852"/>
                <a:gd name="connsiteX15" fmla="*/ 46765 w 1005739"/>
                <a:gd name="connsiteY15" fmla="*/ 551949 h 1754852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514733 w 1005739"/>
                <a:gd name="connsiteY10" fmla="*/ 304800 h 1754852"/>
                <a:gd name="connsiteX11" fmla="*/ 1005739 w 1005739"/>
                <a:gd name="connsiteY11" fmla="*/ 859130 h 1754852"/>
                <a:gd name="connsiteX12" fmla="*/ 1005739 w 1005739"/>
                <a:gd name="connsiteY12" fmla="*/ 1507202 h 1754852"/>
                <a:gd name="connsiteX13" fmla="*/ 589690 w 1005739"/>
                <a:gd name="connsiteY13" fmla="*/ 1754852 h 1754852"/>
                <a:gd name="connsiteX14" fmla="*/ 617125 w 1005739"/>
                <a:gd name="connsiteY14" fmla="*/ 1031077 h 1754852"/>
                <a:gd name="connsiteX15" fmla="*/ 46765 w 1005739"/>
                <a:gd name="connsiteY15" fmla="*/ 551949 h 1754852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514733 w 1005739"/>
                <a:gd name="connsiteY10" fmla="*/ 304800 h 1754852"/>
                <a:gd name="connsiteX11" fmla="*/ 760002 w 1005739"/>
                <a:gd name="connsiteY11" fmla="*/ 588168 h 1754852"/>
                <a:gd name="connsiteX12" fmla="*/ 1005739 w 1005739"/>
                <a:gd name="connsiteY12" fmla="*/ 859130 h 1754852"/>
                <a:gd name="connsiteX13" fmla="*/ 1005739 w 1005739"/>
                <a:gd name="connsiteY13" fmla="*/ 1507202 h 1754852"/>
                <a:gd name="connsiteX14" fmla="*/ 589690 w 1005739"/>
                <a:gd name="connsiteY14" fmla="*/ 1754852 h 1754852"/>
                <a:gd name="connsiteX15" fmla="*/ 617125 w 1005739"/>
                <a:gd name="connsiteY15" fmla="*/ 1031077 h 1754852"/>
                <a:gd name="connsiteX16" fmla="*/ 46765 w 1005739"/>
                <a:gd name="connsiteY16" fmla="*/ 551949 h 1754852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514733 w 1005739"/>
                <a:gd name="connsiteY10" fmla="*/ 304800 h 1754852"/>
                <a:gd name="connsiteX11" fmla="*/ 655227 w 1005739"/>
                <a:gd name="connsiteY11" fmla="*/ 266699 h 1754852"/>
                <a:gd name="connsiteX12" fmla="*/ 1005739 w 1005739"/>
                <a:gd name="connsiteY12" fmla="*/ 859130 h 1754852"/>
                <a:gd name="connsiteX13" fmla="*/ 1005739 w 1005739"/>
                <a:gd name="connsiteY13" fmla="*/ 1507202 h 1754852"/>
                <a:gd name="connsiteX14" fmla="*/ 589690 w 1005739"/>
                <a:gd name="connsiteY14" fmla="*/ 1754852 h 1754852"/>
                <a:gd name="connsiteX15" fmla="*/ 617125 w 1005739"/>
                <a:gd name="connsiteY15" fmla="*/ 1031077 h 1754852"/>
                <a:gd name="connsiteX16" fmla="*/ 46765 w 1005739"/>
                <a:gd name="connsiteY16" fmla="*/ 551949 h 1754852"/>
                <a:gd name="connsiteX0" fmla="*/ 46765 w 1005739"/>
                <a:gd name="connsiteY0" fmla="*/ 551949 h 1754852"/>
                <a:gd name="connsiteX1" fmla="*/ 98013 w 1005739"/>
                <a:gd name="connsiteY1" fmla="*/ 476246 h 1754852"/>
                <a:gd name="connsiteX2" fmla="*/ 293276 w 1005739"/>
                <a:gd name="connsiteY2" fmla="*/ 578641 h 1754852"/>
                <a:gd name="connsiteX3" fmla="*/ 307564 w 1005739"/>
                <a:gd name="connsiteY3" fmla="*/ 533398 h 1754852"/>
                <a:gd name="connsiteX4" fmla="*/ 17052 w 1005739"/>
                <a:gd name="connsiteY4" fmla="*/ 245266 h 1754852"/>
                <a:gd name="connsiteX5" fmla="*/ 90870 w 1005739"/>
                <a:gd name="connsiteY5" fmla="*/ 180972 h 1754852"/>
                <a:gd name="connsiteX6" fmla="*/ 364713 w 1005739"/>
                <a:gd name="connsiteY6" fmla="*/ 411954 h 1754852"/>
                <a:gd name="connsiteX7" fmla="*/ 395669 w 1005739"/>
                <a:gd name="connsiteY7" fmla="*/ 366710 h 1754852"/>
                <a:gd name="connsiteX8" fmla="*/ 219459 w 1005739"/>
                <a:gd name="connsiteY8" fmla="*/ 54767 h 1754852"/>
                <a:gd name="connsiteX9" fmla="*/ 305184 w 1005739"/>
                <a:gd name="connsiteY9" fmla="*/ 0 h 1754852"/>
                <a:gd name="connsiteX10" fmla="*/ 514733 w 1005739"/>
                <a:gd name="connsiteY10" fmla="*/ 304800 h 1754852"/>
                <a:gd name="connsiteX11" fmla="*/ 655227 w 1005739"/>
                <a:gd name="connsiteY11" fmla="*/ 266699 h 1754852"/>
                <a:gd name="connsiteX12" fmla="*/ 845727 w 1005739"/>
                <a:gd name="connsiteY12" fmla="*/ 583405 h 1754852"/>
                <a:gd name="connsiteX13" fmla="*/ 1005739 w 1005739"/>
                <a:gd name="connsiteY13" fmla="*/ 859130 h 1754852"/>
                <a:gd name="connsiteX14" fmla="*/ 1005739 w 1005739"/>
                <a:gd name="connsiteY14" fmla="*/ 1507202 h 1754852"/>
                <a:gd name="connsiteX15" fmla="*/ 589690 w 1005739"/>
                <a:gd name="connsiteY15" fmla="*/ 1754852 h 1754852"/>
                <a:gd name="connsiteX16" fmla="*/ 617125 w 1005739"/>
                <a:gd name="connsiteY16" fmla="*/ 1031077 h 1754852"/>
                <a:gd name="connsiteX17" fmla="*/ 46765 w 1005739"/>
                <a:gd name="connsiteY17" fmla="*/ 551949 h 1754852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1005739 w 1005739"/>
                <a:gd name="connsiteY13" fmla="*/ 859131 h 1754853"/>
                <a:gd name="connsiteX14" fmla="*/ 1005739 w 1005739"/>
                <a:gd name="connsiteY14" fmla="*/ 1507203 h 1754853"/>
                <a:gd name="connsiteX15" fmla="*/ 589690 w 1005739"/>
                <a:gd name="connsiteY15" fmla="*/ 1754853 h 1754853"/>
                <a:gd name="connsiteX16" fmla="*/ 617125 w 1005739"/>
                <a:gd name="connsiteY16" fmla="*/ 1031078 h 1754853"/>
                <a:gd name="connsiteX17" fmla="*/ 46765 w 1005739"/>
                <a:gd name="connsiteY17" fmla="*/ 551950 h 1754853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807627 w 1005739"/>
                <a:gd name="connsiteY13" fmla="*/ 421482 h 1754853"/>
                <a:gd name="connsiteX14" fmla="*/ 1005739 w 1005739"/>
                <a:gd name="connsiteY14" fmla="*/ 859131 h 1754853"/>
                <a:gd name="connsiteX15" fmla="*/ 1005739 w 1005739"/>
                <a:gd name="connsiteY15" fmla="*/ 1507203 h 1754853"/>
                <a:gd name="connsiteX16" fmla="*/ 589690 w 1005739"/>
                <a:gd name="connsiteY16" fmla="*/ 1754853 h 1754853"/>
                <a:gd name="connsiteX17" fmla="*/ 617125 w 1005739"/>
                <a:gd name="connsiteY17" fmla="*/ 1031078 h 1754853"/>
                <a:gd name="connsiteX18" fmla="*/ 46765 w 1005739"/>
                <a:gd name="connsiteY18" fmla="*/ 551950 h 1754853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743333 w 1005739"/>
                <a:gd name="connsiteY13" fmla="*/ 4764 h 1754853"/>
                <a:gd name="connsiteX14" fmla="*/ 1005739 w 1005739"/>
                <a:gd name="connsiteY14" fmla="*/ 859131 h 1754853"/>
                <a:gd name="connsiteX15" fmla="*/ 1005739 w 1005739"/>
                <a:gd name="connsiteY15" fmla="*/ 1507203 h 1754853"/>
                <a:gd name="connsiteX16" fmla="*/ 589690 w 1005739"/>
                <a:gd name="connsiteY16" fmla="*/ 1754853 h 1754853"/>
                <a:gd name="connsiteX17" fmla="*/ 617125 w 1005739"/>
                <a:gd name="connsiteY17" fmla="*/ 1031078 h 1754853"/>
                <a:gd name="connsiteX18" fmla="*/ 46765 w 1005739"/>
                <a:gd name="connsiteY18" fmla="*/ 551950 h 1754853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743333 w 1005739"/>
                <a:gd name="connsiteY13" fmla="*/ 4764 h 1754853"/>
                <a:gd name="connsiteX14" fmla="*/ 924308 w 1005739"/>
                <a:gd name="connsiteY14" fmla="*/ 595314 h 1754853"/>
                <a:gd name="connsiteX15" fmla="*/ 1005739 w 1005739"/>
                <a:gd name="connsiteY15" fmla="*/ 859131 h 1754853"/>
                <a:gd name="connsiteX16" fmla="*/ 1005739 w 1005739"/>
                <a:gd name="connsiteY16" fmla="*/ 1507203 h 1754853"/>
                <a:gd name="connsiteX17" fmla="*/ 589690 w 1005739"/>
                <a:gd name="connsiteY17" fmla="*/ 1754853 h 1754853"/>
                <a:gd name="connsiteX18" fmla="*/ 617125 w 1005739"/>
                <a:gd name="connsiteY18" fmla="*/ 1031078 h 1754853"/>
                <a:gd name="connsiteX19" fmla="*/ 46765 w 1005739"/>
                <a:gd name="connsiteY19" fmla="*/ 551950 h 1754853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743333 w 1005739"/>
                <a:gd name="connsiteY13" fmla="*/ 4764 h 1754853"/>
                <a:gd name="connsiteX14" fmla="*/ 848108 w 1005739"/>
                <a:gd name="connsiteY14" fmla="*/ 347664 h 1754853"/>
                <a:gd name="connsiteX15" fmla="*/ 1005739 w 1005739"/>
                <a:gd name="connsiteY15" fmla="*/ 859131 h 1754853"/>
                <a:gd name="connsiteX16" fmla="*/ 1005739 w 1005739"/>
                <a:gd name="connsiteY16" fmla="*/ 1507203 h 1754853"/>
                <a:gd name="connsiteX17" fmla="*/ 589690 w 1005739"/>
                <a:gd name="connsiteY17" fmla="*/ 1754853 h 1754853"/>
                <a:gd name="connsiteX18" fmla="*/ 617125 w 1005739"/>
                <a:gd name="connsiteY18" fmla="*/ 1031078 h 1754853"/>
                <a:gd name="connsiteX19" fmla="*/ 46765 w 1005739"/>
                <a:gd name="connsiteY19" fmla="*/ 551950 h 1754853"/>
                <a:gd name="connsiteX0" fmla="*/ 46765 w 1005739"/>
                <a:gd name="connsiteY0" fmla="*/ 551950 h 1754853"/>
                <a:gd name="connsiteX1" fmla="*/ 98013 w 1005739"/>
                <a:gd name="connsiteY1" fmla="*/ 476247 h 1754853"/>
                <a:gd name="connsiteX2" fmla="*/ 293276 w 1005739"/>
                <a:gd name="connsiteY2" fmla="*/ 578642 h 1754853"/>
                <a:gd name="connsiteX3" fmla="*/ 307564 w 1005739"/>
                <a:gd name="connsiteY3" fmla="*/ 533399 h 1754853"/>
                <a:gd name="connsiteX4" fmla="*/ 17052 w 1005739"/>
                <a:gd name="connsiteY4" fmla="*/ 245267 h 1754853"/>
                <a:gd name="connsiteX5" fmla="*/ 90870 w 1005739"/>
                <a:gd name="connsiteY5" fmla="*/ 180973 h 1754853"/>
                <a:gd name="connsiteX6" fmla="*/ 364713 w 1005739"/>
                <a:gd name="connsiteY6" fmla="*/ 411955 h 1754853"/>
                <a:gd name="connsiteX7" fmla="*/ 395669 w 1005739"/>
                <a:gd name="connsiteY7" fmla="*/ 366711 h 1754853"/>
                <a:gd name="connsiteX8" fmla="*/ 219459 w 1005739"/>
                <a:gd name="connsiteY8" fmla="*/ 54768 h 1754853"/>
                <a:gd name="connsiteX9" fmla="*/ 305184 w 1005739"/>
                <a:gd name="connsiteY9" fmla="*/ 1 h 1754853"/>
                <a:gd name="connsiteX10" fmla="*/ 514733 w 1005739"/>
                <a:gd name="connsiteY10" fmla="*/ 304801 h 1754853"/>
                <a:gd name="connsiteX11" fmla="*/ 655227 w 1005739"/>
                <a:gd name="connsiteY11" fmla="*/ 266700 h 1754853"/>
                <a:gd name="connsiteX12" fmla="*/ 624271 w 1005739"/>
                <a:gd name="connsiteY12" fmla="*/ 0 h 1754853"/>
                <a:gd name="connsiteX13" fmla="*/ 743333 w 1005739"/>
                <a:gd name="connsiteY13" fmla="*/ 4764 h 1754853"/>
                <a:gd name="connsiteX14" fmla="*/ 848108 w 1005739"/>
                <a:gd name="connsiteY14" fmla="*/ 347664 h 1754853"/>
                <a:gd name="connsiteX15" fmla="*/ 962408 w 1005739"/>
                <a:gd name="connsiteY15" fmla="*/ 719139 h 1754853"/>
                <a:gd name="connsiteX16" fmla="*/ 1005739 w 1005739"/>
                <a:gd name="connsiteY16" fmla="*/ 859131 h 1754853"/>
                <a:gd name="connsiteX17" fmla="*/ 1005739 w 1005739"/>
                <a:gd name="connsiteY17" fmla="*/ 1507203 h 1754853"/>
                <a:gd name="connsiteX18" fmla="*/ 589690 w 1005739"/>
                <a:gd name="connsiteY18" fmla="*/ 1754853 h 1754853"/>
                <a:gd name="connsiteX19" fmla="*/ 617125 w 1005739"/>
                <a:gd name="connsiteY19" fmla="*/ 1031078 h 1754853"/>
                <a:gd name="connsiteX20" fmla="*/ 46765 w 1005739"/>
                <a:gd name="connsiteY20" fmla="*/ 551950 h 1754853"/>
                <a:gd name="connsiteX0" fmla="*/ 46765 w 1081470"/>
                <a:gd name="connsiteY0" fmla="*/ 551950 h 1754853"/>
                <a:gd name="connsiteX1" fmla="*/ 98013 w 1081470"/>
                <a:gd name="connsiteY1" fmla="*/ 476247 h 1754853"/>
                <a:gd name="connsiteX2" fmla="*/ 293276 w 1081470"/>
                <a:gd name="connsiteY2" fmla="*/ 578642 h 1754853"/>
                <a:gd name="connsiteX3" fmla="*/ 307564 w 1081470"/>
                <a:gd name="connsiteY3" fmla="*/ 533399 h 1754853"/>
                <a:gd name="connsiteX4" fmla="*/ 17052 w 1081470"/>
                <a:gd name="connsiteY4" fmla="*/ 245267 h 1754853"/>
                <a:gd name="connsiteX5" fmla="*/ 90870 w 1081470"/>
                <a:gd name="connsiteY5" fmla="*/ 180973 h 1754853"/>
                <a:gd name="connsiteX6" fmla="*/ 364713 w 1081470"/>
                <a:gd name="connsiteY6" fmla="*/ 411955 h 1754853"/>
                <a:gd name="connsiteX7" fmla="*/ 395669 w 1081470"/>
                <a:gd name="connsiteY7" fmla="*/ 366711 h 1754853"/>
                <a:gd name="connsiteX8" fmla="*/ 219459 w 1081470"/>
                <a:gd name="connsiteY8" fmla="*/ 54768 h 1754853"/>
                <a:gd name="connsiteX9" fmla="*/ 305184 w 1081470"/>
                <a:gd name="connsiteY9" fmla="*/ 1 h 1754853"/>
                <a:gd name="connsiteX10" fmla="*/ 514733 w 1081470"/>
                <a:gd name="connsiteY10" fmla="*/ 304801 h 1754853"/>
                <a:gd name="connsiteX11" fmla="*/ 655227 w 1081470"/>
                <a:gd name="connsiteY11" fmla="*/ 266700 h 1754853"/>
                <a:gd name="connsiteX12" fmla="*/ 624271 w 1081470"/>
                <a:gd name="connsiteY12" fmla="*/ 0 h 1754853"/>
                <a:gd name="connsiteX13" fmla="*/ 743333 w 1081470"/>
                <a:gd name="connsiteY13" fmla="*/ 4764 h 1754853"/>
                <a:gd name="connsiteX14" fmla="*/ 848108 w 1081470"/>
                <a:gd name="connsiteY14" fmla="*/ 347664 h 1754853"/>
                <a:gd name="connsiteX15" fmla="*/ 1081470 w 1081470"/>
                <a:gd name="connsiteY15" fmla="*/ 423864 h 1754853"/>
                <a:gd name="connsiteX16" fmla="*/ 1005739 w 1081470"/>
                <a:gd name="connsiteY16" fmla="*/ 859131 h 1754853"/>
                <a:gd name="connsiteX17" fmla="*/ 1005739 w 1081470"/>
                <a:gd name="connsiteY17" fmla="*/ 1507203 h 1754853"/>
                <a:gd name="connsiteX18" fmla="*/ 589690 w 1081470"/>
                <a:gd name="connsiteY18" fmla="*/ 1754853 h 1754853"/>
                <a:gd name="connsiteX19" fmla="*/ 617125 w 1081470"/>
                <a:gd name="connsiteY19" fmla="*/ 1031078 h 1754853"/>
                <a:gd name="connsiteX20" fmla="*/ 46765 w 1081470"/>
                <a:gd name="connsiteY20" fmla="*/ 551950 h 1754853"/>
                <a:gd name="connsiteX0" fmla="*/ 46765 w 1081470"/>
                <a:gd name="connsiteY0" fmla="*/ 551950 h 1754853"/>
                <a:gd name="connsiteX1" fmla="*/ 98013 w 1081470"/>
                <a:gd name="connsiteY1" fmla="*/ 476247 h 1754853"/>
                <a:gd name="connsiteX2" fmla="*/ 293276 w 1081470"/>
                <a:gd name="connsiteY2" fmla="*/ 578642 h 1754853"/>
                <a:gd name="connsiteX3" fmla="*/ 307564 w 1081470"/>
                <a:gd name="connsiteY3" fmla="*/ 533399 h 1754853"/>
                <a:gd name="connsiteX4" fmla="*/ 17052 w 1081470"/>
                <a:gd name="connsiteY4" fmla="*/ 245267 h 1754853"/>
                <a:gd name="connsiteX5" fmla="*/ 90870 w 1081470"/>
                <a:gd name="connsiteY5" fmla="*/ 180973 h 1754853"/>
                <a:gd name="connsiteX6" fmla="*/ 364713 w 1081470"/>
                <a:gd name="connsiteY6" fmla="*/ 411955 h 1754853"/>
                <a:gd name="connsiteX7" fmla="*/ 395669 w 1081470"/>
                <a:gd name="connsiteY7" fmla="*/ 366711 h 1754853"/>
                <a:gd name="connsiteX8" fmla="*/ 219459 w 1081470"/>
                <a:gd name="connsiteY8" fmla="*/ 54768 h 1754853"/>
                <a:gd name="connsiteX9" fmla="*/ 305184 w 1081470"/>
                <a:gd name="connsiteY9" fmla="*/ 1 h 1754853"/>
                <a:gd name="connsiteX10" fmla="*/ 514733 w 1081470"/>
                <a:gd name="connsiteY10" fmla="*/ 304801 h 1754853"/>
                <a:gd name="connsiteX11" fmla="*/ 655227 w 1081470"/>
                <a:gd name="connsiteY11" fmla="*/ 266700 h 1754853"/>
                <a:gd name="connsiteX12" fmla="*/ 624271 w 1081470"/>
                <a:gd name="connsiteY12" fmla="*/ 0 h 1754853"/>
                <a:gd name="connsiteX13" fmla="*/ 743333 w 1081470"/>
                <a:gd name="connsiteY13" fmla="*/ 4764 h 1754853"/>
                <a:gd name="connsiteX14" fmla="*/ 848108 w 1081470"/>
                <a:gd name="connsiteY14" fmla="*/ 347664 h 1754853"/>
                <a:gd name="connsiteX15" fmla="*/ 1081470 w 1081470"/>
                <a:gd name="connsiteY15" fmla="*/ 423864 h 1754853"/>
                <a:gd name="connsiteX16" fmla="*/ 1031464 w 1081470"/>
                <a:gd name="connsiteY16" fmla="*/ 733426 h 1754853"/>
                <a:gd name="connsiteX17" fmla="*/ 1005739 w 1081470"/>
                <a:gd name="connsiteY17" fmla="*/ 859131 h 1754853"/>
                <a:gd name="connsiteX18" fmla="*/ 1005739 w 1081470"/>
                <a:gd name="connsiteY18" fmla="*/ 1507203 h 1754853"/>
                <a:gd name="connsiteX19" fmla="*/ 589690 w 1081470"/>
                <a:gd name="connsiteY19" fmla="*/ 1754853 h 1754853"/>
                <a:gd name="connsiteX20" fmla="*/ 617125 w 1081470"/>
                <a:gd name="connsiteY20" fmla="*/ 1031078 h 1754853"/>
                <a:gd name="connsiteX21" fmla="*/ 46765 w 1081470"/>
                <a:gd name="connsiteY21" fmla="*/ 551950 h 1754853"/>
                <a:gd name="connsiteX0" fmla="*/ 46765 w 1305307"/>
                <a:gd name="connsiteY0" fmla="*/ 551950 h 1754853"/>
                <a:gd name="connsiteX1" fmla="*/ 98013 w 1305307"/>
                <a:gd name="connsiteY1" fmla="*/ 476247 h 1754853"/>
                <a:gd name="connsiteX2" fmla="*/ 293276 w 1305307"/>
                <a:gd name="connsiteY2" fmla="*/ 578642 h 1754853"/>
                <a:gd name="connsiteX3" fmla="*/ 307564 w 1305307"/>
                <a:gd name="connsiteY3" fmla="*/ 533399 h 1754853"/>
                <a:gd name="connsiteX4" fmla="*/ 17052 w 1305307"/>
                <a:gd name="connsiteY4" fmla="*/ 245267 h 1754853"/>
                <a:gd name="connsiteX5" fmla="*/ 90870 w 1305307"/>
                <a:gd name="connsiteY5" fmla="*/ 180973 h 1754853"/>
                <a:gd name="connsiteX6" fmla="*/ 364713 w 1305307"/>
                <a:gd name="connsiteY6" fmla="*/ 411955 h 1754853"/>
                <a:gd name="connsiteX7" fmla="*/ 395669 w 1305307"/>
                <a:gd name="connsiteY7" fmla="*/ 366711 h 1754853"/>
                <a:gd name="connsiteX8" fmla="*/ 219459 w 1305307"/>
                <a:gd name="connsiteY8" fmla="*/ 54768 h 1754853"/>
                <a:gd name="connsiteX9" fmla="*/ 305184 w 1305307"/>
                <a:gd name="connsiteY9" fmla="*/ 1 h 1754853"/>
                <a:gd name="connsiteX10" fmla="*/ 514733 w 1305307"/>
                <a:gd name="connsiteY10" fmla="*/ 304801 h 1754853"/>
                <a:gd name="connsiteX11" fmla="*/ 655227 w 1305307"/>
                <a:gd name="connsiteY11" fmla="*/ 266700 h 1754853"/>
                <a:gd name="connsiteX12" fmla="*/ 624271 w 1305307"/>
                <a:gd name="connsiteY12" fmla="*/ 0 h 1754853"/>
                <a:gd name="connsiteX13" fmla="*/ 743333 w 1305307"/>
                <a:gd name="connsiteY13" fmla="*/ 4764 h 1754853"/>
                <a:gd name="connsiteX14" fmla="*/ 848108 w 1305307"/>
                <a:gd name="connsiteY14" fmla="*/ 347664 h 1754853"/>
                <a:gd name="connsiteX15" fmla="*/ 1081470 w 1305307"/>
                <a:gd name="connsiteY15" fmla="*/ 423864 h 1754853"/>
                <a:gd name="connsiteX16" fmla="*/ 1305307 w 1305307"/>
                <a:gd name="connsiteY16" fmla="*/ 214314 h 1754853"/>
                <a:gd name="connsiteX17" fmla="*/ 1005739 w 1305307"/>
                <a:gd name="connsiteY17" fmla="*/ 859131 h 1754853"/>
                <a:gd name="connsiteX18" fmla="*/ 1005739 w 1305307"/>
                <a:gd name="connsiteY18" fmla="*/ 1507203 h 1754853"/>
                <a:gd name="connsiteX19" fmla="*/ 589690 w 1305307"/>
                <a:gd name="connsiteY19" fmla="*/ 1754853 h 1754853"/>
                <a:gd name="connsiteX20" fmla="*/ 617125 w 1305307"/>
                <a:gd name="connsiteY20" fmla="*/ 1031078 h 1754853"/>
                <a:gd name="connsiteX21" fmla="*/ 46765 w 1305307"/>
                <a:gd name="connsiteY21" fmla="*/ 551950 h 1754853"/>
                <a:gd name="connsiteX0" fmla="*/ 46765 w 1305307"/>
                <a:gd name="connsiteY0" fmla="*/ 551950 h 1754853"/>
                <a:gd name="connsiteX1" fmla="*/ 98013 w 1305307"/>
                <a:gd name="connsiteY1" fmla="*/ 476247 h 1754853"/>
                <a:gd name="connsiteX2" fmla="*/ 293276 w 1305307"/>
                <a:gd name="connsiteY2" fmla="*/ 578642 h 1754853"/>
                <a:gd name="connsiteX3" fmla="*/ 307564 w 1305307"/>
                <a:gd name="connsiteY3" fmla="*/ 533399 h 1754853"/>
                <a:gd name="connsiteX4" fmla="*/ 17052 w 1305307"/>
                <a:gd name="connsiteY4" fmla="*/ 245267 h 1754853"/>
                <a:gd name="connsiteX5" fmla="*/ 90870 w 1305307"/>
                <a:gd name="connsiteY5" fmla="*/ 180973 h 1754853"/>
                <a:gd name="connsiteX6" fmla="*/ 364713 w 1305307"/>
                <a:gd name="connsiteY6" fmla="*/ 411955 h 1754853"/>
                <a:gd name="connsiteX7" fmla="*/ 395669 w 1305307"/>
                <a:gd name="connsiteY7" fmla="*/ 366711 h 1754853"/>
                <a:gd name="connsiteX8" fmla="*/ 219459 w 1305307"/>
                <a:gd name="connsiteY8" fmla="*/ 54768 h 1754853"/>
                <a:gd name="connsiteX9" fmla="*/ 305184 w 1305307"/>
                <a:gd name="connsiteY9" fmla="*/ 1 h 1754853"/>
                <a:gd name="connsiteX10" fmla="*/ 514733 w 1305307"/>
                <a:gd name="connsiteY10" fmla="*/ 304801 h 1754853"/>
                <a:gd name="connsiteX11" fmla="*/ 655227 w 1305307"/>
                <a:gd name="connsiteY11" fmla="*/ 266700 h 1754853"/>
                <a:gd name="connsiteX12" fmla="*/ 624271 w 1305307"/>
                <a:gd name="connsiteY12" fmla="*/ 0 h 1754853"/>
                <a:gd name="connsiteX13" fmla="*/ 743333 w 1305307"/>
                <a:gd name="connsiteY13" fmla="*/ 4764 h 1754853"/>
                <a:gd name="connsiteX14" fmla="*/ 848108 w 1305307"/>
                <a:gd name="connsiteY14" fmla="*/ 347664 h 1754853"/>
                <a:gd name="connsiteX15" fmla="*/ 1081470 w 1305307"/>
                <a:gd name="connsiteY15" fmla="*/ 423864 h 1754853"/>
                <a:gd name="connsiteX16" fmla="*/ 1305307 w 1305307"/>
                <a:gd name="connsiteY16" fmla="*/ 214314 h 1754853"/>
                <a:gd name="connsiteX17" fmla="*/ 1148145 w 1305307"/>
                <a:gd name="connsiteY17" fmla="*/ 561976 h 1754853"/>
                <a:gd name="connsiteX18" fmla="*/ 1005739 w 1305307"/>
                <a:gd name="connsiteY18" fmla="*/ 859131 h 1754853"/>
                <a:gd name="connsiteX19" fmla="*/ 1005739 w 1305307"/>
                <a:gd name="connsiteY19" fmla="*/ 1507203 h 1754853"/>
                <a:gd name="connsiteX20" fmla="*/ 589690 w 1305307"/>
                <a:gd name="connsiteY20" fmla="*/ 1754853 h 1754853"/>
                <a:gd name="connsiteX21" fmla="*/ 617125 w 1305307"/>
                <a:gd name="connsiteY21" fmla="*/ 1031078 h 1754853"/>
                <a:gd name="connsiteX22" fmla="*/ 46765 w 1305307"/>
                <a:gd name="connsiteY22" fmla="*/ 551950 h 1754853"/>
                <a:gd name="connsiteX0" fmla="*/ 46765 w 1388651"/>
                <a:gd name="connsiteY0" fmla="*/ 551950 h 1754853"/>
                <a:gd name="connsiteX1" fmla="*/ 98013 w 1388651"/>
                <a:gd name="connsiteY1" fmla="*/ 476247 h 1754853"/>
                <a:gd name="connsiteX2" fmla="*/ 293276 w 1388651"/>
                <a:gd name="connsiteY2" fmla="*/ 578642 h 1754853"/>
                <a:gd name="connsiteX3" fmla="*/ 307564 w 1388651"/>
                <a:gd name="connsiteY3" fmla="*/ 533399 h 1754853"/>
                <a:gd name="connsiteX4" fmla="*/ 17052 w 1388651"/>
                <a:gd name="connsiteY4" fmla="*/ 245267 h 1754853"/>
                <a:gd name="connsiteX5" fmla="*/ 90870 w 1388651"/>
                <a:gd name="connsiteY5" fmla="*/ 180973 h 1754853"/>
                <a:gd name="connsiteX6" fmla="*/ 364713 w 1388651"/>
                <a:gd name="connsiteY6" fmla="*/ 411955 h 1754853"/>
                <a:gd name="connsiteX7" fmla="*/ 395669 w 1388651"/>
                <a:gd name="connsiteY7" fmla="*/ 366711 h 1754853"/>
                <a:gd name="connsiteX8" fmla="*/ 219459 w 1388651"/>
                <a:gd name="connsiteY8" fmla="*/ 54768 h 1754853"/>
                <a:gd name="connsiteX9" fmla="*/ 305184 w 1388651"/>
                <a:gd name="connsiteY9" fmla="*/ 1 h 1754853"/>
                <a:gd name="connsiteX10" fmla="*/ 514733 w 1388651"/>
                <a:gd name="connsiteY10" fmla="*/ 304801 h 1754853"/>
                <a:gd name="connsiteX11" fmla="*/ 655227 w 1388651"/>
                <a:gd name="connsiteY11" fmla="*/ 266700 h 1754853"/>
                <a:gd name="connsiteX12" fmla="*/ 624271 w 1388651"/>
                <a:gd name="connsiteY12" fmla="*/ 0 h 1754853"/>
                <a:gd name="connsiteX13" fmla="*/ 743333 w 1388651"/>
                <a:gd name="connsiteY13" fmla="*/ 4764 h 1754853"/>
                <a:gd name="connsiteX14" fmla="*/ 848108 w 1388651"/>
                <a:gd name="connsiteY14" fmla="*/ 347664 h 1754853"/>
                <a:gd name="connsiteX15" fmla="*/ 1081470 w 1388651"/>
                <a:gd name="connsiteY15" fmla="*/ 423864 h 1754853"/>
                <a:gd name="connsiteX16" fmla="*/ 1305307 w 1388651"/>
                <a:gd name="connsiteY16" fmla="*/ 214314 h 1754853"/>
                <a:gd name="connsiteX17" fmla="*/ 1388651 w 1388651"/>
                <a:gd name="connsiteY17" fmla="*/ 292895 h 1754853"/>
                <a:gd name="connsiteX18" fmla="*/ 1005739 w 1388651"/>
                <a:gd name="connsiteY18" fmla="*/ 859131 h 1754853"/>
                <a:gd name="connsiteX19" fmla="*/ 1005739 w 1388651"/>
                <a:gd name="connsiteY19" fmla="*/ 1507203 h 1754853"/>
                <a:gd name="connsiteX20" fmla="*/ 589690 w 1388651"/>
                <a:gd name="connsiteY20" fmla="*/ 1754853 h 1754853"/>
                <a:gd name="connsiteX21" fmla="*/ 617125 w 1388651"/>
                <a:gd name="connsiteY21" fmla="*/ 1031078 h 1754853"/>
                <a:gd name="connsiteX22" fmla="*/ 46765 w 1388651"/>
                <a:gd name="connsiteY22" fmla="*/ 551950 h 1754853"/>
                <a:gd name="connsiteX0" fmla="*/ 46765 w 1388651"/>
                <a:gd name="connsiteY0" fmla="*/ 551950 h 1754853"/>
                <a:gd name="connsiteX1" fmla="*/ 98013 w 1388651"/>
                <a:gd name="connsiteY1" fmla="*/ 476247 h 1754853"/>
                <a:gd name="connsiteX2" fmla="*/ 293276 w 1388651"/>
                <a:gd name="connsiteY2" fmla="*/ 578642 h 1754853"/>
                <a:gd name="connsiteX3" fmla="*/ 307564 w 1388651"/>
                <a:gd name="connsiteY3" fmla="*/ 533399 h 1754853"/>
                <a:gd name="connsiteX4" fmla="*/ 17052 w 1388651"/>
                <a:gd name="connsiteY4" fmla="*/ 245267 h 1754853"/>
                <a:gd name="connsiteX5" fmla="*/ 90870 w 1388651"/>
                <a:gd name="connsiteY5" fmla="*/ 180973 h 1754853"/>
                <a:gd name="connsiteX6" fmla="*/ 364713 w 1388651"/>
                <a:gd name="connsiteY6" fmla="*/ 411955 h 1754853"/>
                <a:gd name="connsiteX7" fmla="*/ 395669 w 1388651"/>
                <a:gd name="connsiteY7" fmla="*/ 366711 h 1754853"/>
                <a:gd name="connsiteX8" fmla="*/ 219459 w 1388651"/>
                <a:gd name="connsiteY8" fmla="*/ 54768 h 1754853"/>
                <a:gd name="connsiteX9" fmla="*/ 305184 w 1388651"/>
                <a:gd name="connsiteY9" fmla="*/ 1 h 1754853"/>
                <a:gd name="connsiteX10" fmla="*/ 514733 w 1388651"/>
                <a:gd name="connsiteY10" fmla="*/ 304801 h 1754853"/>
                <a:gd name="connsiteX11" fmla="*/ 655227 w 1388651"/>
                <a:gd name="connsiteY11" fmla="*/ 266700 h 1754853"/>
                <a:gd name="connsiteX12" fmla="*/ 624271 w 1388651"/>
                <a:gd name="connsiteY12" fmla="*/ 0 h 1754853"/>
                <a:gd name="connsiteX13" fmla="*/ 743333 w 1388651"/>
                <a:gd name="connsiteY13" fmla="*/ 4764 h 1754853"/>
                <a:gd name="connsiteX14" fmla="*/ 848108 w 1388651"/>
                <a:gd name="connsiteY14" fmla="*/ 347664 h 1754853"/>
                <a:gd name="connsiteX15" fmla="*/ 1081470 w 1388651"/>
                <a:gd name="connsiteY15" fmla="*/ 423864 h 1754853"/>
                <a:gd name="connsiteX16" fmla="*/ 1305307 w 1388651"/>
                <a:gd name="connsiteY16" fmla="*/ 214314 h 1754853"/>
                <a:gd name="connsiteX17" fmla="*/ 1388651 w 1388651"/>
                <a:gd name="connsiteY17" fmla="*/ 292895 h 1754853"/>
                <a:gd name="connsiteX18" fmla="*/ 1067652 w 1388651"/>
                <a:gd name="connsiteY18" fmla="*/ 994862 h 1754853"/>
                <a:gd name="connsiteX19" fmla="*/ 1005739 w 1388651"/>
                <a:gd name="connsiteY19" fmla="*/ 1507203 h 1754853"/>
                <a:gd name="connsiteX20" fmla="*/ 589690 w 1388651"/>
                <a:gd name="connsiteY20" fmla="*/ 1754853 h 1754853"/>
                <a:gd name="connsiteX21" fmla="*/ 617125 w 1388651"/>
                <a:gd name="connsiteY21" fmla="*/ 1031078 h 1754853"/>
                <a:gd name="connsiteX22" fmla="*/ 46765 w 1388651"/>
                <a:gd name="connsiteY22" fmla="*/ 551950 h 1754853"/>
                <a:gd name="connsiteX0" fmla="*/ 46765 w 1388651"/>
                <a:gd name="connsiteY0" fmla="*/ 551950 h 1938209"/>
                <a:gd name="connsiteX1" fmla="*/ 98013 w 1388651"/>
                <a:gd name="connsiteY1" fmla="*/ 476247 h 1938209"/>
                <a:gd name="connsiteX2" fmla="*/ 293276 w 1388651"/>
                <a:gd name="connsiteY2" fmla="*/ 578642 h 1938209"/>
                <a:gd name="connsiteX3" fmla="*/ 307564 w 1388651"/>
                <a:gd name="connsiteY3" fmla="*/ 533399 h 1938209"/>
                <a:gd name="connsiteX4" fmla="*/ 17052 w 1388651"/>
                <a:gd name="connsiteY4" fmla="*/ 245267 h 1938209"/>
                <a:gd name="connsiteX5" fmla="*/ 90870 w 1388651"/>
                <a:gd name="connsiteY5" fmla="*/ 180973 h 1938209"/>
                <a:gd name="connsiteX6" fmla="*/ 364713 w 1388651"/>
                <a:gd name="connsiteY6" fmla="*/ 411955 h 1938209"/>
                <a:gd name="connsiteX7" fmla="*/ 395669 w 1388651"/>
                <a:gd name="connsiteY7" fmla="*/ 366711 h 1938209"/>
                <a:gd name="connsiteX8" fmla="*/ 219459 w 1388651"/>
                <a:gd name="connsiteY8" fmla="*/ 54768 h 1938209"/>
                <a:gd name="connsiteX9" fmla="*/ 305184 w 1388651"/>
                <a:gd name="connsiteY9" fmla="*/ 1 h 1938209"/>
                <a:gd name="connsiteX10" fmla="*/ 514733 w 1388651"/>
                <a:gd name="connsiteY10" fmla="*/ 304801 h 1938209"/>
                <a:gd name="connsiteX11" fmla="*/ 655227 w 1388651"/>
                <a:gd name="connsiteY11" fmla="*/ 266700 h 1938209"/>
                <a:gd name="connsiteX12" fmla="*/ 624271 w 1388651"/>
                <a:gd name="connsiteY12" fmla="*/ 0 h 1938209"/>
                <a:gd name="connsiteX13" fmla="*/ 743333 w 1388651"/>
                <a:gd name="connsiteY13" fmla="*/ 4764 h 1938209"/>
                <a:gd name="connsiteX14" fmla="*/ 848108 w 1388651"/>
                <a:gd name="connsiteY14" fmla="*/ 347664 h 1938209"/>
                <a:gd name="connsiteX15" fmla="*/ 1081470 w 1388651"/>
                <a:gd name="connsiteY15" fmla="*/ 423864 h 1938209"/>
                <a:gd name="connsiteX16" fmla="*/ 1305307 w 1388651"/>
                <a:gd name="connsiteY16" fmla="*/ 214314 h 1938209"/>
                <a:gd name="connsiteX17" fmla="*/ 1388651 w 1388651"/>
                <a:gd name="connsiteY17" fmla="*/ 292895 h 1938209"/>
                <a:gd name="connsiteX18" fmla="*/ 1067652 w 1388651"/>
                <a:gd name="connsiteY18" fmla="*/ 994862 h 1938209"/>
                <a:gd name="connsiteX19" fmla="*/ 1098608 w 1388651"/>
                <a:gd name="connsiteY19" fmla="*/ 1938209 h 1938209"/>
                <a:gd name="connsiteX20" fmla="*/ 589690 w 1388651"/>
                <a:gd name="connsiteY20" fmla="*/ 1754853 h 1938209"/>
                <a:gd name="connsiteX21" fmla="*/ 617125 w 1388651"/>
                <a:gd name="connsiteY21" fmla="*/ 1031078 h 1938209"/>
                <a:gd name="connsiteX22" fmla="*/ 46765 w 1388651"/>
                <a:gd name="connsiteY22" fmla="*/ 551950 h 1938209"/>
                <a:gd name="connsiteX0" fmla="*/ 46765 w 1388651"/>
                <a:gd name="connsiteY0" fmla="*/ 551950 h 1938209"/>
                <a:gd name="connsiteX1" fmla="*/ 98013 w 1388651"/>
                <a:gd name="connsiteY1" fmla="*/ 476247 h 1938209"/>
                <a:gd name="connsiteX2" fmla="*/ 293276 w 1388651"/>
                <a:gd name="connsiteY2" fmla="*/ 578642 h 1938209"/>
                <a:gd name="connsiteX3" fmla="*/ 307564 w 1388651"/>
                <a:gd name="connsiteY3" fmla="*/ 533399 h 1938209"/>
                <a:gd name="connsiteX4" fmla="*/ 17052 w 1388651"/>
                <a:gd name="connsiteY4" fmla="*/ 245267 h 1938209"/>
                <a:gd name="connsiteX5" fmla="*/ 90870 w 1388651"/>
                <a:gd name="connsiteY5" fmla="*/ 180973 h 1938209"/>
                <a:gd name="connsiteX6" fmla="*/ 364713 w 1388651"/>
                <a:gd name="connsiteY6" fmla="*/ 411955 h 1938209"/>
                <a:gd name="connsiteX7" fmla="*/ 395669 w 1388651"/>
                <a:gd name="connsiteY7" fmla="*/ 366711 h 1938209"/>
                <a:gd name="connsiteX8" fmla="*/ 219459 w 1388651"/>
                <a:gd name="connsiteY8" fmla="*/ 54768 h 1938209"/>
                <a:gd name="connsiteX9" fmla="*/ 305184 w 1388651"/>
                <a:gd name="connsiteY9" fmla="*/ 1 h 1938209"/>
                <a:gd name="connsiteX10" fmla="*/ 514733 w 1388651"/>
                <a:gd name="connsiteY10" fmla="*/ 304801 h 1938209"/>
                <a:gd name="connsiteX11" fmla="*/ 655227 w 1388651"/>
                <a:gd name="connsiteY11" fmla="*/ 266700 h 1938209"/>
                <a:gd name="connsiteX12" fmla="*/ 624271 w 1388651"/>
                <a:gd name="connsiteY12" fmla="*/ 0 h 1938209"/>
                <a:gd name="connsiteX13" fmla="*/ 743333 w 1388651"/>
                <a:gd name="connsiteY13" fmla="*/ 4764 h 1938209"/>
                <a:gd name="connsiteX14" fmla="*/ 848108 w 1388651"/>
                <a:gd name="connsiteY14" fmla="*/ 347664 h 1938209"/>
                <a:gd name="connsiteX15" fmla="*/ 1081470 w 1388651"/>
                <a:gd name="connsiteY15" fmla="*/ 423864 h 1938209"/>
                <a:gd name="connsiteX16" fmla="*/ 1305307 w 1388651"/>
                <a:gd name="connsiteY16" fmla="*/ 214314 h 1938209"/>
                <a:gd name="connsiteX17" fmla="*/ 1388651 w 1388651"/>
                <a:gd name="connsiteY17" fmla="*/ 292895 h 1938209"/>
                <a:gd name="connsiteX18" fmla="*/ 1067652 w 1388651"/>
                <a:gd name="connsiteY18" fmla="*/ 994862 h 1938209"/>
                <a:gd name="connsiteX19" fmla="*/ 1098608 w 1388651"/>
                <a:gd name="connsiteY19" fmla="*/ 1938209 h 1938209"/>
                <a:gd name="connsiteX20" fmla="*/ 575402 w 1388651"/>
                <a:gd name="connsiteY20" fmla="*/ 1926303 h 1938209"/>
                <a:gd name="connsiteX21" fmla="*/ 617125 w 1388651"/>
                <a:gd name="connsiteY21" fmla="*/ 1031078 h 1938209"/>
                <a:gd name="connsiteX22" fmla="*/ 46765 w 1388651"/>
                <a:gd name="connsiteY22" fmla="*/ 551950 h 1938209"/>
                <a:gd name="connsiteX0" fmla="*/ 46765 w 1388651"/>
                <a:gd name="connsiteY0" fmla="*/ 551950 h 1938209"/>
                <a:gd name="connsiteX1" fmla="*/ 98013 w 1388651"/>
                <a:gd name="connsiteY1" fmla="*/ 476247 h 1938209"/>
                <a:gd name="connsiteX2" fmla="*/ 293276 w 1388651"/>
                <a:gd name="connsiteY2" fmla="*/ 578642 h 1938209"/>
                <a:gd name="connsiteX3" fmla="*/ 307564 w 1388651"/>
                <a:gd name="connsiteY3" fmla="*/ 533399 h 1938209"/>
                <a:gd name="connsiteX4" fmla="*/ 17052 w 1388651"/>
                <a:gd name="connsiteY4" fmla="*/ 245267 h 1938209"/>
                <a:gd name="connsiteX5" fmla="*/ 90870 w 1388651"/>
                <a:gd name="connsiteY5" fmla="*/ 180973 h 1938209"/>
                <a:gd name="connsiteX6" fmla="*/ 364713 w 1388651"/>
                <a:gd name="connsiteY6" fmla="*/ 411955 h 1938209"/>
                <a:gd name="connsiteX7" fmla="*/ 395669 w 1388651"/>
                <a:gd name="connsiteY7" fmla="*/ 366711 h 1938209"/>
                <a:gd name="connsiteX8" fmla="*/ 219459 w 1388651"/>
                <a:gd name="connsiteY8" fmla="*/ 54768 h 1938209"/>
                <a:gd name="connsiteX9" fmla="*/ 305184 w 1388651"/>
                <a:gd name="connsiteY9" fmla="*/ 1 h 1938209"/>
                <a:gd name="connsiteX10" fmla="*/ 514733 w 1388651"/>
                <a:gd name="connsiteY10" fmla="*/ 304801 h 1938209"/>
                <a:gd name="connsiteX11" fmla="*/ 655227 w 1388651"/>
                <a:gd name="connsiteY11" fmla="*/ 266700 h 1938209"/>
                <a:gd name="connsiteX12" fmla="*/ 624271 w 1388651"/>
                <a:gd name="connsiteY12" fmla="*/ 0 h 1938209"/>
                <a:gd name="connsiteX13" fmla="*/ 743333 w 1388651"/>
                <a:gd name="connsiteY13" fmla="*/ 4764 h 1938209"/>
                <a:gd name="connsiteX14" fmla="*/ 848108 w 1388651"/>
                <a:gd name="connsiteY14" fmla="*/ 347664 h 1938209"/>
                <a:gd name="connsiteX15" fmla="*/ 1081470 w 1388651"/>
                <a:gd name="connsiteY15" fmla="*/ 423864 h 1938209"/>
                <a:gd name="connsiteX16" fmla="*/ 1305307 w 1388651"/>
                <a:gd name="connsiteY16" fmla="*/ 214314 h 1938209"/>
                <a:gd name="connsiteX17" fmla="*/ 1388651 w 1388651"/>
                <a:gd name="connsiteY17" fmla="*/ 292895 h 1938209"/>
                <a:gd name="connsiteX18" fmla="*/ 1067652 w 1388651"/>
                <a:gd name="connsiteY18" fmla="*/ 994862 h 1938209"/>
                <a:gd name="connsiteX19" fmla="*/ 1098608 w 1388651"/>
                <a:gd name="connsiteY19" fmla="*/ 1938209 h 1938209"/>
                <a:gd name="connsiteX20" fmla="*/ 575402 w 1388651"/>
                <a:gd name="connsiteY20" fmla="*/ 1926303 h 1938209"/>
                <a:gd name="connsiteX21" fmla="*/ 617125 w 1388651"/>
                <a:gd name="connsiteY21" fmla="*/ 1031078 h 1938209"/>
                <a:gd name="connsiteX22" fmla="*/ 46765 w 1388651"/>
                <a:gd name="connsiteY22" fmla="*/ 551950 h 1938209"/>
                <a:gd name="connsiteX0" fmla="*/ 46765 w 1388651"/>
                <a:gd name="connsiteY0" fmla="*/ 551950 h 1938209"/>
                <a:gd name="connsiteX1" fmla="*/ 98013 w 1388651"/>
                <a:gd name="connsiteY1" fmla="*/ 476247 h 1938209"/>
                <a:gd name="connsiteX2" fmla="*/ 293276 w 1388651"/>
                <a:gd name="connsiteY2" fmla="*/ 578642 h 1938209"/>
                <a:gd name="connsiteX3" fmla="*/ 307564 w 1388651"/>
                <a:gd name="connsiteY3" fmla="*/ 533399 h 1938209"/>
                <a:gd name="connsiteX4" fmla="*/ 17052 w 1388651"/>
                <a:gd name="connsiteY4" fmla="*/ 245267 h 1938209"/>
                <a:gd name="connsiteX5" fmla="*/ 90870 w 1388651"/>
                <a:gd name="connsiteY5" fmla="*/ 180973 h 1938209"/>
                <a:gd name="connsiteX6" fmla="*/ 364713 w 1388651"/>
                <a:gd name="connsiteY6" fmla="*/ 411955 h 1938209"/>
                <a:gd name="connsiteX7" fmla="*/ 395669 w 1388651"/>
                <a:gd name="connsiteY7" fmla="*/ 366711 h 1938209"/>
                <a:gd name="connsiteX8" fmla="*/ 219459 w 1388651"/>
                <a:gd name="connsiteY8" fmla="*/ 54768 h 1938209"/>
                <a:gd name="connsiteX9" fmla="*/ 305184 w 1388651"/>
                <a:gd name="connsiteY9" fmla="*/ 1 h 1938209"/>
                <a:gd name="connsiteX10" fmla="*/ 514733 w 1388651"/>
                <a:gd name="connsiteY10" fmla="*/ 304801 h 1938209"/>
                <a:gd name="connsiteX11" fmla="*/ 655227 w 1388651"/>
                <a:gd name="connsiteY11" fmla="*/ 266700 h 1938209"/>
                <a:gd name="connsiteX12" fmla="*/ 624271 w 1388651"/>
                <a:gd name="connsiteY12" fmla="*/ 0 h 1938209"/>
                <a:gd name="connsiteX13" fmla="*/ 743333 w 1388651"/>
                <a:gd name="connsiteY13" fmla="*/ 4764 h 1938209"/>
                <a:gd name="connsiteX14" fmla="*/ 848108 w 1388651"/>
                <a:gd name="connsiteY14" fmla="*/ 347664 h 1938209"/>
                <a:gd name="connsiteX15" fmla="*/ 1081470 w 1388651"/>
                <a:gd name="connsiteY15" fmla="*/ 423864 h 1938209"/>
                <a:gd name="connsiteX16" fmla="*/ 1305307 w 1388651"/>
                <a:gd name="connsiteY16" fmla="*/ 214314 h 1938209"/>
                <a:gd name="connsiteX17" fmla="*/ 1388651 w 1388651"/>
                <a:gd name="connsiteY17" fmla="*/ 292895 h 1938209"/>
                <a:gd name="connsiteX18" fmla="*/ 1067652 w 1388651"/>
                <a:gd name="connsiteY18" fmla="*/ 994862 h 1938209"/>
                <a:gd name="connsiteX19" fmla="*/ 1098608 w 1388651"/>
                <a:gd name="connsiteY19" fmla="*/ 1938209 h 1938209"/>
                <a:gd name="connsiteX20" fmla="*/ 575402 w 1388651"/>
                <a:gd name="connsiteY20" fmla="*/ 1926303 h 1938209"/>
                <a:gd name="connsiteX21" fmla="*/ 617125 w 1388651"/>
                <a:gd name="connsiteY21" fmla="*/ 1031078 h 1938209"/>
                <a:gd name="connsiteX22" fmla="*/ 46765 w 1388651"/>
                <a:gd name="connsiteY22" fmla="*/ 551950 h 1938209"/>
                <a:gd name="connsiteX0" fmla="*/ 46765 w 1388651"/>
                <a:gd name="connsiteY0" fmla="*/ 551950 h 1938209"/>
                <a:gd name="connsiteX1" fmla="*/ 98013 w 1388651"/>
                <a:gd name="connsiteY1" fmla="*/ 476247 h 1938209"/>
                <a:gd name="connsiteX2" fmla="*/ 293276 w 1388651"/>
                <a:gd name="connsiteY2" fmla="*/ 578642 h 1938209"/>
                <a:gd name="connsiteX3" fmla="*/ 307564 w 1388651"/>
                <a:gd name="connsiteY3" fmla="*/ 533399 h 1938209"/>
                <a:gd name="connsiteX4" fmla="*/ 17052 w 1388651"/>
                <a:gd name="connsiteY4" fmla="*/ 245267 h 1938209"/>
                <a:gd name="connsiteX5" fmla="*/ 90870 w 1388651"/>
                <a:gd name="connsiteY5" fmla="*/ 180973 h 1938209"/>
                <a:gd name="connsiteX6" fmla="*/ 364713 w 1388651"/>
                <a:gd name="connsiteY6" fmla="*/ 411955 h 1938209"/>
                <a:gd name="connsiteX7" fmla="*/ 395669 w 1388651"/>
                <a:gd name="connsiteY7" fmla="*/ 366711 h 1938209"/>
                <a:gd name="connsiteX8" fmla="*/ 219459 w 1388651"/>
                <a:gd name="connsiteY8" fmla="*/ 54768 h 1938209"/>
                <a:gd name="connsiteX9" fmla="*/ 305184 w 1388651"/>
                <a:gd name="connsiteY9" fmla="*/ 1 h 1938209"/>
                <a:gd name="connsiteX10" fmla="*/ 514733 w 1388651"/>
                <a:gd name="connsiteY10" fmla="*/ 304801 h 1938209"/>
                <a:gd name="connsiteX11" fmla="*/ 655227 w 1388651"/>
                <a:gd name="connsiteY11" fmla="*/ 266700 h 1938209"/>
                <a:gd name="connsiteX12" fmla="*/ 624271 w 1388651"/>
                <a:gd name="connsiteY12" fmla="*/ 0 h 1938209"/>
                <a:gd name="connsiteX13" fmla="*/ 743333 w 1388651"/>
                <a:gd name="connsiteY13" fmla="*/ 4764 h 1938209"/>
                <a:gd name="connsiteX14" fmla="*/ 848108 w 1388651"/>
                <a:gd name="connsiteY14" fmla="*/ 347664 h 1938209"/>
                <a:gd name="connsiteX15" fmla="*/ 1081470 w 1388651"/>
                <a:gd name="connsiteY15" fmla="*/ 423864 h 1938209"/>
                <a:gd name="connsiteX16" fmla="*/ 1305307 w 1388651"/>
                <a:gd name="connsiteY16" fmla="*/ 214314 h 1938209"/>
                <a:gd name="connsiteX17" fmla="*/ 1388651 w 1388651"/>
                <a:gd name="connsiteY17" fmla="*/ 292895 h 1938209"/>
                <a:gd name="connsiteX18" fmla="*/ 1067652 w 1388651"/>
                <a:gd name="connsiteY18" fmla="*/ 994862 h 1938209"/>
                <a:gd name="connsiteX19" fmla="*/ 1098608 w 1388651"/>
                <a:gd name="connsiteY19" fmla="*/ 1938209 h 1938209"/>
                <a:gd name="connsiteX20" fmla="*/ 575402 w 1388651"/>
                <a:gd name="connsiteY20" fmla="*/ 1926303 h 1938209"/>
                <a:gd name="connsiteX21" fmla="*/ 617125 w 1388651"/>
                <a:gd name="connsiteY21" fmla="*/ 1031078 h 1938209"/>
                <a:gd name="connsiteX22" fmla="*/ 46765 w 1388651"/>
                <a:gd name="connsiteY22" fmla="*/ 551950 h 1938209"/>
                <a:gd name="connsiteX0" fmla="*/ 46765 w 1388651"/>
                <a:gd name="connsiteY0" fmla="*/ 579756 h 1966015"/>
                <a:gd name="connsiteX1" fmla="*/ 98013 w 1388651"/>
                <a:gd name="connsiteY1" fmla="*/ 504053 h 1966015"/>
                <a:gd name="connsiteX2" fmla="*/ 293276 w 1388651"/>
                <a:gd name="connsiteY2" fmla="*/ 606448 h 1966015"/>
                <a:gd name="connsiteX3" fmla="*/ 307564 w 1388651"/>
                <a:gd name="connsiteY3" fmla="*/ 561205 h 1966015"/>
                <a:gd name="connsiteX4" fmla="*/ 17052 w 1388651"/>
                <a:gd name="connsiteY4" fmla="*/ 273073 h 1966015"/>
                <a:gd name="connsiteX5" fmla="*/ 90870 w 1388651"/>
                <a:gd name="connsiteY5" fmla="*/ 208779 h 1966015"/>
                <a:gd name="connsiteX6" fmla="*/ 364713 w 1388651"/>
                <a:gd name="connsiteY6" fmla="*/ 439761 h 1966015"/>
                <a:gd name="connsiteX7" fmla="*/ 395669 w 1388651"/>
                <a:gd name="connsiteY7" fmla="*/ 394517 h 1966015"/>
                <a:gd name="connsiteX8" fmla="*/ 219459 w 1388651"/>
                <a:gd name="connsiteY8" fmla="*/ 82574 h 1966015"/>
                <a:gd name="connsiteX9" fmla="*/ 305184 w 1388651"/>
                <a:gd name="connsiteY9" fmla="*/ 27807 h 1966015"/>
                <a:gd name="connsiteX10" fmla="*/ 514733 w 1388651"/>
                <a:gd name="connsiteY10" fmla="*/ 332607 h 1966015"/>
                <a:gd name="connsiteX11" fmla="*/ 655227 w 1388651"/>
                <a:gd name="connsiteY11" fmla="*/ 294506 h 1966015"/>
                <a:gd name="connsiteX12" fmla="*/ 624271 w 1388651"/>
                <a:gd name="connsiteY12" fmla="*/ 27806 h 1966015"/>
                <a:gd name="connsiteX13" fmla="*/ 743333 w 1388651"/>
                <a:gd name="connsiteY13" fmla="*/ 32570 h 1966015"/>
                <a:gd name="connsiteX14" fmla="*/ 848108 w 1388651"/>
                <a:gd name="connsiteY14" fmla="*/ 375470 h 1966015"/>
                <a:gd name="connsiteX15" fmla="*/ 1081470 w 1388651"/>
                <a:gd name="connsiteY15" fmla="*/ 451670 h 1966015"/>
                <a:gd name="connsiteX16" fmla="*/ 1305307 w 1388651"/>
                <a:gd name="connsiteY16" fmla="*/ 242120 h 1966015"/>
                <a:gd name="connsiteX17" fmla="*/ 1388651 w 1388651"/>
                <a:gd name="connsiteY17" fmla="*/ 320701 h 1966015"/>
                <a:gd name="connsiteX18" fmla="*/ 1067652 w 1388651"/>
                <a:gd name="connsiteY18" fmla="*/ 1022668 h 1966015"/>
                <a:gd name="connsiteX19" fmla="*/ 1098608 w 1388651"/>
                <a:gd name="connsiteY19" fmla="*/ 1966015 h 1966015"/>
                <a:gd name="connsiteX20" fmla="*/ 575402 w 1388651"/>
                <a:gd name="connsiteY20" fmla="*/ 1954109 h 1966015"/>
                <a:gd name="connsiteX21" fmla="*/ 617125 w 1388651"/>
                <a:gd name="connsiteY21" fmla="*/ 1058884 h 1966015"/>
                <a:gd name="connsiteX22" fmla="*/ 46765 w 1388651"/>
                <a:gd name="connsiteY22" fmla="*/ 579756 h 1966015"/>
                <a:gd name="connsiteX0" fmla="*/ 46765 w 1388651"/>
                <a:gd name="connsiteY0" fmla="*/ 579756 h 1966015"/>
                <a:gd name="connsiteX1" fmla="*/ 98013 w 1388651"/>
                <a:gd name="connsiteY1" fmla="*/ 504053 h 1966015"/>
                <a:gd name="connsiteX2" fmla="*/ 293276 w 1388651"/>
                <a:gd name="connsiteY2" fmla="*/ 606448 h 1966015"/>
                <a:gd name="connsiteX3" fmla="*/ 307564 w 1388651"/>
                <a:gd name="connsiteY3" fmla="*/ 561205 h 1966015"/>
                <a:gd name="connsiteX4" fmla="*/ 17052 w 1388651"/>
                <a:gd name="connsiteY4" fmla="*/ 273073 h 1966015"/>
                <a:gd name="connsiteX5" fmla="*/ 90870 w 1388651"/>
                <a:gd name="connsiteY5" fmla="*/ 208779 h 1966015"/>
                <a:gd name="connsiteX6" fmla="*/ 364713 w 1388651"/>
                <a:gd name="connsiteY6" fmla="*/ 439761 h 1966015"/>
                <a:gd name="connsiteX7" fmla="*/ 395669 w 1388651"/>
                <a:gd name="connsiteY7" fmla="*/ 394517 h 1966015"/>
                <a:gd name="connsiteX8" fmla="*/ 219459 w 1388651"/>
                <a:gd name="connsiteY8" fmla="*/ 82574 h 1966015"/>
                <a:gd name="connsiteX9" fmla="*/ 305184 w 1388651"/>
                <a:gd name="connsiteY9" fmla="*/ 27807 h 1966015"/>
                <a:gd name="connsiteX10" fmla="*/ 514733 w 1388651"/>
                <a:gd name="connsiteY10" fmla="*/ 332607 h 1966015"/>
                <a:gd name="connsiteX11" fmla="*/ 655227 w 1388651"/>
                <a:gd name="connsiteY11" fmla="*/ 294506 h 1966015"/>
                <a:gd name="connsiteX12" fmla="*/ 624271 w 1388651"/>
                <a:gd name="connsiteY12" fmla="*/ 27806 h 1966015"/>
                <a:gd name="connsiteX13" fmla="*/ 743333 w 1388651"/>
                <a:gd name="connsiteY13" fmla="*/ 32570 h 1966015"/>
                <a:gd name="connsiteX14" fmla="*/ 848108 w 1388651"/>
                <a:gd name="connsiteY14" fmla="*/ 375470 h 1966015"/>
                <a:gd name="connsiteX15" fmla="*/ 1081470 w 1388651"/>
                <a:gd name="connsiteY15" fmla="*/ 451670 h 1966015"/>
                <a:gd name="connsiteX16" fmla="*/ 1305307 w 1388651"/>
                <a:gd name="connsiteY16" fmla="*/ 242120 h 1966015"/>
                <a:gd name="connsiteX17" fmla="*/ 1388651 w 1388651"/>
                <a:gd name="connsiteY17" fmla="*/ 320701 h 1966015"/>
                <a:gd name="connsiteX18" fmla="*/ 1067652 w 1388651"/>
                <a:gd name="connsiteY18" fmla="*/ 1022668 h 1966015"/>
                <a:gd name="connsiteX19" fmla="*/ 1098608 w 1388651"/>
                <a:gd name="connsiteY19" fmla="*/ 1966015 h 1966015"/>
                <a:gd name="connsiteX20" fmla="*/ 575402 w 1388651"/>
                <a:gd name="connsiteY20" fmla="*/ 1954109 h 1966015"/>
                <a:gd name="connsiteX21" fmla="*/ 617125 w 1388651"/>
                <a:gd name="connsiteY21" fmla="*/ 1058884 h 1966015"/>
                <a:gd name="connsiteX22" fmla="*/ 46765 w 1388651"/>
                <a:gd name="connsiteY22" fmla="*/ 579756 h 1966015"/>
                <a:gd name="connsiteX0" fmla="*/ 46765 w 1388651"/>
                <a:gd name="connsiteY0" fmla="*/ 579756 h 1966015"/>
                <a:gd name="connsiteX1" fmla="*/ 98013 w 1388651"/>
                <a:gd name="connsiteY1" fmla="*/ 504053 h 1966015"/>
                <a:gd name="connsiteX2" fmla="*/ 293276 w 1388651"/>
                <a:gd name="connsiteY2" fmla="*/ 606448 h 1966015"/>
                <a:gd name="connsiteX3" fmla="*/ 307564 w 1388651"/>
                <a:gd name="connsiteY3" fmla="*/ 561205 h 1966015"/>
                <a:gd name="connsiteX4" fmla="*/ 17052 w 1388651"/>
                <a:gd name="connsiteY4" fmla="*/ 273073 h 1966015"/>
                <a:gd name="connsiteX5" fmla="*/ 90870 w 1388651"/>
                <a:gd name="connsiteY5" fmla="*/ 208779 h 1966015"/>
                <a:gd name="connsiteX6" fmla="*/ 364713 w 1388651"/>
                <a:gd name="connsiteY6" fmla="*/ 439761 h 1966015"/>
                <a:gd name="connsiteX7" fmla="*/ 395669 w 1388651"/>
                <a:gd name="connsiteY7" fmla="*/ 394517 h 1966015"/>
                <a:gd name="connsiteX8" fmla="*/ 219459 w 1388651"/>
                <a:gd name="connsiteY8" fmla="*/ 82574 h 1966015"/>
                <a:gd name="connsiteX9" fmla="*/ 305184 w 1388651"/>
                <a:gd name="connsiteY9" fmla="*/ 27807 h 1966015"/>
                <a:gd name="connsiteX10" fmla="*/ 514733 w 1388651"/>
                <a:gd name="connsiteY10" fmla="*/ 332607 h 1966015"/>
                <a:gd name="connsiteX11" fmla="*/ 655227 w 1388651"/>
                <a:gd name="connsiteY11" fmla="*/ 294506 h 1966015"/>
                <a:gd name="connsiteX12" fmla="*/ 624271 w 1388651"/>
                <a:gd name="connsiteY12" fmla="*/ 27806 h 1966015"/>
                <a:gd name="connsiteX13" fmla="*/ 743333 w 1388651"/>
                <a:gd name="connsiteY13" fmla="*/ 32570 h 1966015"/>
                <a:gd name="connsiteX14" fmla="*/ 848108 w 1388651"/>
                <a:gd name="connsiteY14" fmla="*/ 375470 h 1966015"/>
                <a:gd name="connsiteX15" fmla="*/ 1081470 w 1388651"/>
                <a:gd name="connsiteY15" fmla="*/ 451670 h 1966015"/>
                <a:gd name="connsiteX16" fmla="*/ 1305307 w 1388651"/>
                <a:gd name="connsiteY16" fmla="*/ 242120 h 1966015"/>
                <a:gd name="connsiteX17" fmla="*/ 1388651 w 1388651"/>
                <a:gd name="connsiteY17" fmla="*/ 320701 h 1966015"/>
                <a:gd name="connsiteX18" fmla="*/ 1067652 w 1388651"/>
                <a:gd name="connsiteY18" fmla="*/ 1022668 h 1966015"/>
                <a:gd name="connsiteX19" fmla="*/ 1098608 w 1388651"/>
                <a:gd name="connsiteY19" fmla="*/ 1966015 h 1966015"/>
                <a:gd name="connsiteX20" fmla="*/ 575402 w 1388651"/>
                <a:gd name="connsiteY20" fmla="*/ 1954109 h 1966015"/>
                <a:gd name="connsiteX21" fmla="*/ 617125 w 1388651"/>
                <a:gd name="connsiteY21" fmla="*/ 1058884 h 1966015"/>
                <a:gd name="connsiteX22" fmla="*/ 46765 w 1388651"/>
                <a:gd name="connsiteY22" fmla="*/ 579756 h 1966015"/>
                <a:gd name="connsiteX0" fmla="*/ 46765 w 1388651"/>
                <a:gd name="connsiteY0" fmla="*/ 579756 h 1966015"/>
                <a:gd name="connsiteX1" fmla="*/ 98013 w 1388651"/>
                <a:gd name="connsiteY1" fmla="*/ 504053 h 1966015"/>
                <a:gd name="connsiteX2" fmla="*/ 293276 w 1388651"/>
                <a:gd name="connsiteY2" fmla="*/ 606448 h 1966015"/>
                <a:gd name="connsiteX3" fmla="*/ 307564 w 1388651"/>
                <a:gd name="connsiteY3" fmla="*/ 561205 h 1966015"/>
                <a:gd name="connsiteX4" fmla="*/ 17052 w 1388651"/>
                <a:gd name="connsiteY4" fmla="*/ 273073 h 1966015"/>
                <a:gd name="connsiteX5" fmla="*/ 90870 w 1388651"/>
                <a:gd name="connsiteY5" fmla="*/ 208779 h 1966015"/>
                <a:gd name="connsiteX6" fmla="*/ 364713 w 1388651"/>
                <a:gd name="connsiteY6" fmla="*/ 439761 h 1966015"/>
                <a:gd name="connsiteX7" fmla="*/ 395669 w 1388651"/>
                <a:gd name="connsiteY7" fmla="*/ 394517 h 1966015"/>
                <a:gd name="connsiteX8" fmla="*/ 219459 w 1388651"/>
                <a:gd name="connsiteY8" fmla="*/ 82574 h 1966015"/>
                <a:gd name="connsiteX9" fmla="*/ 305184 w 1388651"/>
                <a:gd name="connsiteY9" fmla="*/ 27807 h 1966015"/>
                <a:gd name="connsiteX10" fmla="*/ 514733 w 1388651"/>
                <a:gd name="connsiteY10" fmla="*/ 332607 h 1966015"/>
                <a:gd name="connsiteX11" fmla="*/ 655227 w 1388651"/>
                <a:gd name="connsiteY11" fmla="*/ 294506 h 1966015"/>
                <a:gd name="connsiteX12" fmla="*/ 624271 w 1388651"/>
                <a:gd name="connsiteY12" fmla="*/ 27806 h 1966015"/>
                <a:gd name="connsiteX13" fmla="*/ 743333 w 1388651"/>
                <a:gd name="connsiteY13" fmla="*/ 32570 h 1966015"/>
                <a:gd name="connsiteX14" fmla="*/ 848108 w 1388651"/>
                <a:gd name="connsiteY14" fmla="*/ 375470 h 1966015"/>
                <a:gd name="connsiteX15" fmla="*/ 1081470 w 1388651"/>
                <a:gd name="connsiteY15" fmla="*/ 451670 h 1966015"/>
                <a:gd name="connsiteX16" fmla="*/ 1305307 w 1388651"/>
                <a:gd name="connsiteY16" fmla="*/ 242120 h 1966015"/>
                <a:gd name="connsiteX17" fmla="*/ 1388651 w 1388651"/>
                <a:gd name="connsiteY17" fmla="*/ 320701 h 1966015"/>
                <a:gd name="connsiteX18" fmla="*/ 1067652 w 1388651"/>
                <a:gd name="connsiteY18" fmla="*/ 1022668 h 1966015"/>
                <a:gd name="connsiteX19" fmla="*/ 1098608 w 1388651"/>
                <a:gd name="connsiteY19" fmla="*/ 1966015 h 1966015"/>
                <a:gd name="connsiteX20" fmla="*/ 575402 w 1388651"/>
                <a:gd name="connsiteY20" fmla="*/ 1954109 h 1966015"/>
                <a:gd name="connsiteX21" fmla="*/ 617125 w 1388651"/>
                <a:gd name="connsiteY21" fmla="*/ 1058884 h 1966015"/>
                <a:gd name="connsiteX22" fmla="*/ 46765 w 1388651"/>
                <a:gd name="connsiteY22" fmla="*/ 579756 h 1966015"/>
                <a:gd name="connsiteX0" fmla="*/ 46765 w 1388651"/>
                <a:gd name="connsiteY0" fmla="*/ 584253 h 1970512"/>
                <a:gd name="connsiteX1" fmla="*/ 98013 w 1388651"/>
                <a:gd name="connsiteY1" fmla="*/ 508550 h 1970512"/>
                <a:gd name="connsiteX2" fmla="*/ 293276 w 1388651"/>
                <a:gd name="connsiteY2" fmla="*/ 610945 h 1970512"/>
                <a:gd name="connsiteX3" fmla="*/ 307564 w 1388651"/>
                <a:gd name="connsiteY3" fmla="*/ 565702 h 1970512"/>
                <a:gd name="connsiteX4" fmla="*/ 17052 w 1388651"/>
                <a:gd name="connsiteY4" fmla="*/ 277570 h 1970512"/>
                <a:gd name="connsiteX5" fmla="*/ 90870 w 1388651"/>
                <a:gd name="connsiteY5" fmla="*/ 213276 h 1970512"/>
                <a:gd name="connsiteX6" fmla="*/ 364713 w 1388651"/>
                <a:gd name="connsiteY6" fmla="*/ 444258 h 1970512"/>
                <a:gd name="connsiteX7" fmla="*/ 395669 w 1388651"/>
                <a:gd name="connsiteY7" fmla="*/ 399014 h 1970512"/>
                <a:gd name="connsiteX8" fmla="*/ 219459 w 1388651"/>
                <a:gd name="connsiteY8" fmla="*/ 87071 h 1970512"/>
                <a:gd name="connsiteX9" fmla="*/ 305184 w 1388651"/>
                <a:gd name="connsiteY9" fmla="*/ 32304 h 1970512"/>
                <a:gd name="connsiteX10" fmla="*/ 514733 w 1388651"/>
                <a:gd name="connsiteY10" fmla="*/ 337104 h 1970512"/>
                <a:gd name="connsiteX11" fmla="*/ 655227 w 1388651"/>
                <a:gd name="connsiteY11" fmla="*/ 299003 h 1970512"/>
                <a:gd name="connsiteX12" fmla="*/ 624271 w 1388651"/>
                <a:gd name="connsiteY12" fmla="*/ 32303 h 1970512"/>
                <a:gd name="connsiteX13" fmla="*/ 743333 w 1388651"/>
                <a:gd name="connsiteY13" fmla="*/ 37067 h 1970512"/>
                <a:gd name="connsiteX14" fmla="*/ 848108 w 1388651"/>
                <a:gd name="connsiteY14" fmla="*/ 379967 h 1970512"/>
                <a:gd name="connsiteX15" fmla="*/ 1081470 w 1388651"/>
                <a:gd name="connsiteY15" fmla="*/ 456167 h 1970512"/>
                <a:gd name="connsiteX16" fmla="*/ 1305307 w 1388651"/>
                <a:gd name="connsiteY16" fmla="*/ 246617 h 1970512"/>
                <a:gd name="connsiteX17" fmla="*/ 1388651 w 1388651"/>
                <a:gd name="connsiteY17" fmla="*/ 325198 h 1970512"/>
                <a:gd name="connsiteX18" fmla="*/ 1067652 w 1388651"/>
                <a:gd name="connsiteY18" fmla="*/ 1027165 h 1970512"/>
                <a:gd name="connsiteX19" fmla="*/ 1098608 w 1388651"/>
                <a:gd name="connsiteY19" fmla="*/ 1970512 h 1970512"/>
                <a:gd name="connsiteX20" fmla="*/ 575402 w 1388651"/>
                <a:gd name="connsiteY20" fmla="*/ 1958606 h 1970512"/>
                <a:gd name="connsiteX21" fmla="*/ 617125 w 1388651"/>
                <a:gd name="connsiteY21" fmla="*/ 1063381 h 1970512"/>
                <a:gd name="connsiteX22" fmla="*/ 46765 w 1388651"/>
                <a:gd name="connsiteY22" fmla="*/ 584253 h 1970512"/>
                <a:gd name="connsiteX0" fmla="*/ 46765 w 1388651"/>
                <a:gd name="connsiteY0" fmla="*/ 641213 h 2027472"/>
                <a:gd name="connsiteX1" fmla="*/ 98013 w 1388651"/>
                <a:gd name="connsiteY1" fmla="*/ 565510 h 2027472"/>
                <a:gd name="connsiteX2" fmla="*/ 293276 w 1388651"/>
                <a:gd name="connsiteY2" fmla="*/ 667905 h 2027472"/>
                <a:gd name="connsiteX3" fmla="*/ 307564 w 1388651"/>
                <a:gd name="connsiteY3" fmla="*/ 622662 h 2027472"/>
                <a:gd name="connsiteX4" fmla="*/ 17052 w 1388651"/>
                <a:gd name="connsiteY4" fmla="*/ 334530 h 2027472"/>
                <a:gd name="connsiteX5" fmla="*/ 90870 w 1388651"/>
                <a:gd name="connsiteY5" fmla="*/ 270236 h 2027472"/>
                <a:gd name="connsiteX6" fmla="*/ 364713 w 1388651"/>
                <a:gd name="connsiteY6" fmla="*/ 501218 h 2027472"/>
                <a:gd name="connsiteX7" fmla="*/ 395669 w 1388651"/>
                <a:gd name="connsiteY7" fmla="*/ 455974 h 2027472"/>
                <a:gd name="connsiteX8" fmla="*/ 219459 w 1388651"/>
                <a:gd name="connsiteY8" fmla="*/ 144031 h 2027472"/>
                <a:gd name="connsiteX9" fmla="*/ 305184 w 1388651"/>
                <a:gd name="connsiteY9" fmla="*/ 89264 h 2027472"/>
                <a:gd name="connsiteX10" fmla="*/ 514733 w 1388651"/>
                <a:gd name="connsiteY10" fmla="*/ 394064 h 2027472"/>
                <a:gd name="connsiteX11" fmla="*/ 655227 w 1388651"/>
                <a:gd name="connsiteY11" fmla="*/ 355963 h 2027472"/>
                <a:gd name="connsiteX12" fmla="*/ 624271 w 1388651"/>
                <a:gd name="connsiteY12" fmla="*/ 89263 h 2027472"/>
                <a:gd name="connsiteX13" fmla="*/ 743333 w 1388651"/>
                <a:gd name="connsiteY13" fmla="*/ 94027 h 2027472"/>
                <a:gd name="connsiteX14" fmla="*/ 848108 w 1388651"/>
                <a:gd name="connsiteY14" fmla="*/ 436927 h 2027472"/>
                <a:gd name="connsiteX15" fmla="*/ 1081470 w 1388651"/>
                <a:gd name="connsiteY15" fmla="*/ 513127 h 2027472"/>
                <a:gd name="connsiteX16" fmla="*/ 1305307 w 1388651"/>
                <a:gd name="connsiteY16" fmla="*/ 303577 h 2027472"/>
                <a:gd name="connsiteX17" fmla="*/ 1388651 w 1388651"/>
                <a:gd name="connsiteY17" fmla="*/ 382158 h 2027472"/>
                <a:gd name="connsiteX18" fmla="*/ 1067652 w 1388651"/>
                <a:gd name="connsiteY18" fmla="*/ 1084125 h 2027472"/>
                <a:gd name="connsiteX19" fmla="*/ 1098608 w 1388651"/>
                <a:gd name="connsiteY19" fmla="*/ 2027472 h 2027472"/>
                <a:gd name="connsiteX20" fmla="*/ 575402 w 1388651"/>
                <a:gd name="connsiteY20" fmla="*/ 2015566 h 2027472"/>
                <a:gd name="connsiteX21" fmla="*/ 617125 w 1388651"/>
                <a:gd name="connsiteY21" fmla="*/ 1120341 h 2027472"/>
                <a:gd name="connsiteX22" fmla="*/ 46765 w 1388651"/>
                <a:gd name="connsiteY22" fmla="*/ 641213 h 2027472"/>
                <a:gd name="connsiteX0" fmla="*/ 46765 w 1388651"/>
                <a:gd name="connsiteY0" fmla="*/ 641213 h 2027472"/>
                <a:gd name="connsiteX1" fmla="*/ 98013 w 1388651"/>
                <a:gd name="connsiteY1" fmla="*/ 565510 h 2027472"/>
                <a:gd name="connsiteX2" fmla="*/ 293276 w 1388651"/>
                <a:gd name="connsiteY2" fmla="*/ 667905 h 2027472"/>
                <a:gd name="connsiteX3" fmla="*/ 307564 w 1388651"/>
                <a:gd name="connsiteY3" fmla="*/ 622662 h 2027472"/>
                <a:gd name="connsiteX4" fmla="*/ 17052 w 1388651"/>
                <a:gd name="connsiteY4" fmla="*/ 334530 h 2027472"/>
                <a:gd name="connsiteX5" fmla="*/ 90870 w 1388651"/>
                <a:gd name="connsiteY5" fmla="*/ 270236 h 2027472"/>
                <a:gd name="connsiteX6" fmla="*/ 364713 w 1388651"/>
                <a:gd name="connsiteY6" fmla="*/ 501218 h 2027472"/>
                <a:gd name="connsiteX7" fmla="*/ 395669 w 1388651"/>
                <a:gd name="connsiteY7" fmla="*/ 455974 h 2027472"/>
                <a:gd name="connsiteX8" fmla="*/ 219459 w 1388651"/>
                <a:gd name="connsiteY8" fmla="*/ 144031 h 2027472"/>
                <a:gd name="connsiteX9" fmla="*/ 305184 w 1388651"/>
                <a:gd name="connsiteY9" fmla="*/ 89264 h 2027472"/>
                <a:gd name="connsiteX10" fmla="*/ 514733 w 1388651"/>
                <a:gd name="connsiteY10" fmla="*/ 394064 h 2027472"/>
                <a:gd name="connsiteX11" fmla="*/ 655227 w 1388651"/>
                <a:gd name="connsiteY11" fmla="*/ 355963 h 2027472"/>
                <a:gd name="connsiteX12" fmla="*/ 624271 w 1388651"/>
                <a:gd name="connsiteY12" fmla="*/ 89263 h 2027472"/>
                <a:gd name="connsiteX13" fmla="*/ 743333 w 1388651"/>
                <a:gd name="connsiteY13" fmla="*/ 94027 h 2027472"/>
                <a:gd name="connsiteX14" fmla="*/ 848108 w 1388651"/>
                <a:gd name="connsiteY14" fmla="*/ 436927 h 2027472"/>
                <a:gd name="connsiteX15" fmla="*/ 1081470 w 1388651"/>
                <a:gd name="connsiteY15" fmla="*/ 513127 h 2027472"/>
                <a:gd name="connsiteX16" fmla="*/ 1305307 w 1388651"/>
                <a:gd name="connsiteY16" fmla="*/ 303577 h 2027472"/>
                <a:gd name="connsiteX17" fmla="*/ 1388651 w 1388651"/>
                <a:gd name="connsiteY17" fmla="*/ 382158 h 2027472"/>
                <a:gd name="connsiteX18" fmla="*/ 1067652 w 1388651"/>
                <a:gd name="connsiteY18" fmla="*/ 1084125 h 2027472"/>
                <a:gd name="connsiteX19" fmla="*/ 1098608 w 1388651"/>
                <a:gd name="connsiteY19" fmla="*/ 2027472 h 2027472"/>
                <a:gd name="connsiteX20" fmla="*/ 575402 w 1388651"/>
                <a:gd name="connsiteY20" fmla="*/ 2015566 h 2027472"/>
                <a:gd name="connsiteX21" fmla="*/ 617125 w 1388651"/>
                <a:gd name="connsiteY21" fmla="*/ 1120341 h 2027472"/>
                <a:gd name="connsiteX22" fmla="*/ 46765 w 1388651"/>
                <a:gd name="connsiteY22" fmla="*/ 641213 h 2027472"/>
                <a:gd name="connsiteX0" fmla="*/ 46765 w 1388651"/>
                <a:gd name="connsiteY0" fmla="*/ 641213 h 2027472"/>
                <a:gd name="connsiteX1" fmla="*/ 98013 w 1388651"/>
                <a:gd name="connsiteY1" fmla="*/ 565510 h 2027472"/>
                <a:gd name="connsiteX2" fmla="*/ 293276 w 1388651"/>
                <a:gd name="connsiteY2" fmla="*/ 667905 h 2027472"/>
                <a:gd name="connsiteX3" fmla="*/ 307564 w 1388651"/>
                <a:gd name="connsiteY3" fmla="*/ 622662 h 2027472"/>
                <a:gd name="connsiteX4" fmla="*/ 17052 w 1388651"/>
                <a:gd name="connsiteY4" fmla="*/ 334530 h 2027472"/>
                <a:gd name="connsiteX5" fmla="*/ 90870 w 1388651"/>
                <a:gd name="connsiteY5" fmla="*/ 270236 h 2027472"/>
                <a:gd name="connsiteX6" fmla="*/ 364713 w 1388651"/>
                <a:gd name="connsiteY6" fmla="*/ 501218 h 2027472"/>
                <a:gd name="connsiteX7" fmla="*/ 395669 w 1388651"/>
                <a:gd name="connsiteY7" fmla="*/ 455974 h 2027472"/>
                <a:gd name="connsiteX8" fmla="*/ 219459 w 1388651"/>
                <a:gd name="connsiteY8" fmla="*/ 144031 h 2027472"/>
                <a:gd name="connsiteX9" fmla="*/ 305184 w 1388651"/>
                <a:gd name="connsiteY9" fmla="*/ 89264 h 2027472"/>
                <a:gd name="connsiteX10" fmla="*/ 514733 w 1388651"/>
                <a:gd name="connsiteY10" fmla="*/ 394064 h 2027472"/>
                <a:gd name="connsiteX11" fmla="*/ 655227 w 1388651"/>
                <a:gd name="connsiteY11" fmla="*/ 355963 h 2027472"/>
                <a:gd name="connsiteX12" fmla="*/ 624271 w 1388651"/>
                <a:gd name="connsiteY12" fmla="*/ 89263 h 2027472"/>
                <a:gd name="connsiteX13" fmla="*/ 743333 w 1388651"/>
                <a:gd name="connsiteY13" fmla="*/ 94027 h 2027472"/>
                <a:gd name="connsiteX14" fmla="*/ 848108 w 1388651"/>
                <a:gd name="connsiteY14" fmla="*/ 436927 h 2027472"/>
                <a:gd name="connsiteX15" fmla="*/ 1081470 w 1388651"/>
                <a:gd name="connsiteY15" fmla="*/ 513127 h 2027472"/>
                <a:gd name="connsiteX16" fmla="*/ 1305307 w 1388651"/>
                <a:gd name="connsiteY16" fmla="*/ 303577 h 2027472"/>
                <a:gd name="connsiteX17" fmla="*/ 1388651 w 1388651"/>
                <a:gd name="connsiteY17" fmla="*/ 382158 h 2027472"/>
                <a:gd name="connsiteX18" fmla="*/ 1067652 w 1388651"/>
                <a:gd name="connsiteY18" fmla="*/ 1084125 h 2027472"/>
                <a:gd name="connsiteX19" fmla="*/ 1098608 w 1388651"/>
                <a:gd name="connsiteY19" fmla="*/ 2027472 h 2027472"/>
                <a:gd name="connsiteX20" fmla="*/ 575402 w 1388651"/>
                <a:gd name="connsiteY20" fmla="*/ 2015566 h 2027472"/>
                <a:gd name="connsiteX21" fmla="*/ 617125 w 1388651"/>
                <a:gd name="connsiteY21" fmla="*/ 1120341 h 2027472"/>
                <a:gd name="connsiteX22" fmla="*/ 46765 w 1388651"/>
                <a:gd name="connsiteY22" fmla="*/ 641213 h 2027472"/>
                <a:gd name="connsiteX0" fmla="*/ 46765 w 1388651"/>
                <a:gd name="connsiteY0" fmla="*/ 641213 h 2027472"/>
                <a:gd name="connsiteX1" fmla="*/ 98013 w 1388651"/>
                <a:gd name="connsiteY1" fmla="*/ 565510 h 2027472"/>
                <a:gd name="connsiteX2" fmla="*/ 293276 w 1388651"/>
                <a:gd name="connsiteY2" fmla="*/ 667905 h 2027472"/>
                <a:gd name="connsiteX3" fmla="*/ 307564 w 1388651"/>
                <a:gd name="connsiteY3" fmla="*/ 622662 h 2027472"/>
                <a:gd name="connsiteX4" fmla="*/ 17052 w 1388651"/>
                <a:gd name="connsiteY4" fmla="*/ 334530 h 2027472"/>
                <a:gd name="connsiteX5" fmla="*/ 90870 w 1388651"/>
                <a:gd name="connsiteY5" fmla="*/ 270236 h 2027472"/>
                <a:gd name="connsiteX6" fmla="*/ 364713 w 1388651"/>
                <a:gd name="connsiteY6" fmla="*/ 501218 h 2027472"/>
                <a:gd name="connsiteX7" fmla="*/ 395669 w 1388651"/>
                <a:gd name="connsiteY7" fmla="*/ 455974 h 2027472"/>
                <a:gd name="connsiteX8" fmla="*/ 219459 w 1388651"/>
                <a:gd name="connsiteY8" fmla="*/ 144031 h 2027472"/>
                <a:gd name="connsiteX9" fmla="*/ 305184 w 1388651"/>
                <a:gd name="connsiteY9" fmla="*/ 89264 h 2027472"/>
                <a:gd name="connsiteX10" fmla="*/ 514733 w 1388651"/>
                <a:gd name="connsiteY10" fmla="*/ 394064 h 2027472"/>
                <a:gd name="connsiteX11" fmla="*/ 655227 w 1388651"/>
                <a:gd name="connsiteY11" fmla="*/ 355963 h 2027472"/>
                <a:gd name="connsiteX12" fmla="*/ 624271 w 1388651"/>
                <a:gd name="connsiteY12" fmla="*/ 89263 h 2027472"/>
                <a:gd name="connsiteX13" fmla="*/ 743333 w 1388651"/>
                <a:gd name="connsiteY13" fmla="*/ 94027 h 2027472"/>
                <a:gd name="connsiteX14" fmla="*/ 848108 w 1388651"/>
                <a:gd name="connsiteY14" fmla="*/ 436927 h 2027472"/>
                <a:gd name="connsiteX15" fmla="*/ 1081470 w 1388651"/>
                <a:gd name="connsiteY15" fmla="*/ 513127 h 2027472"/>
                <a:gd name="connsiteX16" fmla="*/ 1305307 w 1388651"/>
                <a:gd name="connsiteY16" fmla="*/ 303577 h 2027472"/>
                <a:gd name="connsiteX17" fmla="*/ 1388651 w 1388651"/>
                <a:gd name="connsiteY17" fmla="*/ 382158 h 2027472"/>
                <a:gd name="connsiteX18" fmla="*/ 1067652 w 1388651"/>
                <a:gd name="connsiteY18" fmla="*/ 1084125 h 2027472"/>
                <a:gd name="connsiteX19" fmla="*/ 1098608 w 1388651"/>
                <a:gd name="connsiteY19" fmla="*/ 2027472 h 2027472"/>
                <a:gd name="connsiteX20" fmla="*/ 575402 w 1388651"/>
                <a:gd name="connsiteY20" fmla="*/ 2015566 h 2027472"/>
                <a:gd name="connsiteX21" fmla="*/ 617125 w 1388651"/>
                <a:gd name="connsiteY21" fmla="*/ 1120341 h 2027472"/>
                <a:gd name="connsiteX22" fmla="*/ 46765 w 1388651"/>
                <a:gd name="connsiteY22" fmla="*/ 641213 h 2027472"/>
                <a:gd name="connsiteX0" fmla="*/ 46765 w 1388651"/>
                <a:gd name="connsiteY0" fmla="*/ 641213 h 2027472"/>
                <a:gd name="connsiteX1" fmla="*/ 98013 w 1388651"/>
                <a:gd name="connsiteY1" fmla="*/ 565510 h 2027472"/>
                <a:gd name="connsiteX2" fmla="*/ 293276 w 1388651"/>
                <a:gd name="connsiteY2" fmla="*/ 667905 h 2027472"/>
                <a:gd name="connsiteX3" fmla="*/ 307564 w 1388651"/>
                <a:gd name="connsiteY3" fmla="*/ 622662 h 2027472"/>
                <a:gd name="connsiteX4" fmla="*/ 17052 w 1388651"/>
                <a:gd name="connsiteY4" fmla="*/ 334530 h 2027472"/>
                <a:gd name="connsiteX5" fmla="*/ 90870 w 1388651"/>
                <a:gd name="connsiteY5" fmla="*/ 270236 h 2027472"/>
                <a:gd name="connsiteX6" fmla="*/ 364713 w 1388651"/>
                <a:gd name="connsiteY6" fmla="*/ 501218 h 2027472"/>
                <a:gd name="connsiteX7" fmla="*/ 395669 w 1388651"/>
                <a:gd name="connsiteY7" fmla="*/ 455974 h 2027472"/>
                <a:gd name="connsiteX8" fmla="*/ 219459 w 1388651"/>
                <a:gd name="connsiteY8" fmla="*/ 144031 h 2027472"/>
                <a:gd name="connsiteX9" fmla="*/ 305184 w 1388651"/>
                <a:gd name="connsiteY9" fmla="*/ 89264 h 2027472"/>
                <a:gd name="connsiteX10" fmla="*/ 514733 w 1388651"/>
                <a:gd name="connsiteY10" fmla="*/ 394064 h 2027472"/>
                <a:gd name="connsiteX11" fmla="*/ 655227 w 1388651"/>
                <a:gd name="connsiteY11" fmla="*/ 355963 h 2027472"/>
                <a:gd name="connsiteX12" fmla="*/ 624271 w 1388651"/>
                <a:gd name="connsiteY12" fmla="*/ 89263 h 2027472"/>
                <a:gd name="connsiteX13" fmla="*/ 743333 w 1388651"/>
                <a:gd name="connsiteY13" fmla="*/ 94027 h 2027472"/>
                <a:gd name="connsiteX14" fmla="*/ 848108 w 1388651"/>
                <a:gd name="connsiteY14" fmla="*/ 436927 h 2027472"/>
                <a:gd name="connsiteX15" fmla="*/ 1081470 w 1388651"/>
                <a:gd name="connsiteY15" fmla="*/ 513127 h 2027472"/>
                <a:gd name="connsiteX16" fmla="*/ 1305307 w 1388651"/>
                <a:gd name="connsiteY16" fmla="*/ 303577 h 2027472"/>
                <a:gd name="connsiteX17" fmla="*/ 1388651 w 1388651"/>
                <a:gd name="connsiteY17" fmla="*/ 382158 h 2027472"/>
                <a:gd name="connsiteX18" fmla="*/ 1067652 w 1388651"/>
                <a:gd name="connsiteY18" fmla="*/ 1084125 h 2027472"/>
                <a:gd name="connsiteX19" fmla="*/ 1098608 w 1388651"/>
                <a:gd name="connsiteY19" fmla="*/ 2027472 h 2027472"/>
                <a:gd name="connsiteX20" fmla="*/ 575402 w 1388651"/>
                <a:gd name="connsiteY20" fmla="*/ 2015566 h 2027472"/>
                <a:gd name="connsiteX21" fmla="*/ 617125 w 1388651"/>
                <a:gd name="connsiteY21" fmla="*/ 1120341 h 2027472"/>
                <a:gd name="connsiteX22" fmla="*/ 46765 w 1388651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48108 w 1419976"/>
                <a:gd name="connsiteY14" fmla="*/ 436927 h 2027472"/>
                <a:gd name="connsiteX15" fmla="*/ 1081470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48108 w 1419976"/>
                <a:gd name="connsiteY14" fmla="*/ 436927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48108 w 1419976"/>
                <a:gd name="connsiteY14" fmla="*/ 436927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60014 w 1419976"/>
                <a:gd name="connsiteY14" fmla="*/ 434546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60014 w 1419976"/>
                <a:gd name="connsiteY14" fmla="*/ 434546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60014 w 1419976"/>
                <a:gd name="connsiteY14" fmla="*/ 434546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60014 w 1419976"/>
                <a:gd name="connsiteY14" fmla="*/ 434546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19976"/>
                <a:gd name="connsiteY0" fmla="*/ 641213 h 2027472"/>
                <a:gd name="connsiteX1" fmla="*/ 98013 w 1419976"/>
                <a:gd name="connsiteY1" fmla="*/ 565510 h 2027472"/>
                <a:gd name="connsiteX2" fmla="*/ 293276 w 1419976"/>
                <a:gd name="connsiteY2" fmla="*/ 667905 h 2027472"/>
                <a:gd name="connsiteX3" fmla="*/ 307564 w 1419976"/>
                <a:gd name="connsiteY3" fmla="*/ 622662 h 2027472"/>
                <a:gd name="connsiteX4" fmla="*/ 17052 w 1419976"/>
                <a:gd name="connsiteY4" fmla="*/ 334530 h 2027472"/>
                <a:gd name="connsiteX5" fmla="*/ 90870 w 1419976"/>
                <a:gd name="connsiteY5" fmla="*/ 270236 h 2027472"/>
                <a:gd name="connsiteX6" fmla="*/ 364713 w 1419976"/>
                <a:gd name="connsiteY6" fmla="*/ 501218 h 2027472"/>
                <a:gd name="connsiteX7" fmla="*/ 395669 w 1419976"/>
                <a:gd name="connsiteY7" fmla="*/ 455974 h 2027472"/>
                <a:gd name="connsiteX8" fmla="*/ 219459 w 1419976"/>
                <a:gd name="connsiteY8" fmla="*/ 144031 h 2027472"/>
                <a:gd name="connsiteX9" fmla="*/ 305184 w 1419976"/>
                <a:gd name="connsiteY9" fmla="*/ 89264 h 2027472"/>
                <a:gd name="connsiteX10" fmla="*/ 514733 w 1419976"/>
                <a:gd name="connsiteY10" fmla="*/ 394064 h 2027472"/>
                <a:gd name="connsiteX11" fmla="*/ 655227 w 1419976"/>
                <a:gd name="connsiteY11" fmla="*/ 355963 h 2027472"/>
                <a:gd name="connsiteX12" fmla="*/ 624271 w 1419976"/>
                <a:gd name="connsiteY12" fmla="*/ 89263 h 2027472"/>
                <a:gd name="connsiteX13" fmla="*/ 743333 w 1419976"/>
                <a:gd name="connsiteY13" fmla="*/ 94027 h 2027472"/>
                <a:gd name="connsiteX14" fmla="*/ 860014 w 1419976"/>
                <a:gd name="connsiteY14" fmla="*/ 434546 h 2027472"/>
                <a:gd name="connsiteX15" fmla="*/ 1088614 w 1419976"/>
                <a:gd name="connsiteY15" fmla="*/ 513127 h 2027472"/>
                <a:gd name="connsiteX16" fmla="*/ 1305307 w 1419976"/>
                <a:gd name="connsiteY16" fmla="*/ 303577 h 2027472"/>
                <a:gd name="connsiteX17" fmla="*/ 1388651 w 1419976"/>
                <a:gd name="connsiteY17" fmla="*/ 382158 h 2027472"/>
                <a:gd name="connsiteX18" fmla="*/ 1067652 w 1419976"/>
                <a:gd name="connsiteY18" fmla="*/ 1084125 h 2027472"/>
                <a:gd name="connsiteX19" fmla="*/ 1098608 w 1419976"/>
                <a:gd name="connsiteY19" fmla="*/ 2027472 h 2027472"/>
                <a:gd name="connsiteX20" fmla="*/ 575402 w 1419976"/>
                <a:gd name="connsiteY20" fmla="*/ 2015566 h 2027472"/>
                <a:gd name="connsiteX21" fmla="*/ 617125 w 1419976"/>
                <a:gd name="connsiteY21" fmla="*/ 1120341 h 2027472"/>
                <a:gd name="connsiteX22" fmla="*/ 46765 w 1419976"/>
                <a:gd name="connsiteY22" fmla="*/ 641213 h 2027472"/>
                <a:gd name="connsiteX0" fmla="*/ 46765 w 1408353"/>
                <a:gd name="connsiteY0" fmla="*/ 641213 h 2027472"/>
                <a:gd name="connsiteX1" fmla="*/ 98013 w 1408353"/>
                <a:gd name="connsiteY1" fmla="*/ 565510 h 2027472"/>
                <a:gd name="connsiteX2" fmla="*/ 293276 w 1408353"/>
                <a:gd name="connsiteY2" fmla="*/ 667905 h 2027472"/>
                <a:gd name="connsiteX3" fmla="*/ 307564 w 1408353"/>
                <a:gd name="connsiteY3" fmla="*/ 622662 h 2027472"/>
                <a:gd name="connsiteX4" fmla="*/ 17052 w 1408353"/>
                <a:gd name="connsiteY4" fmla="*/ 334530 h 2027472"/>
                <a:gd name="connsiteX5" fmla="*/ 90870 w 1408353"/>
                <a:gd name="connsiteY5" fmla="*/ 270236 h 2027472"/>
                <a:gd name="connsiteX6" fmla="*/ 364713 w 1408353"/>
                <a:gd name="connsiteY6" fmla="*/ 501218 h 2027472"/>
                <a:gd name="connsiteX7" fmla="*/ 395669 w 1408353"/>
                <a:gd name="connsiteY7" fmla="*/ 455974 h 2027472"/>
                <a:gd name="connsiteX8" fmla="*/ 219459 w 1408353"/>
                <a:gd name="connsiteY8" fmla="*/ 144031 h 2027472"/>
                <a:gd name="connsiteX9" fmla="*/ 305184 w 1408353"/>
                <a:gd name="connsiteY9" fmla="*/ 89264 h 2027472"/>
                <a:gd name="connsiteX10" fmla="*/ 514733 w 1408353"/>
                <a:gd name="connsiteY10" fmla="*/ 394064 h 2027472"/>
                <a:gd name="connsiteX11" fmla="*/ 655227 w 1408353"/>
                <a:gd name="connsiteY11" fmla="*/ 355963 h 2027472"/>
                <a:gd name="connsiteX12" fmla="*/ 624271 w 1408353"/>
                <a:gd name="connsiteY12" fmla="*/ 89263 h 2027472"/>
                <a:gd name="connsiteX13" fmla="*/ 743333 w 1408353"/>
                <a:gd name="connsiteY13" fmla="*/ 94027 h 2027472"/>
                <a:gd name="connsiteX14" fmla="*/ 860014 w 1408353"/>
                <a:gd name="connsiteY14" fmla="*/ 434546 h 2027472"/>
                <a:gd name="connsiteX15" fmla="*/ 1088614 w 1408353"/>
                <a:gd name="connsiteY15" fmla="*/ 513127 h 2027472"/>
                <a:gd name="connsiteX16" fmla="*/ 1305307 w 1408353"/>
                <a:gd name="connsiteY16" fmla="*/ 303577 h 2027472"/>
                <a:gd name="connsiteX17" fmla="*/ 1388651 w 1408353"/>
                <a:gd name="connsiteY17" fmla="*/ 382158 h 2027472"/>
                <a:gd name="connsiteX18" fmla="*/ 1067652 w 1408353"/>
                <a:gd name="connsiteY18" fmla="*/ 1084125 h 2027472"/>
                <a:gd name="connsiteX19" fmla="*/ 1098608 w 1408353"/>
                <a:gd name="connsiteY19" fmla="*/ 2027472 h 2027472"/>
                <a:gd name="connsiteX20" fmla="*/ 575402 w 1408353"/>
                <a:gd name="connsiteY20" fmla="*/ 2015566 h 2027472"/>
                <a:gd name="connsiteX21" fmla="*/ 617125 w 1408353"/>
                <a:gd name="connsiteY21" fmla="*/ 1120341 h 2027472"/>
                <a:gd name="connsiteX22" fmla="*/ 46765 w 1408353"/>
                <a:gd name="connsiteY22" fmla="*/ 641213 h 2027472"/>
                <a:gd name="connsiteX0" fmla="*/ 46765 w 1421711"/>
                <a:gd name="connsiteY0" fmla="*/ 641213 h 2027472"/>
                <a:gd name="connsiteX1" fmla="*/ 98013 w 1421711"/>
                <a:gd name="connsiteY1" fmla="*/ 565510 h 2027472"/>
                <a:gd name="connsiteX2" fmla="*/ 293276 w 1421711"/>
                <a:gd name="connsiteY2" fmla="*/ 667905 h 2027472"/>
                <a:gd name="connsiteX3" fmla="*/ 307564 w 1421711"/>
                <a:gd name="connsiteY3" fmla="*/ 622662 h 2027472"/>
                <a:gd name="connsiteX4" fmla="*/ 17052 w 1421711"/>
                <a:gd name="connsiteY4" fmla="*/ 334530 h 2027472"/>
                <a:gd name="connsiteX5" fmla="*/ 90870 w 1421711"/>
                <a:gd name="connsiteY5" fmla="*/ 270236 h 2027472"/>
                <a:gd name="connsiteX6" fmla="*/ 364713 w 1421711"/>
                <a:gd name="connsiteY6" fmla="*/ 501218 h 2027472"/>
                <a:gd name="connsiteX7" fmla="*/ 395669 w 1421711"/>
                <a:gd name="connsiteY7" fmla="*/ 455974 h 2027472"/>
                <a:gd name="connsiteX8" fmla="*/ 219459 w 1421711"/>
                <a:gd name="connsiteY8" fmla="*/ 144031 h 2027472"/>
                <a:gd name="connsiteX9" fmla="*/ 305184 w 1421711"/>
                <a:gd name="connsiteY9" fmla="*/ 89264 h 2027472"/>
                <a:gd name="connsiteX10" fmla="*/ 514733 w 1421711"/>
                <a:gd name="connsiteY10" fmla="*/ 394064 h 2027472"/>
                <a:gd name="connsiteX11" fmla="*/ 655227 w 1421711"/>
                <a:gd name="connsiteY11" fmla="*/ 355963 h 2027472"/>
                <a:gd name="connsiteX12" fmla="*/ 624271 w 1421711"/>
                <a:gd name="connsiteY12" fmla="*/ 89263 h 2027472"/>
                <a:gd name="connsiteX13" fmla="*/ 743333 w 1421711"/>
                <a:gd name="connsiteY13" fmla="*/ 94027 h 2027472"/>
                <a:gd name="connsiteX14" fmla="*/ 860014 w 1421711"/>
                <a:gd name="connsiteY14" fmla="*/ 434546 h 2027472"/>
                <a:gd name="connsiteX15" fmla="*/ 1088614 w 1421711"/>
                <a:gd name="connsiteY15" fmla="*/ 513127 h 2027472"/>
                <a:gd name="connsiteX16" fmla="*/ 1305307 w 1421711"/>
                <a:gd name="connsiteY16" fmla="*/ 303577 h 2027472"/>
                <a:gd name="connsiteX17" fmla="*/ 1388651 w 1421711"/>
                <a:gd name="connsiteY17" fmla="*/ 382158 h 2027472"/>
                <a:gd name="connsiteX18" fmla="*/ 1067652 w 1421711"/>
                <a:gd name="connsiteY18" fmla="*/ 1084125 h 2027472"/>
                <a:gd name="connsiteX19" fmla="*/ 1098608 w 1421711"/>
                <a:gd name="connsiteY19" fmla="*/ 2027472 h 2027472"/>
                <a:gd name="connsiteX20" fmla="*/ 575402 w 1421711"/>
                <a:gd name="connsiteY20" fmla="*/ 2015566 h 2027472"/>
                <a:gd name="connsiteX21" fmla="*/ 617125 w 1421711"/>
                <a:gd name="connsiteY21" fmla="*/ 1120341 h 2027472"/>
                <a:gd name="connsiteX22" fmla="*/ 46765 w 1421711"/>
                <a:gd name="connsiteY22" fmla="*/ 641213 h 2027472"/>
                <a:gd name="connsiteX0" fmla="*/ 46765 w 1421711"/>
                <a:gd name="connsiteY0" fmla="*/ 641213 h 2027472"/>
                <a:gd name="connsiteX1" fmla="*/ 98013 w 1421711"/>
                <a:gd name="connsiteY1" fmla="*/ 565510 h 2027472"/>
                <a:gd name="connsiteX2" fmla="*/ 293276 w 1421711"/>
                <a:gd name="connsiteY2" fmla="*/ 667905 h 2027472"/>
                <a:gd name="connsiteX3" fmla="*/ 307564 w 1421711"/>
                <a:gd name="connsiteY3" fmla="*/ 622662 h 2027472"/>
                <a:gd name="connsiteX4" fmla="*/ 17052 w 1421711"/>
                <a:gd name="connsiteY4" fmla="*/ 334530 h 2027472"/>
                <a:gd name="connsiteX5" fmla="*/ 90870 w 1421711"/>
                <a:gd name="connsiteY5" fmla="*/ 270236 h 2027472"/>
                <a:gd name="connsiteX6" fmla="*/ 364713 w 1421711"/>
                <a:gd name="connsiteY6" fmla="*/ 501218 h 2027472"/>
                <a:gd name="connsiteX7" fmla="*/ 395669 w 1421711"/>
                <a:gd name="connsiteY7" fmla="*/ 455974 h 2027472"/>
                <a:gd name="connsiteX8" fmla="*/ 219459 w 1421711"/>
                <a:gd name="connsiteY8" fmla="*/ 144031 h 2027472"/>
                <a:gd name="connsiteX9" fmla="*/ 305184 w 1421711"/>
                <a:gd name="connsiteY9" fmla="*/ 89264 h 2027472"/>
                <a:gd name="connsiteX10" fmla="*/ 514733 w 1421711"/>
                <a:gd name="connsiteY10" fmla="*/ 394064 h 2027472"/>
                <a:gd name="connsiteX11" fmla="*/ 655227 w 1421711"/>
                <a:gd name="connsiteY11" fmla="*/ 355963 h 2027472"/>
                <a:gd name="connsiteX12" fmla="*/ 624271 w 1421711"/>
                <a:gd name="connsiteY12" fmla="*/ 89263 h 2027472"/>
                <a:gd name="connsiteX13" fmla="*/ 736189 w 1421711"/>
                <a:gd name="connsiteY13" fmla="*/ 94027 h 2027472"/>
                <a:gd name="connsiteX14" fmla="*/ 860014 w 1421711"/>
                <a:gd name="connsiteY14" fmla="*/ 434546 h 2027472"/>
                <a:gd name="connsiteX15" fmla="*/ 1088614 w 1421711"/>
                <a:gd name="connsiteY15" fmla="*/ 513127 h 2027472"/>
                <a:gd name="connsiteX16" fmla="*/ 1305307 w 1421711"/>
                <a:gd name="connsiteY16" fmla="*/ 303577 h 2027472"/>
                <a:gd name="connsiteX17" fmla="*/ 1388651 w 1421711"/>
                <a:gd name="connsiteY17" fmla="*/ 382158 h 2027472"/>
                <a:gd name="connsiteX18" fmla="*/ 1067652 w 1421711"/>
                <a:gd name="connsiteY18" fmla="*/ 1084125 h 2027472"/>
                <a:gd name="connsiteX19" fmla="*/ 1098608 w 1421711"/>
                <a:gd name="connsiteY19" fmla="*/ 2027472 h 2027472"/>
                <a:gd name="connsiteX20" fmla="*/ 575402 w 1421711"/>
                <a:gd name="connsiteY20" fmla="*/ 2015566 h 2027472"/>
                <a:gd name="connsiteX21" fmla="*/ 617125 w 1421711"/>
                <a:gd name="connsiteY21" fmla="*/ 1120341 h 2027472"/>
                <a:gd name="connsiteX22" fmla="*/ 46765 w 1421711"/>
                <a:gd name="connsiteY22" fmla="*/ 641213 h 202747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55227 w 1421711"/>
                <a:gd name="connsiteY11" fmla="*/ 351953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55227 w 1421711"/>
                <a:gd name="connsiteY11" fmla="*/ 351953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59990 w 1421711"/>
                <a:gd name="connsiteY11" fmla="*/ 351953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59990 w 1421711"/>
                <a:gd name="connsiteY11" fmla="*/ 351953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71896 w 1421711"/>
                <a:gd name="connsiteY11" fmla="*/ 354334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23462"/>
                <a:gd name="connsiteX1" fmla="*/ 98013 w 1421711"/>
                <a:gd name="connsiteY1" fmla="*/ 561500 h 2023462"/>
                <a:gd name="connsiteX2" fmla="*/ 293276 w 1421711"/>
                <a:gd name="connsiteY2" fmla="*/ 663895 h 2023462"/>
                <a:gd name="connsiteX3" fmla="*/ 307564 w 1421711"/>
                <a:gd name="connsiteY3" fmla="*/ 618652 h 2023462"/>
                <a:gd name="connsiteX4" fmla="*/ 17052 w 1421711"/>
                <a:gd name="connsiteY4" fmla="*/ 330520 h 2023462"/>
                <a:gd name="connsiteX5" fmla="*/ 90870 w 1421711"/>
                <a:gd name="connsiteY5" fmla="*/ 266226 h 2023462"/>
                <a:gd name="connsiteX6" fmla="*/ 364713 w 1421711"/>
                <a:gd name="connsiteY6" fmla="*/ 497208 h 2023462"/>
                <a:gd name="connsiteX7" fmla="*/ 395669 w 1421711"/>
                <a:gd name="connsiteY7" fmla="*/ 451964 h 2023462"/>
                <a:gd name="connsiteX8" fmla="*/ 219459 w 1421711"/>
                <a:gd name="connsiteY8" fmla="*/ 140021 h 2023462"/>
                <a:gd name="connsiteX9" fmla="*/ 305184 w 1421711"/>
                <a:gd name="connsiteY9" fmla="*/ 85254 h 2023462"/>
                <a:gd name="connsiteX10" fmla="*/ 514733 w 1421711"/>
                <a:gd name="connsiteY10" fmla="*/ 390054 h 2023462"/>
                <a:gd name="connsiteX11" fmla="*/ 671896 w 1421711"/>
                <a:gd name="connsiteY11" fmla="*/ 354334 h 2023462"/>
                <a:gd name="connsiteX12" fmla="*/ 624271 w 1421711"/>
                <a:gd name="connsiteY12" fmla="*/ 85253 h 2023462"/>
                <a:gd name="connsiteX13" fmla="*/ 736189 w 1421711"/>
                <a:gd name="connsiteY13" fmla="*/ 90017 h 2023462"/>
                <a:gd name="connsiteX14" fmla="*/ 860014 w 1421711"/>
                <a:gd name="connsiteY14" fmla="*/ 430536 h 2023462"/>
                <a:gd name="connsiteX15" fmla="*/ 1088614 w 1421711"/>
                <a:gd name="connsiteY15" fmla="*/ 509117 h 2023462"/>
                <a:gd name="connsiteX16" fmla="*/ 1305307 w 1421711"/>
                <a:gd name="connsiteY16" fmla="*/ 299567 h 2023462"/>
                <a:gd name="connsiteX17" fmla="*/ 1388651 w 1421711"/>
                <a:gd name="connsiteY17" fmla="*/ 378148 h 2023462"/>
                <a:gd name="connsiteX18" fmla="*/ 1067652 w 1421711"/>
                <a:gd name="connsiteY18" fmla="*/ 1080115 h 2023462"/>
                <a:gd name="connsiteX19" fmla="*/ 1098608 w 1421711"/>
                <a:gd name="connsiteY19" fmla="*/ 2023462 h 2023462"/>
                <a:gd name="connsiteX20" fmla="*/ 575402 w 1421711"/>
                <a:gd name="connsiteY20" fmla="*/ 2011556 h 2023462"/>
                <a:gd name="connsiteX21" fmla="*/ 617125 w 1421711"/>
                <a:gd name="connsiteY21" fmla="*/ 1116331 h 2023462"/>
                <a:gd name="connsiteX22" fmla="*/ 46765 w 1421711"/>
                <a:gd name="connsiteY22" fmla="*/ 637203 h 2023462"/>
                <a:gd name="connsiteX0" fmla="*/ 46765 w 1421711"/>
                <a:gd name="connsiteY0" fmla="*/ 637203 h 2068706"/>
                <a:gd name="connsiteX1" fmla="*/ 98013 w 1421711"/>
                <a:gd name="connsiteY1" fmla="*/ 561500 h 2068706"/>
                <a:gd name="connsiteX2" fmla="*/ 293276 w 1421711"/>
                <a:gd name="connsiteY2" fmla="*/ 663895 h 2068706"/>
                <a:gd name="connsiteX3" fmla="*/ 307564 w 1421711"/>
                <a:gd name="connsiteY3" fmla="*/ 618652 h 2068706"/>
                <a:gd name="connsiteX4" fmla="*/ 17052 w 1421711"/>
                <a:gd name="connsiteY4" fmla="*/ 330520 h 2068706"/>
                <a:gd name="connsiteX5" fmla="*/ 90870 w 1421711"/>
                <a:gd name="connsiteY5" fmla="*/ 266226 h 2068706"/>
                <a:gd name="connsiteX6" fmla="*/ 364713 w 1421711"/>
                <a:gd name="connsiteY6" fmla="*/ 497208 h 2068706"/>
                <a:gd name="connsiteX7" fmla="*/ 395669 w 1421711"/>
                <a:gd name="connsiteY7" fmla="*/ 451964 h 2068706"/>
                <a:gd name="connsiteX8" fmla="*/ 219459 w 1421711"/>
                <a:gd name="connsiteY8" fmla="*/ 140021 h 2068706"/>
                <a:gd name="connsiteX9" fmla="*/ 305184 w 1421711"/>
                <a:gd name="connsiteY9" fmla="*/ 85254 h 2068706"/>
                <a:gd name="connsiteX10" fmla="*/ 514733 w 1421711"/>
                <a:gd name="connsiteY10" fmla="*/ 390054 h 2068706"/>
                <a:gd name="connsiteX11" fmla="*/ 671896 w 1421711"/>
                <a:gd name="connsiteY11" fmla="*/ 354334 h 2068706"/>
                <a:gd name="connsiteX12" fmla="*/ 624271 w 1421711"/>
                <a:gd name="connsiteY12" fmla="*/ 85253 h 2068706"/>
                <a:gd name="connsiteX13" fmla="*/ 736189 w 1421711"/>
                <a:gd name="connsiteY13" fmla="*/ 90017 h 2068706"/>
                <a:gd name="connsiteX14" fmla="*/ 860014 w 1421711"/>
                <a:gd name="connsiteY14" fmla="*/ 430536 h 2068706"/>
                <a:gd name="connsiteX15" fmla="*/ 1088614 w 1421711"/>
                <a:gd name="connsiteY15" fmla="*/ 509117 h 2068706"/>
                <a:gd name="connsiteX16" fmla="*/ 1305307 w 1421711"/>
                <a:gd name="connsiteY16" fmla="*/ 299567 h 2068706"/>
                <a:gd name="connsiteX17" fmla="*/ 1388651 w 1421711"/>
                <a:gd name="connsiteY17" fmla="*/ 378148 h 2068706"/>
                <a:gd name="connsiteX18" fmla="*/ 1067652 w 1421711"/>
                <a:gd name="connsiteY18" fmla="*/ 1080115 h 2068706"/>
                <a:gd name="connsiteX19" fmla="*/ 1098608 w 1421711"/>
                <a:gd name="connsiteY19" fmla="*/ 2023462 h 2068706"/>
                <a:gd name="connsiteX20" fmla="*/ 556352 w 1421711"/>
                <a:gd name="connsiteY20" fmla="*/ 2068706 h 2068706"/>
                <a:gd name="connsiteX21" fmla="*/ 617125 w 1421711"/>
                <a:gd name="connsiteY21" fmla="*/ 1116331 h 2068706"/>
                <a:gd name="connsiteX22" fmla="*/ 46765 w 1421711"/>
                <a:gd name="connsiteY22" fmla="*/ 637203 h 2068706"/>
                <a:gd name="connsiteX0" fmla="*/ 46765 w 1421711"/>
                <a:gd name="connsiteY0" fmla="*/ 637203 h 2080612"/>
                <a:gd name="connsiteX1" fmla="*/ 98013 w 1421711"/>
                <a:gd name="connsiteY1" fmla="*/ 561500 h 2080612"/>
                <a:gd name="connsiteX2" fmla="*/ 293276 w 1421711"/>
                <a:gd name="connsiteY2" fmla="*/ 663895 h 2080612"/>
                <a:gd name="connsiteX3" fmla="*/ 307564 w 1421711"/>
                <a:gd name="connsiteY3" fmla="*/ 618652 h 2080612"/>
                <a:gd name="connsiteX4" fmla="*/ 17052 w 1421711"/>
                <a:gd name="connsiteY4" fmla="*/ 330520 h 2080612"/>
                <a:gd name="connsiteX5" fmla="*/ 90870 w 1421711"/>
                <a:gd name="connsiteY5" fmla="*/ 266226 h 2080612"/>
                <a:gd name="connsiteX6" fmla="*/ 364713 w 1421711"/>
                <a:gd name="connsiteY6" fmla="*/ 497208 h 2080612"/>
                <a:gd name="connsiteX7" fmla="*/ 395669 w 1421711"/>
                <a:gd name="connsiteY7" fmla="*/ 451964 h 2080612"/>
                <a:gd name="connsiteX8" fmla="*/ 219459 w 1421711"/>
                <a:gd name="connsiteY8" fmla="*/ 140021 h 2080612"/>
                <a:gd name="connsiteX9" fmla="*/ 305184 w 1421711"/>
                <a:gd name="connsiteY9" fmla="*/ 85254 h 2080612"/>
                <a:gd name="connsiteX10" fmla="*/ 514733 w 1421711"/>
                <a:gd name="connsiteY10" fmla="*/ 390054 h 2080612"/>
                <a:gd name="connsiteX11" fmla="*/ 671896 w 1421711"/>
                <a:gd name="connsiteY11" fmla="*/ 354334 h 2080612"/>
                <a:gd name="connsiteX12" fmla="*/ 624271 w 1421711"/>
                <a:gd name="connsiteY12" fmla="*/ 85253 h 2080612"/>
                <a:gd name="connsiteX13" fmla="*/ 736189 w 1421711"/>
                <a:gd name="connsiteY13" fmla="*/ 90017 h 2080612"/>
                <a:gd name="connsiteX14" fmla="*/ 860014 w 1421711"/>
                <a:gd name="connsiteY14" fmla="*/ 430536 h 2080612"/>
                <a:gd name="connsiteX15" fmla="*/ 1088614 w 1421711"/>
                <a:gd name="connsiteY15" fmla="*/ 509117 h 2080612"/>
                <a:gd name="connsiteX16" fmla="*/ 1305307 w 1421711"/>
                <a:gd name="connsiteY16" fmla="*/ 299567 h 2080612"/>
                <a:gd name="connsiteX17" fmla="*/ 1388651 w 1421711"/>
                <a:gd name="connsiteY17" fmla="*/ 378148 h 2080612"/>
                <a:gd name="connsiteX18" fmla="*/ 1067652 w 1421711"/>
                <a:gd name="connsiteY18" fmla="*/ 1080115 h 2080612"/>
                <a:gd name="connsiteX19" fmla="*/ 1108133 w 1421711"/>
                <a:gd name="connsiteY19" fmla="*/ 2080612 h 2080612"/>
                <a:gd name="connsiteX20" fmla="*/ 556352 w 1421711"/>
                <a:gd name="connsiteY20" fmla="*/ 2068706 h 2080612"/>
                <a:gd name="connsiteX21" fmla="*/ 617125 w 1421711"/>
                <a:gd name="connsiteY21" fmla="*/ 1116331 h 2080612"/>
                <a:gd name="connsiteX22" fmla="*/ 46765 w 1421711"/>
                <a:gd name="connsiteY22" fmla="*/ 637203 h 2080612"/>
                <a:gd name="connsiteX0" fmla="*/ 46765 w 1421711"/>
                <a:gd name="connsiteY0" fmla="*/ 637203 h 2080612"/>
                <a:gd name="connsiteX1" fmla="*/ 98013 w 1421711"/>
                <a:gd name="connsiteY1" fmla="*/ 561500 h 2080612"/>
                <a:gd name="connsiteX2" fmla="*/ 293276 w 1421711"/>
                <a:gd name="connsiteY2" fmla="*/ 663895 h 2080612"/>
                <a:gd name="connsiteX3" fmla="*/ 307564 w 1421711"/>
                <a:gd name="connsiteY3" fmla="*/ 618652 h 2080612"/>
                <a:gd name="connsiteX4" fmla="*/ 17052 w 1421711"/>
                <a:gd name="connsiteY4" fmla="*/ 330520 h 2080612"/>
                <a:gd name="connsiteX5" fmla="*/ 90870 w 1421711"/>
                <a:gd name="connsiteY5" fmla="*/ 266226 h 2080612"/>
                <a:gd name="connsiteX6" fmla="*/ 364713 w 1421711"/>
                <a:gd name="connsiteY6" fmla="*/ 497208 h 2080612"/>
                <a:gd name="connsiteX7" fmla="*/ 395669 w 1421711"/>
                <a:gd name="connsiteY7" fmla="*/ 451964 h 2080612"/>
                <a:gd name="connsiteX8" fmla="*/ 219459 w 1421711"/>
                <a:gd name="connsiteY8" fmla="*/ 140021 h 2080612"/>
                <a:gd name="connsiteX9" fmla="*/ 305184 w 1421711"/>
                <a:gd name="connsiteY9" fmla="*/ 85254 h 2080612"/>
                <a:gd name="connsiteX10" fmla="*/ 514733 w 1421711"/>
                <a:gd name="connsiteY10" fmla="*/ 390054 h 2080612"/>
                <a:gd name="connsiteX11" fmla="*/ 671896 w 1421711"/>
                <a:gd name="connsiteY11" fmla="*/ 354334 h 2080612"/>
                <a:gd name="connsiteX12" fmla="*/ 624271 w 1421711"/>
                <a:gd name="connsiteY12" fmla="*/ 85253 h 2080612"/>
                <a:gd name="connsiteX13" fmla="*/ 736189 w 1421711"/>
                <a:gd name="connsiteY13" fmla="*/ 90017 h 2080612"/>
                <a:gd name="connsiteX14" fmla="*/ 860014 w 1421711"/>
                <a:gd name="connsiteY14" fmla="*/ 430536 h 2080612"/>
                <a:gd name="connsiteX15" fmla="*/ 1088614 w 1421711"/>
                <a:gd name="connsiteY15" fmla="*/ 509117 h 2080612"/>
                <a:gd name="connsiteX16" fmla="*/ 1305307 w 1421711"/>
                <a:gd name="connsiteY16" fmla="*/ 299567 h 2080612"/>
                <a:gd name="connsiteX17" fmla="*/ 1388651 w 1421711"/>
                <a:gd name="connsiteY17" fmla="*/ 378148 h 2080612"/>
                <a:gd name="connsiteX18" fmla="*/ 1067652 w 1421711"/>
                <a:gd name="connsiteY18" fmla="*/ 1080115 h 2080612"/>
                <a:gd name="connsiteX19" fmla="*/ 1108133 w 1421711"/>
                <a:gd name="connsiteY19" fmla="*/ 2080612 h 2080612"/>
                <a:gd name="connsiteX20" fmla="*/ 565877 w 1421711"/>
                <a:gd name="connsiteY20" fmla="*/ 2078231 h 2080612"/>
                <a:gd name="connsiteX21" fmla="*/ 617125 w 1421711"/>
                <a:gd name="connsiteY21" fmla="*/ 1116331 h 2080612"/>
                <a:gd name="connsiteX22" fmla="*/ 46765 w 1421711"/>
                <a:gd name="connsiteY22" fmla="*/ 637203 h 208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21711" h="2080612">
                  <a:moveTo>
                    <a:pt x="46765" y="637203"/>
                  </a:moveTo>
                  <a:cubicBezTo>
                    <a:pt x="-19495" y="583394"/>
                    <a:pt x="42831" y="522440"/>
                    <a:pt x="98013" y="561500"/>
                  </a:cubicBezTo>
                  <a:lnTo>
                    <a:pt x="293276" y="663895"/>
                  </a:lnTo>
                  <a:cubicBezTo>
                    <a:pt x="381383" y="701202"/>
                    <a:pt x="355189" y="667071"/>
                    <a:pt x="307564" y="618652"/>
                  </a:cubicBezTo>
                  <a:cubicBezTo>
                    <a:pt x="182151" y="515464"/>
                    <a:pt x="97221" y="426564"/>
                    <a:pt x="17052" y="330520"/>
                  </a:cubicBezTo>
                  <a:cubicBezTo>
                    <a:pt x="-32161" y="263846"/>
                    <a:pt x="35308" y="213838"/>
                    <a:pt x="90870" y="266226"/>
                  </a:cubicBezTo>
                  <a:lnTo>
                    <a:pt x="364713" y="497208"/>
                  </a:lnTo>
                  <a:cubicBezTo>
                    <a:pt x="425039" y="553565"/>
                    <a:pt x="459169" y="548007"/>
                    <a:pt x="395669" y="451964"/>
                  </a:cubicBezTo>
                  <a:lnTo>
                    <a:pt x="219459" y="140021"/>
                  </a:lnTo>
                  <a:cubicBezTo>
                    <a:pt x="169453" y="62234"/>
                    <a:pt x="269466" y="29691"/>
                    <a:pt x="305184" y="85254"/>
                  </a:cubicBezTo>
                  <a:cubicBezTo>
                    <a:pt x="367890" y="191617"/>
                    <a:pt x="444883" y="288454"/>
                    <a:pt x="514733" y="390054"/>
                  </a:cubicBezTo>
                  <a:cubicBezTo>
                    <a:pt x="597282" y="494035"/>
                    <a:pt x="689358" y="455140"/>
                    <a:pt x="671896" y="354334"/>
                  </a:cubicBezTo>
                  <a:lnTo>
                    <a:pt x="624271" y="85253"/>
                  </a:lnTo>
                  <a:cubicBezTo>
                    <a:pt x="616333" y="10641"/>
                    <a:pt x="677452" y="-63971"/>
                    <a:pt x="736189" y="90017"/>
                  </a:cubicBezTo>
                  <a:cubicBezTo>
                    <a:pt x="775083" y="203523"/>
                    <a:pt x="809214" y="317030"/>
                    <a:pt x="860014" y="430536"/>
                  </a:cubicBezTo>
                  <a:cubicBezTo>
                    <a:pt x="947326" y="586905"/>
                    <a:pt x="1025114" y="555155"/>
                    <a:pt x="1088614" y="509117"/>
                  </a:cubicBezTo>
                  <a:cubicBezTo>
                    <a:pt x="1187038" y="448792"/>
                    <a:pt x="1230695" y="369417"/>
                    <a:pt x="1305307" y="299567"/>
                  </a:cubicBezTo>
                  <a:cubicBezTo>
                    <a:pt x="1378331" y="237655"/>
                    <a:pt x="1472788" y="282897"/>
                    <a:pt x="1388651" y="378148"/>
                  </a:cubicBezTo>
                  <a:cubicBezTo>
                    <a:pt x="1212595" y="583562"/>
                    <a:pt x="1122264" y="831839"/>
                    <a:pt x="1067652" y="1080115"/>
                  </a:cubicBezTo>
                  <a:cubicBezTo>
                    <a:pt x="994628" y="1354083"/>
                    <a:pt x="1097814" y="1766163"/>
                    <a:pt x="1108133" y="2080612"/>
                  </a:cubicBezTo>
                  <a:lnTo>
                    <a:pt x="565877" y="2078231"/>
                  </a:lnTo>
                  <a:cubicBezTo>
                    <a:pt x="590104" y="1840148"/>
                    <a:pt x="657192" y="1356795"/>
                    <a:pt x="617125" y="1116331"/>
                  </a:cubicBezTo>
                  <a:cubicBezTo>
                    <a:pt x="571467" y="879628"/>
                    <a:pt x="275777" y="807231"/>
                    <a:pt x="46765" y="637203"/>
                  </a:cubicBezTo>
                  <a:close/>
                </a:path>
              </a:pathLst>
            </a:custGeom>
            <a:solidFill>
              <a:srgbClr val="ADB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3">
              <a:extLst>
                <a:ext uri="{FF2B5EF4-FFF2-40B4-BE49-F238E27FC236}">
                  <a16:creationId xmlns:a16="http://schemas.microsoft.com/office/drawing/2014/main" id="{B5FF7F70-0FA2-7984-35C1-BA9248D35C9A}"/>
                </a:ext>
              </a:extLst>
            </p:cNvPr>
            <p:cNvSpPr/>
            <p:nvPr/>
          </p:nvSpPr>
          <p:spPr>
            <a:xfrm rot="491450">
              <a:off x="3298799" y="4947923"/>
              <a:ext cx="2026454" cy="1066703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A1E16F6-4B52-13C4-C78B-CBE3F4DED5C2}"/>
                </a:ext>
              </a:extLst>
            </p:cNvPr>
            <p:cNvSpPr/>
            <p:nvPr/>
          </p:nvSpPr>
          <p:spPr>
            <a:xfrm rot="2444456">
              <a:off x="3305728" y="3539465"/>
              <a:ext cx="2026454" cy="1066703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FAAA1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" name="矩形 3">
              <a:extLst>
                <a:ext uri="{FF2B5EF4-FFF2-40B4-BE49-F238E27FC236}">
                  <a16:creationId xmlns:a16="http://schemas.microsoft.com/office/drawing/2014/main" id="{094E601C-9E11-2C14-70DF-E7F17A9E49AC}"/>
                </a:ext>
              </a:extLst>
            </p:cNvPr>
            <p:cNvSpPr/>
            <p:nvPr/>
          </p:nvSpPr>
          <p:spPr>
            <a:xfrm rot="4118785">
              <a:off x="4224114" y="2459716"/>
              <a:ext cx="2026455" cy="1066702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" name="矩形 3">
              <a:extLst>
                <a:ext uri="{FF2B5EF4-FFF2-40B4-BE49-F238E27FC236}">
                  <a16:creationId xmlns:a16="http://schemas.microsoft.com/office/drawing/2014/main" id="{9F992831-72F4-7E25-1442-D1B1BA8DEDC5}"/>
                </a:ext>
              </a:extLst>
            </p:cNvPr>
            <p:cNvSpPr/>
            <p:nvPr/>
          </p:nvSpPr>
          <p:spPr>
            <a:xfrm rot="8239095">
              <a:off x="5883327" y="2530026"/>
              <a:ext cx="2026455" cy="1066702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" name="矩形 3">
              <a:extLst>
                <a:ext uri="{FF2B5EF4-FFF2-40B4-BE49-F238E27FC236}">
                  <a16:creationId xmlns:a16="http://schemas.microsoft.com/office/drawing/2014/main" id="{76BDBD06-F049-A922-8FC7-4EF6954AF58C}"/>
                </a:ext>
              </a:extLst>
            </p:cNvPr>
            <p:cNvSpPr/>
            <p:nvPr/>
          </p:nvSpPr>
          <p:spPr>
            <a:xfrm rot="10393058">
              <a:off x="6989216" y="3643320"/>
              <a:ext cx="2026454" cy="1066703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FAAA1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矩形 3">
              <a:extLst>
                <a:ext uri="{FF2B5EF4-FFF2-40B4-BE49-F238E27FC236}">
                  <a16:creationId xmlns:a16="http://schemas.microsoft.com/office/drawing/2014/main" id="{D6E815EF-2376-4A85-8D5A-6073126C6AEB}"/>
                </a:ext>
              </a:extLst>
            </p:cNvPr>
            <p:cNvSpPr/>
            <p:nvPr/>
          </p:nvSpPr>
          <p:spPr>
            <a:xfrm rot="12452244">
              <a:off x="6634259" y="5030052"/>
              <a:ext cx="2026454" cy="1066703"/>
            </a:xfrm>
            <a:custGeom>
              <a:avLst/>
              <a:gdLst>
                <a:gd name="connsiteX0" fmla="*/ 1301769 w 1880918"/>
                <a:gd name="connsiteY0" fmla="*/ 552 h 990142"/>
                <a:gd name="connsiteX1" fmla="*/ 1733071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52 h 990142"/>
                <a:gd name="connsiteX1" fmla="*/ 1725813 w 1880918"/>
                <a:gd name="connsiteY1" fmla="*/ 111039 h 990142"/>
                <a:gd name="connsiteX2" fmla="*/ 1880918 w 1880918"/>
                <a:gd name="connsiteY2" fmla="*/ 339091 h 990142"/>
                <a:gd name="connsiteX3" fmla="*/ 396753 w 1880918"/>
                <a:gd name="connsiteY3" fmla="*/ 688575 h 990142"/>
                <a:gd name="connsiteX4" fmla="*/ 1880001 w 1880918"/>
                <a:gd name="connsiteY4" fmla="*/ 434116 h 990142"/>
                <a:gd name="connsiteX5" fmla="*/ 1778126 w 1880918"/>
                <a:gd name="connsiteY5" fmla="*/ 655439 h 990142"/>
                <a:gd name="connsiteX6" fmla="*/ 885431 w 1880918"/>
                <a:gd name="connsiteY6" fmla="*/ 924912 h 990142"/>
                <a:gd name="connsiteX7" fmla="*/ 0 w 1880918"/>
                <a:gd name="connsiteY7" fmla="*/ 901878 h 990142"/>
                <a:gd name="connsiteX8" fmla="*/ 955222 w 1880918"/>
                <a:gd name="connsiteY8" fmla="*/ 66589 h 990142"/>
                <a:gd name="connsiteX9" fmla="*/ 1301769 w 1880918"/>
                <a:gd name="connsiteY9" fmla="*/ 552 h 990142"/>
                <a:gd name="connsiteX0" fmla="*/ 1301769 w 1880918"/>
                <a:gd name="connsiteY0" fmla="*/ 504 h 990094"/>
                <a:gd name="connsiteX1" fmla="*/ 1725813 w 1880918"/>
                <a:gd name="connsiteY1" fmla="*/ 110991 h 990094"/>
                <a:gd name="connsiteX2" fmla="*/ 1880918 w 1880918"/>
                <a:gd name="connsiteY2" fmla="*/ 339043 h 990094"/>
                <a:gd name="connsiteX3" fmla="*/ 396753 w 1880918"/>
                <a:gd name="connsiteY3" fmla="*/ 688527 h 990094"/>
                <a:gd name="connsiteX4" fmla="*/ 1880001 w 1880918"/>
                <a:gd name="connsiteY4" fmla="*/ 434068 h 990094"/>
                <a:gd name="connsiteX5" fmla="*/ 1778126 w 1880918"/>
                <a:gd name="connsiteY5" fmla="*/ 655391 h 990094"/>
                <a:gd name="connsiteX6" fmla="*/ 885431 w 1880918"/>
                <a:gd name="connsiteY6" fmla="*/ 924864 h 990094"/>
                <a:gd name="connsiteX7" fmla="*/ 0 w 1880918"/>
                <a:gd name="connsiteY7" fmla="*/ 901830 h 990094"/>
                <a:gd name="connsiteX8" fmla="*/ 955222 w 1880918"/>
                <a:gd name="connsiteY8" fmla="*/ 66541 h 990094"/>
                <a:gd name="connsiteX9" fmla="*/ 1301769 w 1880918"/>
                <a:gd name="connsiteY9" fmla="*/ 504 h 990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0918" h="990094">
                  <a:moveTo>
                    <a:pt x="1301769" y="504"/>
                  </a:moveTo>
                  <a:cubicBezTo>
                    <a:pt x="1492311" y="-5426"/>
                    <a:pt x="1653569" y="41558"/>
                    <a:pt x="1725813" y="110991"/>
                  </a:cubicBezTo>
                  <a:cubicBezTo>
                    <a:pt x="1802305" y="180538"/>
                    <a:pt x="1864096" y="255374"/>
                    <a:pt x="1880918" y="339043"/>
                  </a:cubicBezTo>
                  <a:cubicBezTo>
                    <a:pt x="1391177" y="307716"/>
                    <a:pt x="950801" y="373082"/>
                    <a:pt x="396753" y="688527"/>
                  </a:cubicBezTo>
                  <a:cubicBezTo>
                    <a:pt x="864071" y="463725"/>
                    <a:pt x="1400345" y="386034"/>
                    <a:pt x="1880001" y="434068"/>
                  </a:cubicBezTo>
                  <a:cubicBezTo>
                    <a:pt x="1871050" y="493965"/>
                    <a:pt x="1839186" y="565019"/>
                    <a:pt x="1778126" y="655391"/>
                  </a:cubicBezTo>
                  <a:cubicBezTo>
                    <a:pt x="1449113" y="1057272"/>
                    <a:pt x="1270081" y="1026145"/>
                    <a:pt x="885431" y="924864"/>
                  </a:cubicBezTo>
                  <a:cubicBezTo>
                    <a:pt x="655601" y="871224"/>
                    <a:pt x="331430" y="786136"/>
                    <a:pt x="0" y="901830"/>
                  </a:cubicBezTo>
                  <a:cubicBezTo>
                    <a:pt x="256317" y="549216"/>
                    <a:pt x="548923" y="225631"/>
                    <a:pt x="955222" y="66541"/>
                  </a:cubicBezTo>
                  <a:cubicBezTo>
                    <a:pt x="1066061" y="24926"/>
                    <a:pt x="1187444" y="4062"/>
                    <a:pt x="1301769" y="504"/>
                  </a:cubicBezTo>
                  <a:close/>
                </a:path>
              </a:pathLst>
            </a:custGeom>
            <a:solidFill>
              <a:srgbClr val="2C357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40D53F-F371-0B8E-0D7F-39953EFF870A}"/>
              </a:ext>
            </a:extLst>
          </p:cNvPr>
          <p:cNvGrpSpPr/>
          <p:nvPr/>
        </p:nvGrpSpPr>
        <p:grpSpPr>
          <a:xfrm>
            <a:off x="7872577" y="1362349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7FA33BC-406A-25DB-4A26-D8335CB99F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E5D5170-893D-1EC3-C9DC-6FD8718906A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0D8EA65-81AE-0AF1-FA3A-649E7D3B94F7}"/>
              </a:ext>
            </a:extLst>
          </p:cNvPr>
          <p:cNvGrpSpPr/>
          <p:nvPr/>
        </p:nvGrpSpPr>
        <p:grpSpPr>
          <a:xfrm>
            <a:off x="1124942" y="1362349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5E63505-7C53-C592-CDC4-04871318CD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8689AB3-A61E-1D3E-7AD3-B1C33C27D38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5F3FC66-9766-D2CD-774D-B004E3D008EC}"/>
              </a:ext>
            </a:extLst>
          </p:cNvPr>
          <p:cNvGrpSpPr/>
          <p:nvPr/>
        </p:nvGrpSpPr>
        <p:grpSpPr>
          <a:xfrm>
            <a:off x="9225576" y="3492015"/>
            <a:ext cx="2653578" cy="816522"/>
            <a:chOff x="283599" y="1906534"/>
            <a:chExt cx="2653578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E2EFA96-2CF1-CD49-6FCF-6AB79E167F7E}"/>
                </a:ext>
              </a:extLst>
            </p:cNvPr>
            <p:cNvSpPr txBox="1"/>
            <p:nvPr/>
          </p:nvSpPr>
          <p:spPr>
            <a:xfrm>
              <a:off x="283599" y="2190603"/>
              <a:ext cx="265357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162220-A26C-F656-B922-5A838202A4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4785F0E-3F66-39CD-6899-7BDAE1255336}"/>
              </a:ext>
            </a:extLst>
          </p:cNvPr>
          <p:cNvGrpSpPr/>
          <p:nvPr/>
        </p:nvGrpSpPr>
        <p:grpSpPr>
          <a:xfrm>
            <a:off x="631675" y="3492015"/>
            <a:ext cx="2665711" cy="816522"/>
            <a:chOff x="602426" y="1906534"/>
            <a:chExt cx="2665711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179BDFC-5CD2-A0A3-4C2D-8FFF1A321738}"/>
                </a:ext>
              </a:extLst>
            </p:cNvPr>
            <p:cNvSpPr txBox="1"/>
            <p:nvPr/>
          </p:nvSpPr>
          <p:spPr>
            <a:xfrm>
              <a:off x="602426" y="2190603"/>
              <a:ext cx="264759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C861668-5C15-962C-3250-9C3059F105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3B9AF7B-2777-7CDA-313F-E4399C54DABE}"/>
              </a:ext>
            </a:extLst>
          </p:cNvPr>
          <p:cNvGrpSpPr/>
          <p:nvPr/>
        </p:nvGrpSpPr>
        <p:grpSpPr>
          <a:xfrm>
            <a:off x="9416732" y="4747177"/>
            <a:ext cx="2235568" cy="1047355"/>
            <a:chOff x="283598" y="1906534"/>
            <a:chExt cx="2235568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81CA591-1750-DDE1-0BE1-548759D1AFD3}"/>
                </a:ext>
              </a:extLst>
            </p:cNvPr>
            <p:cNvSpPr txBox="1"/>
            <p:nvPr/>
          </p:nvSpPr>
          <p:spPr>
            <a:xfrm>
              <a:off x="283598" y="2190603"/>
              <a:ext cx="20665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6203C99-FD4B-DFD1-49EF-8AB6F04A49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8DE4E33-2624-5D05-02C9-7A0AB055D752}"/>
              </a:ext>
            </a:extLst>
          </p:cNvPr>
          <p:cNvGrpSpPr/>
          <p:nvPr/>
        </p:nvGrpSpPr>
        <p:grpSpPr>
          <a:xfrm>
            <a:off x="502859" y="4747177"/>
            <a:ext cx="2278211" cy="1047355"/>
            <a:chOff x="989926" y="1906534"/>
            <a:chExt cx="2278211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9D8E97-9EB0-7454-FD96-EEF3A5D35D91}"/>
                </a:ext>
              </a:extLst>
            </p:cNvPr>
            <p:cNvSpPr txBox="1"/>
            <p:nvPr/>
          </p:nvSpPr>
          <p:spPr>
            <a:xfrm>
              <a:off x="989926" y="2190603"/>
              <a:ext cx="226009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C228341-7240-9C9F-53F2-8F3FED0642B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4531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4511362" y="397368"/>
            <a:ext cx="31692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101D30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 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1CE2F9B-E2AE-D9A2-F288-728B3898DEDC}"/>
              </a:ext>
            </a:extLst>
          </p:cNvPr>
          <p:cNvSpPr txBox="1"/>
          <p:nvPr/>
        </p:nvSpPr>
        <p:spPr>
          <a:xfrm>
            <a:off x="4828810" y="1026054"/>
            <a:ext cx="25343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CONTENTS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1C7CD04-0926-BC96-03E5-450C00EE00C9}"/>
              </a:ext>
            </a:extLst>
          </p:cNvPr>
          <p:cNvGrpSpPr/>
          <p:nvPr/>
        </p:nvGrpSpPr>
        <p:grpSpPr>
          <a:xfrm>
            <a:off x="1995983" y="1927244"/>
            <a:ext cx="3772641" cy="876072"/>
            <a:chOff x="1995983" y="1762109"/>
            <a:chExt cx="3772641" cy="87607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BCBC791-3983-BEEE-D708-9B8096856D19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2D75B7C-A7DE-8CF0-9AFD-FCBDF1A1A736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E6E75-34E7-280F-E9EE-A74333B793BF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412674-BAAE-2256-DBC0-B670E860AA35}"/>
                </a:ext>
              </a:extLst>
            </p:cNvPr>
            <p:cNvSpPr txBox="1"/>
            <p:nvPr/>
          </p:nvSpPr>
          <p:spPr>
            <a:xfrm>
              <a:off x="2297845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FAAA1F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rgbClr val="FAAA1F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A6DE1A-51EF-1E5E-DC81-6476CA6DB2B9}"/>
              </a:ext>
            </a:extLst>
          </p:cNvPr>
          <p:cNvGrpSpPr/>
          <p:nvPr/>
        </p:nvGrpSpPr>
        <p:grpSpPr>
          <a:xfrm>
            <a:off x="6440983" y="1927244"/>
            <a:ext cx="3772641" cy="876072"/>
            <a:chOff x="1995983" y="1762109"/>
            <a:chExt cx="3772641" cy="87607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F81E7D9-3024-90BE-0025-A22F51C6986A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7E07E2DC-582F-682B-7FD7-D62AC5257F72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13055E3-17D9-A1B8-EFEA-2DAC0E98D483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A55C71E-CF72-367E-8924-6704A52121E6}"/>
                </a:ext>
              </a:extLst>
            </p:cNvPr>
            <p:cNvSpPr txBox="1"/>
            <p:nvPr/>
          </p:nvSpPr>
          <p:spPr>
            <a:xfrm>
              <a:off x="2297845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FAAA1F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E98112D-6292-7BB3-CA43-523E8454E3B6}"/>
              </a:ext>
            </a:extLst>
          </p:cNvPr>
          <p:cNvGrpSpPr/>
          <p:nvPr/>
        </p:nvGrpSpPr>
        <p:grpSpPr>
          <a:xfrm>
            <a:off x="1995983" y="3311544"/>
            <a:ext cx="3772641" cy="876072"/>
            <a:chOff x="1995983" y="1762109"/>
            <a:chExt cx="3772641" cy="876072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3A47D95-C353-CB96-670A-3414A5C501CF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B963C9DF-7061-0AEE-3209-A24451B49B4E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5C6CB1F-039D-6809-9930-06E8EE4526A3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7D88FF6-320E-3F2D-5E67-B2E3C32CCD3A}"/>
                </a:ext>
              </a:extLst>
            </p:cNvPr>
            <p:cNvSpPr txBox="1"/>
            <p:nvPr/>
          </p:nvSpPr>
          <p:spPr>
            <a:xfrm>
              <a:off x="2297845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FAAA1F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4F67F6B-9FFE-CF06-4BA5-99528A820A7F}"/>
              </a:ext>
            </a:extLst>
          </p:cNvPr>
          <p:cNvGrpSpPr/>
          <p:nvPr/>
        </p:nvGrpSpPr>
        <p:grpSpPr>
          <a:xfrm>
            <a:off x="6440983" y="3311544"/>
            <a:ext cx="3772641" cy="876072"/>
            <a:chOff x="1995983" y="1762109"/>
            <a:chExt cx="3772641" cy="876072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13DC6F12-D97B-0AD4-AE5E-B20F83991085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DA9FD47-9098-0EC0-0456-4ED51B25DAEE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8B9D2DE-26EB-336B-7D53-198ADE56FCD6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1213BF1-CE0F-65AF-47CD-CC1E6C134874}"/>
                </a:ext>
              </a:extLst>
            </p:cNvPr>
            <p:cNvSpPr txBox="1"/>
            <p:nvPr/>
          </p:nvSpPr>
          <p:spPr>
            <a:xfrm>
              <a:off x="2297845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rgbClr val="FAAA1F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8158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Freeform 5">
            <a:extLst>
              <a:ext uri="{FF2B5EF4-FFF2-40B4-BE49-F238E27FC236}">
                <a16:creationId xmlns:a16="http://schemas.microsoft.com/office/drawing/2014/main" id="{A7C7214B-FB62-F346-EFEC-68EC8FEB6F18}"/>
              </a:ext>
            </a:extLst>
          </p:cNvPr>
          <p:cNvSpPr>
            <a:spLocks/>
          </p:cNvSpPr>
          <p:nvPr/>
        </p:nvSpPr>
        <p:spPr bwMode="auto">
          <a:xfrm>
            <a:off x="1922240" y="1824257"/>
            <a:ext cx="2921927" cy="2273665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C65ACDB7-C644-AAA1-59B9-6958394959AC}"/>
              </a:ext>
            </a:extLst>
          </p:cNvPr>
          <p:cNvSpPr>
            <a:spLocks/>
          </p:cNvSpPr>
          <p:nvPr/>
        </p:nvSpPr>
        <p:spPr bwMode="auto">
          <a:xfrm>
            <a:off x="7341708" y="1833743"/>
            <a:ext cx="2921927" cy="227682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id="{D1937774-C3ED-E7FA-3788-C065DD62B6BE}"/>
              </a:ext>
            </a:extLst>
          </p:cNvPr>
          <p:cNvSpPr>
            <a:spLocks/>
          </p:cNvSpPr>
          <p:nvPr/>
        </p:nvSpPr>
        <p:spPr bwMode="auto">
          <a:xfrm>
            <a:off x="4903828" y="1805282"/>
            <a:ext cx="2384344" cy="227682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rgbClr val="FAAA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8CE86D72-AD80-D9D1-C04A-17172355FFCB}"/>
              </a:ext>
            </a:extLst>
          </p:cNvPr>
          <p:cNvSpPr/>
          <p:nvPr/>
        </p:nvSpPr>
        <p:spPr>
          <a:xfrm>
            <a:off x="2666516" y="2504923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108647F5-E2C7-5569-5BAC-04F0A74806A7}"/>
              </a:ext>
            </a:extLst>
          </p:cNvPr>
          <p:cNvSpPr/>
          <p:nvPr/>
        </p:nvSpPr>
        <p:spPr>
          <a:xfrm>
            <a:off x="5710444" y="2504923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632156EA-A5B9-FFE3-BB9D-D527CD132D25}"/>
              </a:ext>
            </a:extLst>
          </p:cNvPr>
          <p:cNvSpPr/>
          <p:nvPr/>
        </p:nvSpPr>
        <p:spPr>
          <a:xfrm>
            <a:off x="8693493" y="2504923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1FE4829-60FA-A281-77CA-DC3A12538E87}"/>
              </a:ext>
            </a:extLst>
          </p:cNvPr>
          <p:cNvGrpSpPr/>
          <p:nvPr/>
        </p:nvGrpSpPr>
        <p:grpSpPr>
          <a:xfrm>
            <a:off x="1956103" y="4410612"/>
            <a:ext cx="2235567" cy="1047355"/>
            <a:chOff x="193171" y="1906534"/>
            <a:chExt cx="2235567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BF6050-827C-497C-46A6-5B9FEB418326}"/>
                </a:ext>
              </a:extLst>
            </p:cNvPr>
            <p:cNvSpPr txBox="1"/>
            <p:nvPr/>
          </p:nvSpPr>
          <p:spPr>
            <a:xfrm>
              <a:off x="393413" y="2190603"/>
              <a:ext cx="18350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BC3CDC3-1B60-7136-DCBA-15CC09030D43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892896A-A0F1-EA23-F43E-AFEA8140286C}"/>
              </a:ext>
            </a:extLst>
          </p:cNvPr>
          <p:cNvGrpSpPr/>
          <p:nvPr/>
        </p:nvGrpSpPr>
        <p:grpSpPr>
          <a:xfrm>
            <a:off x="4978216" y="4410612"/>
            <a:ext cx="2235567" cy="1047355"/>
            <a:chOff x="193171" y="1906534"/>
            <a:chExt cx="2235567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D110D9E-0858-1B3B-BD8A-6171CD8D63E5}"/>
                </a:ext>
              </a:extLst>
            </p:cNvPr>
            <p:cNvSpPr txBox="1"/>
            <p:nvPr/>
          </p:nvSpPr>
          <p:spPr>
            <a:xfrm>
              <a:off x="393413" y="2190603"/>
              <a:ext cx="18350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F3EBCA1-2146-6B41-15AA-0F670FE77652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B54805B-338A-479E-3078-9D122A554296}"/>
              </a:ext>
            </a:extLst>
          </p:cNvPr>
          <p:cNvGrpSpPr/>
          <p:nvPr/>
        </p:nvGrpSpPr>
        <p:grpSpPr>
          <a:xfrm>
            <a:off x="7988642" y="4410612"/>
            <a:ext cx="2235567" cy="1047355"/>
            <a:chOff x="193171" y="1906534"/>
            <a:chExt cx="2235567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EBDFD5C-2296-1C9F-D417-B3240BEE30AA}"/>
                </a:ext>
              </a:extLst>
            </p:cNvPr>
            <p:cNvSpPr txBox="1"/>
            <p:nvPr/>
          </p:nvSpPr>
          <p:spPr>
            <a:xfrm>
              <a:off x="393413" y="2190603"/>
              <a:ext cx="18350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51ED969-70E5-366E-3599-401852239584}"/>
                </a:ext>
              </a:extLst>
            </p:cNvPr>
            <p:cNvSpPr txBox="1"/>
            <p:nvPr/>
          </p:nvSpPr>
          <p:spPr>
            <a:xfrm>
              <a:off x="19317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151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395DA393-1624-4BE3-9058-65B899F1C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318" y="3444932"/>
            <a:ext cx="1012758" cy="659523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6EE835C-5931-E0D6-C1AB-4899C5B87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184" y="2834595"/>
            <a:ext cx="1012758" cy="657287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163C33B9-C7CE-2993-00B4-9F25F804D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7885" y="3444932"/>
            <a:ext cx="1012757" cy="659523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98895115-1F82-E926-DAE3-471F3ED70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2515" y="2834595"/>
            <a:ext cx="1012758" cy="657287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79DFB394-8BA8-627B-3A27-BE23BD5B6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9266" y="3444932"/>
            <a:ext cx="1012758" cy="659523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0AED2637-4C10-0939-27BF-7ED3D54EA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96132" y="2834595"/>
            <a:ext cx="1012758" cy="657287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9D423C01-91B4-647E-69BE-36C938AA7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224" y="3444932"/>
            <a:ext cx="1012757" cy="659523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1E50D31-794E-67DA-A7D8-43FD26EB8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854" y="2834595"/>
            <a:ext cx="1012758" cy="657287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Arial"/>
              <a:ea typeface="微软雅黑"/>
            </a:endParaRPr>
          </a:p>
        </p:txBody>
      </p:sp>
      <p:sp>
        <p:nvSpPr>
          <p:cNvPr id="22" name="箭头: 五边形 21">
            <a:extLst>
              <a:ext uri="{FF2B5EF4-FFF2-40B4-BE49-F238E27FC236}">
                <a16:creationId xmlns:a16="http://schemas.microsoft.com/office/drawing/2014/main" id="{9EAC442D-2EA9-484A-E385-20E326B1F06C}"/>
              </a:ext>
            </a:extLst>
          </p:cNvPr>
          <p:cNvSpPr/>
          <p:nvPr/>
        </p:nvSpPr>
        <p:spPr bwMode="auto">
          <a:xfrm>
            <a:off x="496661" y="3057753"/>
            <a:ext cx="11187340" cy="820490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63500" dist="63500" dir="5400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1" name="Freeform 14">
            <a:extLst>
              <a:ext uri="{FF2B5EF4-FFF2-40B4-BE49-F238E27FC236}">
                <a16:creationId xmlns:a16="http://schemas.microsoft.com/office/drawing/2014/main" id="{78FBC18A-856D-ABAF-F652-D353B75603E4}"/>
              </a:ext>
            </a:extLst>
          </p:cNvPr>
          <p:cNvSpPr>
            <a:spLocks/>
          </p:cNvSpPr>
          <p:nvPr/>
        </p:nvSpPr>
        <p:spPr bwMode="auto">
          <a:xfrm>
            <a:off x="1051224" y="2834595"/>
            <a:ext cx="1967388" cy="126986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2" name="Freeform 15">
            <a:extLst>
              <a:ext uri="{FF2B5EF4-FFF2-40B4-BE49-F238E27FC236}">
                <a16:creationId xmlns:a16="http://schemas.microsoft.com/office/drawing/2014/main" id="{0636104E-86CA-439A-B7F2-F0FF0407E6E8}"/>
              </a:ext>
            </a:extLst>
          </p:cNvPr>
          <p:cNvSpPr>
            <a:spLocks/>
          </p:cNvSpPr>
          <p:nvPr/>
        </p:nvSpPr>
        <p:spPr bwMode="auto">
          <a:xfrm>
            <a:off x="3727318" y="2834595"/>
            <a:ext cx="1969624" cy="126986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FAAA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D527047C-CC60-EBF0-9CBA-9F9CB13126C8}"/>
              </a:ext>
            </a:extLst>
          </p:cNvPr>
          <p:cNvSpPr>
            <a:spLocks/>
          </p:cNvSpPr>
          <p:nvPr/>
        </p:nvSpPr>
        <p:spPr bwMode="auto">
          <a:xfrm>
            <a:off x="6407885" y="2834595"/>
            <a:ext cx="1967388" cy="126986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2C357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ACBD2AA7-C75B-C7EB-2C23-684FCE6BDA76}"/>
              </a:ext>
            </a:extLst>
          </p:cNvPr>
          <p:cNvSpPr>
            <a:spLocks/>
          </p:cNvSpPr>
          <p:nvPr/>
        </p:nvSpPr>
        <p:spPr bwMode="auto">
          <a:xfrm>
            <a:off x="9039266" y="2834595"/>
            <a:ext cx="1969624" cy="126986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FAAA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8565"/>
            <a:endParaRPr lang="zh-CN" altLang="en-US" sz="2400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5" name="Group 18">
            <a:extLst>
              <a:ext uri="{FF2B5EF4-FFF2-40B4-BE49-F238E27FC236}">
                <a16:creationId xmlns:a16="http://schemas.microsoft.com/office/drawing/2014/main" id="{AC08833B-8447-B182-DE84-C3E928DEAE93}"/>
              </a:ext>
            </a:extLst>
          </p:cNvPr>
          <p:cNvGrpSpPr>
            <a:grpSpLocks/>
          </p:cNvGrpSpPr>
          <p:nvPr/>
        </p:nvGrpSpPr>
        <p:grpSpPr bwMode="auto">
          <a:xfrm>
            <a:off x="9864228" y="3333148"/>
            <a:ext cx="339822" cy="306287"/>
            <a:chOff x="0" y="0"/>
            <a:chExt cx="152" cy="137"/>
          </a:xfrm>
        </p:grpSpPr>
        <p:sp>
          <p:nvSpPr>
            <p:cNvPr id="16" name="Freeform 19">
              <a:extLst>
                <a:ext uri="{FF2B5EF4-FFF2-40B4-BE49-F238E27FC236}">
                  <a16:creationId xmlns:a16="http://schemas.microsoft.com/office/drawing/2014/main" id="{8A2681A6-7540-37D7-CB65-0CA73EABA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636840A8-7E99-BF25-A2B6-361CD71D8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8" name="Freeform 21" descr="D:\51PPT模板网\51pptmoban.com\图片.jpg">
            <a:extLst>
              <a:ext uri="{FF2B5EF4-FFF2-40B4-BE49-F238E27FC236}">
                <a16:creationId xmlns:a16="http://schemas.microsoft.com/office/drawing/2014/main" id="{02FC15A7-6071-F9E2-B638-C033B27AC2B2}"/>
              </a:ext>
            </a:extLst>
          </p:cNvPr>
          <p:cNvSpPr>
            <a:spLocks noEditPoints="1"/>
          </p:cNvSpPr>
          <p:nvPr/>
        </p:nvSpPr>
        <p:spPr bwMode="auto">
          <a:xfrm>
            <a:off x="7232846" y="3317500"/>
            <a:ext cx="259338" cy="337585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Freeform 22">
            <a:extLst>
              <a:ext uri="{FF2B5EF4-FFF2-40B4-BE49-F238E27FC236}">
                <a16:creationId xmlns:a16="http://schemas.microsoft.com/office/drawing/2014/main" id="{49CE2059-41E7-9158-77E0-02380807E16D}"/>
              </a:ext>
            </a:extLst>
          </p:cNvPr>
          <p:cNvSpPr>
            <a:spLocks/>
          </p:cNvSpPr>
          <p:nvPr/>
        </p:nvSpPr>
        <p:spPr bwMode="auto">
          <a:xfrm>
            <a:off x="4545573" y="3317500"/>
            <a:ext cx="284071" cy="337585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23">
            <a:extLst>
              <a:ext uri="{FF2B5EF4-FFF2-40B4-BE49-F238E27FC236}">
                <a16:creationId xmlns:a16="http://schemas.microsoft.com/office/drawing/2014/main" id="{A647C42B-F95D-E883-11FF-A86EB9085776}"/>
              </a:ext>
            </a:extLst>
          </p:cNvPr>
          <p:cNvSpPr>
            <a:spLocks/>
          </p:cNvSpPr>
          <p:nvPr/>
        </p:nvSpPr>
        <p:spPr bwMode="auto">
          <a:xfrm>
            <a:off x="1880656" y="3317500"/>
            <a:ext cx="250395" cy="337585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0C8BDD3-E65C-F3D3-1FDC-0F391F7CD4F3}"/>
              </a:ext>
            </a:extLst>
          </p:cNvPr>
          <p:cNvGrpSpPr/>
          <p:nvPr/>
        </p:nvGrpSpPr>
        <p:grpSpPr>
          <a:xfrm>
            <a:off x="1019175" y="4308630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B7C8D0-53DA-E03C-A980-A8E0A542F0B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5A282E4-9EE8-9B52-87A6-83CC6492DCA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414F6CA-5F52-E84E-0E24-652E27D586DE}"/>
              </a:ext>
            </a:extLst>
          </p:cNvPr>
          <p:cNvGrpSpPr/>
          <p:nvPr/>
        </p:nvGrpSpPr>
        <p:grpSpPr>
          <a:xfrm>
            <a:off x="2897942" y="1788573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79587D-83E5-38A6-E1CD-7F3CCBFAC4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92AB324-13DB-D16F-9C14-0B90269416D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A817DD9-29E1-5763-15B9-1BC4BBF6B374}"/>
              </a:ext>
            </a:extLst>
          </p:cNvPr>
          <p:cNvGrpSpPr/>
          <p:nvPr/>
        </p:nvGrpSpPr>
        <p:grpSpPr>
          <a:xfrm>
            <a:off x="8170228" y="1788573"/>
            <a:ext cx="2984539" cy="816522"/>
            <a:chOff x="283598" y="1906534"/>
            <a:chExt cx="2984539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C725E64-E80D-30D2-8835-99E5517983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8098C6C-EFB4-E757-0B87-E517BAA3CAD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7F8EB29-628A-1C5A-1F90-6FCA323FDF1E}"/>
              </a:ext>
            </a:extLst>
          </p:cNvPr>
          <p:cNvGrpSpPr/>
          <p:nvPr/>
        </p:nvGrpSpPr>
        <p:grpSpPr>
          <a:xfrm>
            <a:off x="6360281" y="4308630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3121293-491C-66FF-FEC0-D1D755957A4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78C25C-0D5E-3522-C6A2-3C9E85066F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509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Flowchart: Data 4">
            <a:extLst>
              <a:ext uri="{FF2B5EF4-FFF2-40B4-BE49-F238E27FC236}">
                <a16:creationId xmlns:a16="http://schemas.microsoft.com/office/drawing/2014/main" id="{B79DE6F8-C06D-F302-F225-4606D5782654}"/>
              </a:ext>
            </a:extLst>
          </p:cNvPr>
          <p:cNvSpPr/>
          <p:nvPr/>
        </p:nvSpPr>
        <p:spPr>
          <a:xfrm rot="16200000" flipH="1" flipV="1">
            <a:off x="3015160" y="4406086"/>
            <a:ext cx="862449" cy="288312"/>
          </a:xfrm>
          <a:prstGeom prst="flowChartInputOutput">
            <a:avLst/>
          </a:prstGeom>
          <a:solidFill>
            <a:srgbClr val="2C357B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12F87EF-2FF4-F020-46E9-83EAFCB24507}"/>
              </a:ext>
            </a:extLst>
          </p:cNvPr>
          <p:cNvSpPr/>
          <p:nvPr/>
        </p:nvSpPr>
        <p:spPr>
          <a:xfrm>
            <a:off x="1019175" y="4295197"/>
            <a:ext cx="2570094" cy="691522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6" name="Flowchart: Data 7">
            <a:extLst>
              <a:ext uri="{FF2B5EF4-FFF2-40B4-BE49-F238E27FC236}">
                <a16:creationId xmlns:a16="http://schemas.microsoft.com/office/drawing/2014/main" id="{203D670A-86CF-4721-4D04-9552556487DD}"/>
              </a:ext>
            </a:extLst>
          </p:cNvPr>
          <p:cNvSpPr/>
          <p:nvPr/>
        </p:nvSpPr>
        <p:spPr>
          <a:xfrm rot="16200000" flipH="1" flipV="1">
            <a:off x="5583984" y="3714564"/>
            <a:ext cx="862449" cy="288312"/>
          </a:xfrm>
          <a:prstGeom prst="flowChartInputOutput">
            <a:avLst/>
          </a:prstGeom>
          <a:solidFill>
            <a:srgbClr val="FAAA1F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8" name="Flowchart: Data 9">
            <a:extLst>
              <a:ext uri="{FF2B5EF4-FFF2-40B4-BE49-F238E27FC236}">
                <a16:creationId xmlns:a16="http://schemas.microsoft.com/office/drawing/2014/main" id="{1F80AA99-321D-736B-A75A-2E559D887343}"/>
              </a:ext>
            </a:extLst>
          </p:cNvPr>
          <p:cNvSpPr/>
          <p:nvPr/>
        </p:nvSpPr>
        <p:spPr>
          <a:xfrm rot="16200000" flipH="1" flipV="1">
            <a:off x="3015160" y="3714563"/>
            <a:ext cx="862449" cy="288312"/>
          </a:xfrm>
          <a:prstGeom prst="flowChartInputOutput">
            <a:avLst/>
          </a:prstGeom>
          <a:solidFill>
            <a:srgbClr val="FAAA1F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D0B0137B-48E4-C2AB-5AC1-8959F2805D26}"/>
              </a:ext>
            </a:extLst>
          </p:cNvPr>
          <p:cNvSpPr/>
          <p:nvPr/>
        </p:nvSpPr>
        <p:spPr>
          <a:xfrm>
            <a:off x="3589271" y="3603674"/>
            <a:ext cx="2570094" cy="691522"/>
          </a:xfrm>
          <a:prstGeom prst="rect">
            <a:avLst/>
          </a:pr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11" name="Flowchart: Data 12">
            <a:extLst>
              <a:ext uri="{FF2B5EF4-FFF2-40B4-BE49-F238E27FC236}">
                <a16:creationId xmlns:a16="http://schemas.microsoft.com/office/drawing/2014/main" id="{AD0E249A-6A1A-6CF9-66CD-B4A4BD14949B}"/>
              </a:ext>
            </a:extLst>
          </p:cNvPr>
          <p:cNvSpPr/>
          <p:nvPr/>
        </p:nvSpPr>
        <p:spPr>
          <a:xfrm rot="16200000" flipH="1" flipV="1">
            <a:off x="8147505" y="2340077"/>
            <a:ext cx="862448" cy="288312"/>
          </a:xfrm>
          <a:prstGeom prst="flowChartInputOutput">
            <a:avLst/>
          </a:prstGeom>
          <a:solidFill>
            <a:srgbClr val="FAAA1F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12" name="Pentagon 13">
            <a:extLst>
              <a:ext uri="{FF2B5EF4-FFF2-40B4-BE49-F238E27FC236}">
                <a16:creationId xmlns:a16="http://schemas.microsoft.com/office/drawing/2014/main" id="{F91DDF81-8400-F8DD-9D9B-29FEE8D95EDE}"/>
              </a:ext>
            </a:extLst>
          </p:cNvPr>
          <p:cNvSpPr/>
          <p:nvPr/>
        </p:nvSpPr>
        <p:spPr>
          <a:xfrm>
            <a:off x="8722886" y="2229186"/>
            <a:ext cx="2570094" cy="691522"/>
          </a:xfrm>
          <a:prstGeom prst="homePlate">
            <a:avLst/>
          </a:pr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14" name="Flowchart: Data 15">
            <a:extLst>
              <a:ext uri="{FF2B5EF4-FFF2-40B4-BE49-F238E27FC236}">
                <a16:creationId xmlns:a16="http://schemas.microsoft.com/office/drawing/2014/main" id="{04CB1CA1-6EAC-A547-1F5C-EB7CF4ECA5A2}"/>
              </a:ext>
            </a:extLst>
          </p:cNvPr>
          <p:cNvSpPr/>
          <p:nvPr/>
        </p:nvSpPr>
        <p:spPr>
          <a:xfrm rot="16200000" flipH="1" flipV="1">
            <a:off x="8154078" y="3036733"/>
            <a:ext cx="862448" cy="288312"/>
          </a:xfrm>
          <a:prstGeom prst="flowChartInputOutput">
            <a:avLst/>
          </a:prstGeom>
          <a:solidFill>
            <a:srgbClr val="2C357B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16" name="Rectangle 17">
            <a:extLst>
              <a:ext uri="{FF2B5EF4-FFF2-40B4-BE49-F238E27FC236}">
                <a16:creationId xmlns:a16="http://schemas.microsoft.com/office/drawing/2014/main" id="{7B06801A-98E5-904E-C66E-D545E9F3C57F}"/>
              </a:ext>
            </a:extLst>
          </p:cNvPr>
          <p:cNvSpPr/>
          <p:nvPr/>
        </p:nvSpPr>
        <p:spPr>
          <a:xfrm>
            <a:off x="6159365" y="2912152"/>
            <a:ext cx="2570094" cy="691522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17" name="Flowchart: Data 18">
            <a:extLst>
              <a:ext uri="{FF2B5EF4-FFF2-40B4-BE49-F238E27FC236}">
                <a16:creationId xmlns:a16="http://schemas.microsoft.com/office/drawing/2014/main" id="{06860FC8-13DE-69A2-0800-C63B6AE7D108}"/>
              </a:ext>
            </a:extLst>
          </p:cNvPr>
          <p:cNvSpPr/>
          <p:nvPr/>
        </p:nvSpPr>
        <p:spPr>
          <a:xfrm rot="16200000" flipH="1" flipV="1">
            <a:off x="5583984" y="3028179"/>
            <a:ext cx="862448" cy="288312"/>
          </a:xfrm>
          <a:prstGeom prst="flowChartInputOutput">
            <a:avLst/>
          </a:prstGeom>
          <a:solidFill>
            <a:srgbClr val="2C357B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600">
              <a:solidFill>
                <a:schemeClr val="bg1"/>
              </a:solidFill>
              <a:latin typeface="Coolvetica Rg" panose="020B0603030602020004" pitchFamily="34" charset="0"/>
            </a:endParaRPr>
          </a:p>
        </p:txBody>
      </p:sp>
      <p:sp>
        <p:nvSpPr>
          <p:cNvPr id="23" name="Freeform 21" descr="D:\51PPT模板网\51pptmoban.com\图片.jpg">
            <a:extLst>
              <a:ext uri="{FF2B5EF4-FFF2-40B4-BE49-F238E27FC236}">
                <a16:creationId xmlns:a16="http://schemas.microsoft.com/office/drawing/2014/main" id="{26AFF86E-FB80-E22F-C2F0-FD9C456BB827}"/>
              </a:ext>
            </a:extLst>
          </p:cNvPr>
          <p:cNvSpPr>
            <a:spLocks noEditPoints="1"/>
          </p:cNvSpPr>
          <p:nvPr/>
        </p:nvSpPr>
        <p:spPr bwMode="auto">
          <a:xfrm>
            <a:off x="7042400" y="1933684"/>
            <a:ext cx="685466" cy="782944"/>
          </a:xfrm>
          <a:custGeom>
            <a:avLst/>
            <a:gdLst>
              <a:gd name="T0" fmla="*/ 432 w 504"/>
              <a:gd name="T1" fmla="*/ 541 h 577"/>
              <a:gd name="T2" fmla="*/ 407 w 504"/>
              <a:gd name="T3" fmla="*/ 541 h 577"/>
              <a:gd name="T4" fmla="*/ 504 w 504"/>
              <a:gd name="T5" fmla="*/ 361 h 577"/>
              <a:gd name="T6" fmla="*/ 341 w 504"/>
              <a:gd name="T7" fmla="*/ 152 h 577"/>
              <a:gd name="T8" fmla="*/ 382 w 504"/>
              <a:gd name="T9" fmla="*/ 75 h 577"/>
              <a:gd name="T10" fmla="*/ 374 w 504"/>
              <a:gd name="T11" fmla="*/ 50 h 577"/>
              <a:gd name="T12" fmla="*/ 277 w 504"/>
              <a:gd name="T13" fmla="*/ 3 h 577"/>
              <a:gd name="T14" fmla="*/ 263 w 504"/>
              <a:gd name="T15" fmla="*/ 2 h 577"/>
              <a:gd name="T16" fmla="*/ 252 w 504"/>
              <a:gd name="T17" fmla="*/ 12 h 577"/>
              <a:gd name="T18" fmla="*/ 137 w 504"/>
              <a:gd name="T19" fmla="*/ 230 h 577"/>
              <a:gd name="T20" fmla="*/ 153 w 504"/>
              <a:gd name="T21" fmla="*/ 280 h 577"/>
              <a:gd name="T22" fmla="*/ 137 w 504"/>
              <a:gd name="T23" fmla="*/ 313 h 577"/>
              <a:gd name="T24" fmla="*/ 202 w 504"/>
              <a:gd name="T25" fmla="*/ 344 h 577"/>
              <a:gd name="T26" fmla="*/ 217 w 504"/>
              <a:gd name="T27" fmla="*/ 312 h 577"/>
              <a:gd name="T28" fmla="*/ 217 w 504"/>
              <a:gd name="T29" fmla="*/ 312 h 577"/>
              <a:gd name="T30" fmla="*/ 267 w 504"/>
              <a:gd name="T31" fmla="*/ 293 h 577"/>
              <a:gd name="T32" fmla="*/ 306 w 504"/>
              <a:gd name="T33" fmla="*/ 219 h 577"/>
              <a:gd name="T34" fmla="*/ 432 w 504"/>
              <a:gd name="T35" fmla="*/ 361 h 577"/>
              <a:gd name="T36" fmla="*/ 288 w 504"/>
              <a:gd name="T37" fmla="*/ 505 h 577"/>
              <a:gd name="T38" fmla="*/ 180 w 504"/>
              <a:gd name="T39" fmla="*/ 469 h 577"/>
              <a:gd name="T40" fmla="*/ 180 w 504"/>
              <a:gd name="T41" fmla="*/ 451 h 577"/>
              <a:gd name="T42" fmla="*/ 198 w 504"/>
              <a:gd name="T43" fmla="*/ 433 h 577"/>
              <a:gd name="T44" fmla="*/ 288 w 504"/>
              <a:gd name="T45" fmla="*/ 433 h 577"/>
              <a:gd name="T46" fmla="*/ 288 w 504"/>
              <a:gd name="T47" fmla="*/ 397 h 577"/>
              <a:gd name="T48" fmla="*/ 149 w 504"/>
              <a:gd name="T49" fmla="*/ 397 h 577"/>
              <a:gd name="T50" fmla="*/ 75 w 504"/>
              <a:gd name="T51" fmla="*/ 397 h 577"/>
              <a:gd name="T52" fmla="*/ 0 w 504"/>
              <a:gd name="T53" fmla="*/ 397 h 577"/>
              <a:gd name="T54" fmla="*/ 0 w 504"/>
              <a:gd name="T55" fmla="*/ 433 h 577"/>
              <a:gd name="T56" fmla="*/ 85 w 504"/>
              <a:gd name="T57" fmla="*/ 433 h 577"/>
              <a:gd name="T58" fmla="*/ 90 w 504"/>
              <a:gd name="T59" fmla="*/ 433 h 577"/>
              <a:gd name="T60" fmla="*/ 108 w 504"/>
              <a:gd name="T61" fmla="*/ 451 h 577"/>
              <a:gd name="T62" fmla="*/ 108 w 504"/>
              <a:gd name="T63" fmla="*/ 469 h 577"/>
              <a:gd name="T64" fmla="*/ 108 w 504"/>
              <a:gd name="T65" fmla="*/ 541 h 577"/>
              <a:gd name="T66" fmla="*/ 36 w 504"/>
              <a:gd name="T67" fmla="*/ 577 h 577"/>
              <a:gd name="T68" fmla="*/ 504 w 504"/>
              <a:gd name="T69" fmla="*/ 577 h 577"/>
              <a:gd name="T70" fmla="*/ 432 w 504"/>
              <a:gd name="T71" fmla="*/ 541 h 577"/>
              <a:gd name="T72" fmla="*/ 306 w 504"/>
              <a:gd name="T73" fmla="*/ 49 h 577"/>
              <a:gd name="T74" fmla="*/ 294 w 504"/>
              <a:gd name="T75" fmla="*/ 61 h 577"/>
              <a:gd name="T76" fmla="*/ 212 w 504"/>
              <a:gd name="T77" fmla="*/ 217 h 577"/>
              <a:gd name="T78" fmla="*/ 180 w 504"/>
              <a:gd name="T79" fmla="*/ 202 h 577"/>
              <a:gd name="T80" fmla="*/ 182 w 504"/>
              <a:gd name="T81" fmla="*/ 195 h 577"/>
              <a:gd name="T82" fmla="*/ 261 w 504"/>
              <a:gd name="T83" fmla="*/ 48 h 577"/>
              <a:gd name="T84" fmla="*/ 272 w 504"/>
              <a:gd name="T85" fmla="*/ 38 h 577"/>
              <a:gd name="T86" fmla="*/ 286 w 504"/>
              <a:gd name="T87" fmla="*/ 39 h 577"/>
              <a:gd name="T88" fmla="*/ 306 w 504"/>
              <a:gd name="T89" fmla="*/ 49 h 577"/>
              <a:gd name="T90" fmla="*/ 306 w 504"/>
              <a:gd name="T91" fmla="*/ 4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3" h="577">
                <a:moveTo>
                  <a:pt x="432" y="541"/>
                </a:moveTo>
                <a:cubicBezTo>
                  <a:pt x="407" y="541"/>
                  <a:pt x="407" y="541"/>
                  <a:pt x="407" y="541"/>
                </a:cubicBezTo>
                <a:cubicBezTo>
                  <a:pt x="466" y="502"/>
                  <a:pt x="504" y="436"/>
                  <a:pt x="504" y="361"/>
                </a:cubicBezTo>
                <a:cubicBezTo>
                  <a:pt x="504" y="260"/>
                  <a:pt x="435" y="175"/>
                  <a:pt x="341" y="152"/>
                </a:cubicBezTo>
                <a:cubicBezTo>
                  <a:pt x="382" y="75"/>
                  <a:pt x="382" y="75"/>
                  <a:pt x="382" y="75"/>
                </a:cubicBezTo>
                <a:cubicBezTo>
                  <a:pt x="386" y="65"/>
                  <a:pt x="383" y="54"/>
                  <a:pt x="374" y="50"/>
                </a:cubicBezTo>
                <a:cubicBezTo>
                  <a:pt x="277" y="3"/>
                  <a:pt x="277" y="3"/>
                  <a:pt x="277" y="3"/>
                </a:cubicBezTo>
                <a:cubicBezTo>
                  <a:pt x="272" y="1"/>
                  <a:pt x="267" y="0"/>
                  <a:pt x="263" y="2"/>
                </a:cubicBezTo>
                <a:cubicBezTo>
                  <a:pt x="258" y="4"/>
                  <a:pt x="254" y="7"/>
                  <a:pt x="252" y="12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28" y="249"/>
                  <a:pt x="135" y="272"/>
                  <a:pt x="153" y="280"/>
                </a:cubicBezTo>
                <a:cubicBezTo>
                  <a:pt x="137" y="313"/>
                  <a:pt x="137" y="313"/>
                  <a:pt x="137" y="313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35" y="320"/>
                  <a:pt x="257" y="312"/>
                  <a:pt x="267" y="293"/>
                </a:cubicBezTo>
                <a:cubicBezTo>
                  <a:pt x="306" y="219"/>
                  <a:pt x="306" y="219"/>
                  <a:pt x="306" y="219"/>
                </a:cubicBezTo>
                <a:cubicBezTo>
                  <a:pt x="377" y="228"/>
                  <a:pt x="432" y="288"/>
                  <a:pt x="432" y="361"/>
                </a:cubicBezTo>
                <a:cubicBezTo>
                  <a:pt x="432" y="440"/>
                  <a:pt x="367" y="505"/>
                  <a:pt x="288" y="505"/>
                </a:cubicBezTo>
                <a:cubicBezTo>
                  <a:pt x="252" y="505"/>
                  <a:pt x="205" y="491"/>
                  <a:pt x="180" y="469"/>
                </a:cubicBezTo>
                <a:cubicBezTo>
                  <a:pt x="180" y="451"/>
                  <a:pt x="180" y="451"/>
                  <a:pt x="180" y="451"/>
                </a:cubicBezTo>
                <a:cubicBezTo>
                  <a:pt x="180" y="441"/>
                  <a:pt x="188" y="433"/>
                  <a:pt x="198" y="433"/>
                </a:cubicBezTo>
                <a:cubicBezTo>
                  <a:pt x="288" y="433"/>
                  <a:pt x="288" y="433"/>
                  <a:pt x="288" y="433"/>
                </a:cubicBezTo>
                <a:cubicBezTo>
                  <a:pt x="288" y="397"/>
                  <a:pt x="288" y="397"/>
                  <a:pt x="288" y="397"/>
                </a:cubicBezTo>
                <a:cubicBezTo>
                  <a:pt x="149" y="397"/>
                  <a:pt x="149" y="397"/>
                  <a:pt x="149" y="397"/>
                </a:cubicBezTo>
                <a:cubicBezTo>
                  <a:pt x="75" y="397"/>
                  <a:pt x="75" y="397"/>
                  <a:pt x="75" y="397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33"/>
                  <a:pt x="0" y="433"/>
                  <a:pt x="0" y="433"/>
                </a:cubicBezTo>
                <a:cubicBezTo>
                  <a:pt x="85" y="433"/>
                  <a:pt x="85" y="433"/>
                  <a:pt x="85" y="433"/>
                </a:cubicBezTo>
                <a:cubicBezTo>
                  <a:pt x="90" y="433"/>
                  <a:pt x="90" y="433"/>
                  <a:pt x="90" y="433"/>
                </a:cubicBezTo>
                <a:cubicBezTo>
                  <a:pt x="100" y="433"/>
                  <a:pt x="108" y="441"/>
                  <a:pt x="108" y="451"/>
                </a:cubicBezTo>
                <a:cubicBezTo>
                  <a:pt x="108" y="469"/>
                  <a:pt x="108" y="469"/>
                  <a:pt x="108" y="469"/>
                </a:cubicBezTo>
                <a:cubicBezTo>
                  <a:pt x="108" y="541"/>
                  <a:pt x="108" y="541"/>
                  <a:pt x="108" y="541"/>
                </a:cubicBezTo>
                <a:cubicBezTo>
                  <a:pt x="68" y="541"/>
                  <a:pt x="36" y="537"/>
                  <a:pt x="36" y="577"/>
                </a:cubicBezTo>
                <a:cubicBezTo>
                  <a:pt x="504" y="577"/>
                  <a:pt x="504" y="577"/>
                  <a:pt x="504" y="577"/>
                </a:cubicBezTo>
                <a:cubicBezTo>
                  <a:pt x="504" y="537"/>
                  <a:pt x="472" y="541"/>
                  <a:pt x="432" y="541"/>
                </a:cubicBezTo>
                <a:close/>
                <a:moveTo>
                  <a:pt x="306" y="49"/>
                </a:moveTo>
                <a:cubicBezTo>
                  <a:pt x="301" y="51"/>
                  <a:pt x="297" y="55"/>
                  <a:pt x="294" y="61"/>
                </a:cubicBezTo>
                <a:cubicBezTo>
                  <a:pt x="212" y="217"/>
                  <a:pt x="212" y="217"/>
                  <a:pt x="212" y="217"/>
                </a:cubicBezTo>
                <a:cubicBezTo>
                  <a:pt x="180" y="202"/>
                  <a:pt x="180" y="202"/>
                  <a:pt x="180" y="202"/>
                </a:cubicBezTo>
                <a:cubicBezTo>
                  <a:pt x="181" y="199"/>
                  <a:pt x="181" y="197"/>
                  <a:pt x="182" y="195"/>
                </a:cubicBezTo>
                <a:cubicBezTo>
                  <a:pt x="261" y="48"/>
                  <a:pt x="261" y="48"/>
                  <a:pt x="261" y="48"/>
                </a:cubicBezTo>
                <a:cubicBezTo>
                  <a:pt x="263" y="43"/>
                  <a:pt x="267" y="40"/>
                  <a:pt x="272" y="38"/>
                </a:cubicBezTo>
                <a:cubicBezTo>
                  <a:pt x="276" y="36"/>
                  <a:pt x="281" y="37"/>
                  <a:pt x="286" y="39"/>
                </a:cubicBezTo>
                <a:cubicBezTo>
                  <a:pt x="306" y="49"/>
                  <a:pt x="306" y="49"/>
                  <a:pt x="306" y="49"/>
                </a:cubicBezTo>
                <a:cubicBezTo>
                  <a:pt x="306" y="49"/>
                  <a:pt x="306" y="49"/>
                  <a:pt x="306" y="49"/>
                </a:cubicBezTo>
                <a:close/>
              </a:path>
            </a:pathLst>
          </a:custGeom>
          <a:solidFill>
            <a:srgbClr val="2C357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4" name="Group 28" descr="D:\51PPT模板网\51pptmoban.com\图片.jpg">
            <a:extLst>
              <a:ext uri="{FF2B5EF4-FFF2-40B4-BE49-F238E27FC236}">
                <a16:creationId xmlns:a16="http://schemas.microsoft.com/office/drawing/2014/main" id="{AE556762-980B-71A3-388A-1839F35514B8}"/>
              </a:ext>
            </a:extLst>
          </p:cNvPr>
          <p:cNvGrpSpPr/>
          <p:nvPr/>
        </p:nvGrpSpPr>
        <p:grpSpPr>
          <a:xfrm>
            <a:off x="4443108" y="2620940"/>
            <a:ext cx="710187" cy="710187"/>
            <a:chOff x="2522538" y="2108200"/>
            <a:chExt cx="376238" cy="376238"/>
          </a:xfrm>
          <a:solidFill>
            <a:srgbClr val="FAAA1F"/>
          </a:solidFill>
        </p:grpSpPr>
        <p:sp>
          <p:nvSpPr>
            <p:cNvPr id="25" name="Freeform 54">
              <a:extLst>
                <a:ext uri="{FF2B5EF4-FFF2-40B4-BE49-F238E27FC236}">
                  <a16:creationId xmlns:a16="http://schemas.microsoft.com/office/drawing/2014/main" id="{3F1C83B5-6B7C-C57A-486D-8C9C059A9BB6}"/>
                </a:ext>
              </a:extLst>
            </p:cNvPr>
            <p:cNvSpPr/>
            <p:nvPr/>
          </p:nvSpPr>
          <p:spPr bwMode="auto">
            <a:xfrm>
              <a:off x="2522538" y="2319338"/>
              <a:ext cx="163513" cy="71438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55">
              <a:extLst>
                <a:ext uri="{FF2B5EF4-FFF2-40B4-BE49-F238E27FC236}">
                  <a16:creationId xmlns:a16="http://schemas.microsoft.com/office/drawing/2014/main" id="{785EB7A5-92ED-D2AD-F63C-B524475C173F}"/>
                </a:ext>
              </a:extLst>
            </p:cNvPr>
            <p:cNvSpPr/>
            <p:nvPr/>
          </p:nvSpPr>
          <p:spPr bwMode="auto">
            <a:xfrm>
              <a:off x="2774950" y="2425700"/>
              <a:ext cx="123825" cy="58738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56">
              <a:extLst>
                <a:ext uri="{FF2B5EF4-FFF2-40B4-BE49-F238E27FC236}">
                  <a16:creationId xmlns:a16="http://schemas.microsoft.com/office/drawing/2014/main" id="{476683C3-275C-59E8-2ADF-FAE6318BF164}"/>
                </a:ext>
              </a:extLst>
            </p:cNvPr>
            <p:cNvSpPr/>
            <p:nvPr/>
          </p:nvSpPr>
          <p:spPr bwMode="auto">
            <a:xfrm>
              <a:off x="2522538" y="2343150"/>
              <a:ext cx="376238" cy="141288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57">
              <a:extLst>
                <a:ext uri="{FF2B5EF4-FFF2-40B4-BE49-F238E27FC236}">
                  <a16:creationId xmlns:a16="http://schemas.microsoft.com/office/drawing/2014/main" id="{777E5AFA-4C71-D178-62B4-67AE2C843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5088" y="2108200"/>
              <a:ext cx="217488" cy="258763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9" name="Freeform 328">
            <a:extLst>
              <a:ext uri="{FF2B5EF4-FFF2-40B4-BE49-F238E27FC236}">
                <a16:creationId xmlns:a16="http://schemas.microsoft.com/office/drawing/2014/main" id="{3DDC2887-7E59-957F-CDD7-E880DCA330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307995" y="1524000"/>
            <a:ext cx="948231" cy="529009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rgbClr val="FAAA1F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>
              <a:ea typeface="SimSun" charset="0"/>
            </a:endParaRPr>
          </a:p>
        </p:txBody>
      </p:sp>
      <p:sp>
        <p:nvSpPr>
          <p:cNvPr id="30" name="Freeform 325">
            <a:extLst>
              <a:ext uri="{FF2B5EF4-FFF2-40B4-BE49-F238E27FC236}">
                <a16:creationId xmlns:a16="http://schemas.microsoft.com/office/drawing/2014/main" id="{2257F781-76E1-E7C4-074C-9812A4DB48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71124" y="3209866"/>
            <a:ext cx="666656" cy="897546"/>
          </a:xfrm>
          <a:custGeom>
            <a:avLst/>
            <a:gdLst>
              <a:gd name="T0" fmla="*/ 694 w 1046"/>
              <a:gd name="T1" fmla="*/ 1053 h 1405"/>
              <a:gd name="T2" fmla="*/ 176 w 1046"/>
              <a:gd name="T3" fmla="*/ 526 h 1405"/>
              <a:gd name="T4" fmla="*/ 870 w 1046"/>
              <a:gd name="T5" fmla="*/ 526 h 1405"/>
              <a:gd name="T6" fmla="*/ 393 w 1046"/>
              <a:gd name="T7" fmla="*/ 1229 h 1405"/>
              <a:gd name="T8" fmla="*/ 393 w 1046"/>
              <a:gd name="T9" fmla="*/ 1321 h 1405"/>
              <a:gd name="T10" fmla="*/ 519 w 1046"/>
              <a:gd name="T11" fmla="*/ 1404 h 1405"/>
              <a:gd name="T12" fmla="*/ 652 w 1046"/>
              <a:gd name="T13" fmla="*/ 1321 h 1405"/>
              <a:gd name="T14" fmla="*/ 652 w 1046"/>
              <a:gd name="T15" fmla="*/ 1229 h 1405"/>
              <a:gd name="T16" fmla="*/ 393 w 1046"/>
              <a:gd name="T17" fmla="*/ 1095 h 1405"/>
              <a:gd name="T18" fmla="*/ 393 w 1046"/>
              <a:gd name="T19" fmla="*/ 1187 h 1405"/>
              <a:gd name="T20" fmla="*/ 694 w 1046"/>
              <a:gd name="T21" fmla="*/ 1145 h 1405"/>
              <a:gd name="T22" fmla="*/ 42 w 1046"/>
              <a:gd name="T23" fmla="*/ 301 h 1405"/>
              <a:gd name="T24" fmla="*/ 168 w 1046"/>
              <a:gd name="T25" fmla="*/ 275 h 1405"/>
              <a:gd name="T26" fmla="*/ 42 w 1046"/>
              <a:gd name="T27" fmla="*/ 301 h 1405"/>
              <a:gd name="T28" fmla="*/ 569 w 1046"/>
              <a:gd name="T29" fmla="*/ 0 h 1405"/>
              <a:gd name="T30" fmla="*/ 477 w 1046"/>
              <a:gd name="T31" fmla="*/ 92 h 1405"/>
              <a:gd name="T32" fmla="*/ 569 w 1046"/>
              <a:gd name="T33" fmla="*/ 92 h 1405"/>
              <a:gd name="T34" fmla="*/ 301 w 1046"/>
              <a:gd name="T35" fmla="*/ 50 h 1405"/>
              <a:gd name="T36" fmla="*/ 268 w 1046"/>
              <a:gd name="T37" fmla="*/ 175 h 1405"/>
              <a:gd name="T38" fmla="*/ 1004 w 1046"/>
              <a:gd name="T39" fmla="*/ 301 h 1405"/>
              <a:gd name="T40" fmla="*/ 878 w 1046"/>
              <a:gd name="T41" fmla="*/ 275 h 1405"/>
              <a:gd name="T42" fmla="*/ 1004 w 1046"/>
              <a:gd name="T43" fmla="*/ 301 h 1405"/>
              <a:gd name="T44" fmla="*/ 744 w 1046"/>
              <a:gd name="T45" fmla="*/ 50 h 1405"/>
              <a:gd name="T46" fmla="*/ 778 w 1046"/>
              <a:gd name="T47" fmla="*/ 175 h 1405"/>
              <a:gd name="T48" fmla="*/ 84 w 1046"/>
              <a:gd name="T49" fmla="*/ 526 h 1405"/>
              <a:gd name="T50" fmla="*/ 0 w 1046"/>
              <a:gd name="T51" fmla="*/ 485 h 1405"/>
              <a:gd name="T52" fmla="*/ 92 w 1046"/>
              <a:gd name="T53" fmla="*/ 568 h 1405"/>
              <a:gd name="T54" fmla="*/ 953 w 1046"/>
              <a:gd name="T55" fmla="*/ 485 h 1405"/>
              <a:gd name="T56" fmla="*/ 953 w 1046"/>
              <a:gd name="T57" fmla="*/ 568 h 1405"/>
              <a:gd name="T58" fmla="*/ 1045 w 1046"/>
              <a:gd name="T59" fmla="*/ 485 h 1405"/>
              <a:gd name="T60" fmla="*/ 886 w 1046"/>
              <a:gd name="T61" fmla="*/ 786 h 1405"/>
              <a:gd name="T62" fmla="*/ 1004 w 1046"/>
              <a:gd name="T63" fmla="*/ 752 h 1405"/>
              <a:gd name="T64" fmla="*/ 886 w 1046"/>
              <a:gd name="T65" fmla="*/ 786 h 1405"/>
              <a:gd name="T66" fmla="*/ 92 w 1046"/>
              <a:gd name="T67" fmla="*/ 827 h 1405"/>
              <a:gd name="T68" fmla="*/ 126 w 1046"/>
              <a:gd name="T69" fmla="*/ 710 h 1405"/>
              <a:gd name="T70" fmla="*/ 42 w 1046"/>
              <a:gd name="T71" fmla="*/ 752 h 1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6" h="1405">
                <a:moveTo>
                  <a:pt x="870" y="526"/>
                </a:moveTo>
                <a:cubicBezTo>
                  <a:pt x="870" y="702"/>
                  <a:pt x="694" y="877"/>
                  <a:pt x="694" y="1053"/>
                </a:cubicBezTo>
                <a:cubicBezTo>
                  <a:pt x="343" y="1053"/>
                  <a:pt x="343" y="1053"/>
                  <a:pt x="343" y="1053"/>
                </a:cubicBezTo>
                <a:cubicBezTo>
                  <a:pt x="343" y="877"/>
                  <a:pt x="176" y="702"/>
                  <a:pt x="176" y="526"/>
                </a:cubicBezTo>
                <a:cubicBezTo>
                  <a:pt x="176" y="334"/>
                  <a:pt x="326" y="175"/>
                  <a:pt x="519" y="175"/>
                </a:cubicBezTo>
                <a:cubicBezTo>
                  <a:pt x="719" y="175"/>
                  <a:pt x="870" y="334"/>
                  <a:pt x="870" y="526"/>
                </a:cubicBezTo>
                <a:close/>
                <a:moveTo>
                  <a:pt x="652" y="1229"/>
                </a:moveTo>
                <a:cubicBezTo>
                  <a:pt x="393" y="1229"/>
                  <a:pt x="393" y="1229"/>
                  <a:pt x="393" y="1229"/>
                </a:cubicBezTo>
                <a:cubicBezTo>
                  <a:pt x="368" y="1229"/>
                  <a:pt x="343" y="1245"/>
                  <a:pt x="343" y="1270"/>
                </a:cubicBezTo>
                <a:cubicBezTo>
                  <a:pt x="343" y="1296"/>
                  <a:pt x="368" y="1321"/>
                  <a:pt x="393" y="1321"/>
                </a:cubicBezTo>
                <a:cubicBezTo>
                  <a:pt x="402" y="1321"/>
                  <a:pt x="402" y="1321"/>
                  <a:pt x="402" y="1321"/>
                </a:cubicBezTo>
                <a:cubicBezTo>
                  <a:pt x="418" y="1371"/>
                  <a:pt x="469" y="1404"/>
                  <a:pt x="519" y="1404"/>
                </a:cubicBezTo>
                <a:cubicBezTo>
                  <a:pt x="577" y="1404"/>
                  <a:pt x="627" y="1371"/>
                  <a:pt x="644" y="1321"/>
                </a:cubicBezTo>
                <a:cubicBezTo>
                  <a:pt x="652" y="1321"/>
                  <a:pt x="652" y="1321"/>
                  <a:pt x="652" y="1321"/>
                </a:cubicBezTo>
                <a:cubicBezTo>
                  <a:pt x="677" y="1321"/>
                  <a:pt x="694" y="1296"/>
                  <a:pt x="694" y="1270"/>
                </a:cubicBezTo>
                <a:cubicBezTo>
                  <a:pt x="694" y="1245"/>
                  <a:pt x="677" y="1229"/>
                  <a:pt x="652" y="1229"/>
                </a:cubicBezTo>
                <a:close/>
                <a:moveTo>
                  <a:pt x="652" y="1095"/>
                </a:moveTo>
                <a:cubicBezTo>
                  <a:pt x="393" y="1095"/>
                  <a:pt x="393" y="1095"/>
                  <a:pt x="393" y="1095"/>
                </a:cubicBezTo>
                <a:cubicBezTo>
                  <a:pt x="368" y="1095"/>
                  <a:pt x="343" y="1120"/>
                  <a:pt x="343" y="1145"/>
                </a:cubicBezTo>
                <a:cubicBezTo>
                  <a:pt x="343" y="1162"/>
                  <a:pt x="368" y="1187"/>
                  <a:pt x="393" y="1187"/>
                </a:cubicBezTo>
                <a:cubicBezTo>
                  <a:pt x="652" y="1187"/>
                  <a:pt x="652" y="1187"/>
                  <a:pt x="652" y="1187"/>
                </a:cubicBezTo>
                <a:cubicBezTo>
                  <a:pt x="677" y="1187"/>
                  <a:pt x="694" y="1162"/>
                  <a:pt x="694" y="1145"/>
                </a:cubicBezTo>
                <a:cubicBezTo>
                  <a:pt x="694" y="1120"/>
                  <a:pt x="677" y="1095"/>
                  <a:pt x="652" y="1095"/>
                </a:cubicBezTo>
                <a:close/>
                <a:moveTo>
                  <a:pt x="42" y="301"/>
                </a:moveTo>
                <a:cubicBezTo>
                  <a:pt x="126" y="351"/>
                  <a:pt x="126" y="351"/>
                  <a:pt x="126" y="351"/>
                </a:cubicBezTo>
                <a:cubicBezTo>
                  <a:pt x="134" y="326"/>
                  <a:pt x="151" y="301"/>
                  <a:pt x="168" y="275"/>
                </a:cubicBezTo>
                <a:cubicBezTo>
                  <a:pt x="92" y="225"/>
                  <a:pt x="92" y="225"/>
                  <a:pt x="92" y="225"/>
                </a:cubicBezTo>
                <a:lnTo>
                  <a:pt x="42" y="301"/>
                </a:lnTo>
                <a:close/>
                <a:moveTo>
                  <a:pt x="569" y="92"/>
                </a:moveTo>
                <a:cubicBezTo>
                  <a:pt x="569" y="0"/>
                  <a:pt x="569" y="0"/>
                  <a:pt x="569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77" y="92"/>
                  <a:pt x="477" y="92"/>
                  <a:pt x="477" y="92"/>
                </a:cubicBezTo>
                <a:cubicBezTo>
                  <a:pt x="493" y="92"/>
                  <a:pt x="510" y="92"/>
                  <a:pt x="519" y="92"/>
                </a:cubicBezTo>
                <a:cubicBezTo>
                  <a:pt x="535" y="92"/>
                  <a:pt x="552" y="92"/>
                  <a:pt x="569" y="92"/>
                </a:cubicBezTo>
                <a:close/>
                <a:moveTo>
                  <a:pt x="343" y="133"/>
                </a:moveTo>
                <a:cubicBezTo>
                  <a:pt x="301" y="50"/>
                  <a:pt x="301" y="50"/>
                  <a:pt x="301" y="50"/>
                </a:cubicBezTo>
                <a:cubicBezTo>
                  <a:pt x="218" y="92"/>
                  <a:pt x="218" y="92"/>
                  <a:pt x="218" y="92"/>
                </a:cubicBezTo>
                <a:cubicBezTo>
                  <a:pt x="268" y="175"/>
                  <a:pt x="268" y="175"/>
                  <a:pt x="268" y="175"/>
                </a:cubicBezTo>
                <a:cubicBezTo>
                  <a:pt x="293" y="159"/>
                  <a:pt x="318" y="142"/>
                  <a:pt x="343" y="133"/>
                </a:cubicBezTo>
                <a:close/>
                <a:moveTo>
                  <a:pt x="1004" y="301"/>
                </a:moveTo>
                <a:cubicBezTo>
                  <a:pt x="953" y="225"/>
                  <a:pt x="953" y="225"/>
                  <a:pt x="953" y="225"/>
                </a:cubicBezTo>
                <a:cubicBezTo>
                  <a:pt x="878" y="275"/>
                  <a:pt x="878" y="275"/>
                  <a:pt x="878" y="275"/>
                </a:cubicBezTo>
                <a:cubicBezTo>
                  <a:pt x="895" y="301"/>
                  <a:pt x="912" y="326"/>
                  <a:pt x="920" y="351"/>
                </a:cubicBezTo>
                <a:lnTo>
                  <a:pt x="1004" y="301"/>
                </a:lnTo>
                <a:close/>
                <a:moveTo>
                  <a:pt x="820" y="92"/>
                </a:moveTo>
                <a:cubicBezTo>
                  <a:pt x="744" y="50"/>
                  <a:pt x="744" y="50"/>
                  <a:pt x="744" y="50"/>
                </a:cubicBezTo>
                <a:cubicBezTo>
                  <a:pt x="702" y="133"/>
                  <a:pt x="702" y="133"/>
                  <a:pt x="702" y="133"/>
                </a:cubicBezTo>
                <a:cubicBezTo>
                  <a:pt x="727" y="142"/>
                  <a:pt x="753" y="159"/>
                  <a:pt x="778" y="175"/>
                </a:cubicBezTo>
                <a:lnTo>
                  <a:pt x="820" y="92"/>
                </a:lnTo>
                <a:close/>
                <a:moveTo>
                  <a:pt x="84" y="526"/>
                </a:moveTo>
                <a:cubicBezTo>
                  <a:pt x="84" y="510"/>
                  <a:pt x="84" y="501"/>
                  <a:pt x="92" y="485"/>
                </a:cubicBezTo>
                <a:cubicBezTo>
                  <a:pt x="0" y="485"/>
                  <a:pt x="0" y="485"/>
                  <a:pt x="0" y="485"/>
                </a:cubicBezTo>
                <a:cubicBezTo>
                  <a:pt x="0" y="568"/>
                  <a:pt x="0" y="568"/>
                  <a:pt x="0" y="568"/>
                </a:cubicBezTo>
                <a:cubicBezTo>
                  <a:pt x="92" y="568"/>
                  <a:pt x="92" y="568"/>
                  <a:pt x="92" y="568"/>
                </a:cubicBezTo>
                <a:cubicBezTo>
                  <a:pt x="84" y="560"/>
                  <a:pt x="84" y="543"/>
                  <a:pt x="84" y="526"/>
                </a:cubicBezTo>
                <a:close/>
                <a:moveTo>
                  <a:pt x="953" y="485"/>
                </a:moveTo>
                <a:cubicBezTo>
                  <a:pt x="953" y="501"/>
                  <a:pt x="962" y="510"/>
                  <a:pt x="962" y="526"/>
                </a:cubicBezTo>
                <a:cubicBezTo>
                  <a:pt x="962" y="543"/>
                  <a:pt x="953" y="560"/>
                  <a:pt x="953" y="568"/>
                </a:cubicBezTo>
                <a:cubicBezTo>
                  <a:pt x="1045" y="568"/>
                  <a:pt x="1045" y="568"/>
                  <a:pt x="1045" y="568"/>
                </a:cubicBezTo>
                <a:cubicBezTo>
                  <a:pt x="1045" y="485"/>
                  <a:pt x="1045" y="485"/>
                  <a:pt x="1045" y="485"/>
                </a:cubicBezTo>
                <a:lnTo>
                  <a:pt x="953" y="485"/>
                </a:lnTo>
                <a:close/>
                <a:moveTo>
                  <a:pt x="886" y="786"/>
                </a:moveTo>
                <a:cubicBezTo>
                  <a:pt x="953" y="827"/>
                  <a:pt x="953" y="827"/>
                  <a:pt x="953" y="827"/>
                </a:cubicBezTo>
                <a:cubicBezTo>
                  <a:pt x="1004" y="752"/>
                  <a:pt x="1004" y="752"/>
                  <a:pt x="1004" y="752"/>
                </a:cubicBezTo>
                <a:cubicBezTo>
                  <a:pt x="920" y="710"/>
                  <a:pt x="920" y="710"/>
                  <a:pt x="920" y="710"/>
                </a:cubicBezTo>
                <a:cubicBezTo>
                  <a:pt x="912" y="735"/>
                  <a:pt x="895" y="761"/>
                  <a:pt x="886" y="786"/>
                </a:cubicBezTo>
                <a:close/>
                <a:moveTo>
                  <a:pt x="42" y="752"/>
                </a:moveTo>
                <a:cubicBezTo>
                  <a:pt x="92" y="827"/>
                  <a:pt x="92" y="827"/>
                  <a:pt x="92" y="827"/>
                </a:cubicBezTo>
                <a:cubicBezTo>
                  <a:pt x="159" y="786"/>
                  <a:pt x="159" y="786"/>
                  <a:pt x="159" y="786"/>
                </a:cubicBezTo>
                <a:cubicBezTo>
                  <a:pt x="151" y="761"/>
                  <a:pt x="134" y="735"/>
                  <a:pt x="126" y="710"/>
                </a:cubicBezTo>
                <a:lnTo>
                  <a:pt x="42" y="752"/>
                </a:lnTo>
                <a:close/>
                <a:moveTo>
                  <a:pt x="42" y="752"/>
                </a:moveTo>
                <a:lnTo>
                  <a:pt x="42" y="752"/>
                </a:lnTo>
                <a:close/>
              </a:path>
            </a:pathLst>
          </a:custGeom>
          <a:solidFill>
            <a:srgbClr val="2C357B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>
              <a:ea typeface="SimSun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A3C58C-0F57-9215-621F-FBA7555363B6}"/>
              </a:ext>
            </a:extLst>
          </p:cNvPr>
          <p:cNvGrpSpPr/>
          <p:nvPr/>
        </p:nvGrpSpPr>
        <p:grpSpPr>
          <a:xfrm>
            <a:off x="968375" y="5157647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D4F0EBE-0C7C-3B80-A755-488D8A41E6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4F4E88D-5824-8EB8-67EB-7F6A38BDA4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198357D-E933-3F21-886C-C6AC0753540B}"/>
              </a:ext>
            </a:extLst>
          </p:cNvPr>
          <p:cNvGrpSpPr/>
          <p:nvPr/>
        </p:nvGrpSpPr>
        <p:grpSpPr>
          <a:xfrm>
            <a:off x="3787775" y="4397027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3A0CE0C-25F9-D8E9-1C9B-250502B836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BDE875C-38C3-F403-8E36-EB8C06E8A22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0A5229-24C5-592B-8980-5AE18E1DA44F}"/>
              </a:ext>
            </a:extLst>
          </p:cNvPr>
          <p:cNvGrpSpPr/>
          <p:nvPr/>
        </p:nvGrpSpPr>
        <p:grpSpPr>
          <a:xfrm>
            <a:off x="6341570" y="3733720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9E15D9-99C5-260A-E82A-0B53ED31618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A53D9F9-A435-1901-97E5-2165D2DCBB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449AF35-A715-0861-62B8-69A151E10DF3}"/>
              </a:ext>
            </a:extLst>
          </p:cNvPr>
          <p:cNvGrpSpPr/>
          <p:nvPr/>
        </p:nvGrpSpPr>
        <p:grpSpPr>
          <a:xfrm>
            <a:off x="8894270" y="3006533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F1B4E98-E174-5AB7-B907-8AE9ED9F4A4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25D92CE-0185-DF0D-2575-9D352EF039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8A27139-9EEA-43D4-DB9F-61E29FD7D539}"/>
              </a:ext>
            </a:extLst>
          </p:cNvPr>
          <p:cNvGrpSpPr/>
          <p:nvPr/>
        </p:nvGrpSpPr>
        <p:grpSpPr>
          <a:xfrm>
            <a:off x="964053" y="1352726"/>
            <a:ext cx="5628011" cy="1179587"/>
            <a:chOff x="-2713414" y="1841372"/>
            <a:chExt cx="5628011" cy="11795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FA908C8-D45C-42DB-68A8-2CCFF6F028C9}"/>
                </a:ext>
              </a:extLst>
            </p:cNvPr>
            <p:cNvSpPr txBox="1"/>
            <p:nvPr/>
          </p:nvSpPr>
          <p:spPr>
            <a:xfrm>
              <a:off x="-2700713" y="2190603"/>
              <a:ext cx="5615310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B06E530-C38F-2CE3-AC95-1AF91991912A}"/>
                </a:ext>
              </a:extLst>
            </p:cNvPr>
            <p:cNvSpPr txBox="1"/>
            <p:nvPr/>
          </p:nvSpPr>
          <p:spPr>
            <a:xfrm>
              <a:off x="-2713414" y="1841372"/>
              <a:ext cx="3352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285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文本框 151">
            <a:extLst>
              <a:ext uri="{FF2B5EF4-FFF2-40B4-BE49-F238E27FC236}">
                <a16:creationId xmlns:a16="http://schemas.microsoft.com/office/drawing/2014/main" id="{F2398E99-B351-DE02-D224-0331A681BCF9}"/>
              </a:ext>
            </a:extLst>
          </p:cNvPr>
          <p:cNvSpPr txBox="1"/>
          <p:nvPr/>
        </p:nvSpPr>
        <p:spPr>
          <a:xfrm>
            <a:off x="5291042" y="693758"/>
            <a:ext cx="16177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29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115 Black" panose="00020600040101010101" pitchFamily="18" charset="-122"/>
              </a:rPr>
              <a:t>202X</a:t>
            </a:r>
            <a:endParaRPr lang="zh-CN" altLang="en-US" sz="4400" dirty="0">
              <a:gradFill>
                <a:gsLst>
                  <a:gs pos="29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3638011" y="2783538"/>
            <a:ext cx="4915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</a:t>
            </a: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B75FCF70-AC88-692F-FA53-59FE0240D24E}"/>
              </a:ext>
            </a:extLst>
          </p:cNvPr>
          <p:cNvGrpSpPr/>
          <p:nvPr/>
        </p:nvGrpSpPr>
        <p:grpSpPr>
          <a:xfrm>
            <a:off x="2169701" y="1006573"/>
            <a:ext cx="7824672" cy="2041831"/>
            <a:chOff x="1312902" y="2162664"/>
            <a:chExt cx="9653137" cy="251896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359FF97-AE08-04F8-0414-92103730BAF3}"/>
                </a:ext>
              </a:extLst>
            </p:cNvPr>
            <p:cNvSpPr/>
            <p:nvPr/>
          </p:nvSpPr>
          <p:spPr>
            <a:xfrm>
              <a:off x="2742357" y="2307622"/>
              <a:ext cx="4118249" cy="1789228"/>
            </a:xfrm>
            <a:custGeom>
              <a:avLst/>
              <a:gdLst>
                <a:gd name="connsiteX0" fmla="*/ 884642 w 4118249"/>
                <a:gd name="connsiteY0" fmla="*/ 0 h 1789228"/>
                <a:gd name="connsiteX1" fmla="*/ 1134519 w 4118249"/>
                <a:gd name="connsiteY1" fmla="*/ 104919 h 1789228"/>
                <a:gd name="connsiteX2" fmla="*/ 1224493 w 4118249"/>
                <a:gd name="connsiteY2" fmla="*/ 169900 h 1789228"/>
                <a:gd name="connsiteX3" fmla="*/ 1214496 w 4118249"/>
                <a:gd name="connsiteY3" fmla="*/ 184896 h 1789228"/>
                <a:gd name="connsiteX4" fmla="*/ 1294473 w 4118249"/>
                <a:gd name="connsiteY4" fmla="*/ 229883 h 1789228"/>
                <a:gd name="connsiteX5" fmla="*/ 1284476 w 4118249"/>
                <a:gd name="connsiteY5" fmla="*/ 239880 h 1789228"/>
                <a:gd name="connsiteX6" fmla="*/ 1294473 w 4118249"/>
                <a:gd name="connsiteY6" fmla="*/ 254875 h 1789228"/>
                <a:gd name="connsiteX7" fmla="*/ 1194502 w 4118249"/>
                <a:gd name="connsiteY7" fmla="*/ 309859 h 1789228"/>
                <a:gd name="connsiteX8" fmla="*/ 1074537 w 4118249"/>
                <a:gd name="connsiteY8" fmla="*/ 374840 h 1789228"/>
                <a:gd name="connsiteX9" fmla="*/ 1039547 w 4118249"/>
                <a:gd name="connsiteY9" fmla="*/ 469763 h 1789228"/>
                <a:gd name="connsiteX10" fmla="*/ 1124522 w 4118249"/>
                <a:gd name="connsiteY10" fmla="*/ 479760 h 1789228"/>
                <a:gd name="connsiteX11" fmla="*/ 1134519 w 4118249"/>
                <a:gd name="connsiteY11" fmla="*/ 404832 h 1789228"/>
                <a:gd name="connsiteX12" fmla="*/ 1114525 w 4118249"/>
                <a:gd name="connsiteY12" fmla="*/ 399833 h 1789228"/>
                <a:gd name="connsiteX13" fmla="*/ 1139518 w 4118249"/>
                <a:gd name="connsiteY13" fmla="*/ 349848 h 1789228"/>
                <a:gd name="connsiteX14" fmla="*/ 1289474 w 4118249"/>
                <a:gd name="connsiteY14" fmla="*/ 694697 h 1789228"/>
                <a:gd name="connsiteX15" fmla="*/ 1299471 w 4118249"/>
                <a:gd name="connsiteY15" fmla="*/ 759678 h 1789228"/>
                <a:gd name="connsiteX16" fmla="*/ 1644321 w 4118249"/>
                <a:gd name="connsiteY16" fmla="*/ 694697 h 1789228"/>
                <a:gd name="connsiteX17" fmla="*/ 1734245 w 4118249"/>
                <a:gd name="connsiteY17" fmla="*/ 694697 h 1789228"/>
                <a:gd name="connsiteX18" fmla="*/ 1934186 w 4118249"/>
                <a:gd name="connsiteY18" fmla="*/ 784671 h 1789228"/>
                <a:gd name="connsiteX19" fmla="*/ 2019162 w 4118249"/>
                <a:gd name="connsiteY19" fmla="*/ 834656 h 1789228"/>
                <a:gd name="connsiteX20" fmla="*/ 2039156 w 4118249"/>
                <a:gd name="connsiteY20" fmla="*/ 884592 h 1789228"/>
                <a:gd name="connsiteX21" fmla="*/ 2978732 w 4118249"/>
                <a:gd name="connsiteY21" fmla="*/ 574732 h 1789228"/>
                <a:gd name="connsiteX22" fmla="*/ 3198668 w 4118249"/>
                <a:gd name="connsiteY22" fmla="*/ 674703 h 1789228"/>
                <a:gd name="connsiteX23" fmla="*/ 3203666 w 4118249"/>
                <a:gd name="connsiteY23" fmla="*/ 709693 h 1789228"/>
                <a:gd name="connsiteX24" fmla="*/ 3123689 w 4118249"/>
                <a:gd name="connsiteY24" fmla="*/ 824659 h 1789228"/>
                <a:gd name="connsiteX25" fmla="*/ 2973733 w 4118249"/>
                <a:gd name="connsiteY25" fmla="*/ 924580 h 1789228"/>
                <a:gd name="connsiteX26" fmla="*/ 2753847 w 4118249"/>
                <a:gd name="connsiteY26" fmla="*/ 1074537 h 1789228"/>
                <a:gd name="connsiteX27" fmla="*/ 3218662 w 4118249"/>
                <a:gd name="connsiteY27" fmla="*/ 1074537 h 1789228"/>
                <a:gd name="connsiteX28" fmla="*/ 3743409 w 4118249"/>
                <a:gd name="connsiteY28" fmla="*/ 999558 h 1789228"/>
                <a:gd name="connsiteX29" fmla="*/ 3828384 w 4118249"/>
                <a:gd name="connsiteY29" fmla="*/ 999558 h 1789228"/>
                <a:gd name="connsiteX30" fmla="*/ 3918358 w 4118249"/>
                <a:gd name="connsiteY30" fmla="*/ 1014554 h 1789228"/>
                <a:gd name="connsiteX31" fmla="*/ 4098305 w 4118249"/>
                <a:gd name="connsiteY31" fmla="*/ 1074537 h 1789228"/>
                <a:gd name="connsiteX32" fmla="*/ 4093307 w 4118249"/>
                <a:gd name="connsiteY32" fmla="*/ 1084534 h 1789228"/>
                <a:gd name="connsiteX33" fmla="*/ 4118249 w 4118249"/>
                <a:gd name="connsiteY33" fmla="*/ 1099529 h 1789228"/>
                <a:gd name="connsiteX34" fmla="*/ 4083310 w 4118249"/>
                <a:gd name="connsiteY34" fmla="*/ 1114525 h 1789228"/>
                <a:gd name="connsiteX35" fmla="*/ 4113251 w 4118249"/>
                <a:gd name="connsiteY35" fmla="*/ 1119523 h 1789228"/>
                <a:gd name="connsiteX36" fmla="*/ 4068314 w 4118249"/>
                <a:gd name="connsiteY36" fmla="*/ 1144516 h 1789228"/>
                <a:gd name="connsiteX37" fmla="*/ 4043321 w 4118249"/>
                <a:gd name="connsiteY37" fmla="*/ 1164510 h 1789228"/>
                <a:gd name="connsiteX38" fmla="*/ 3763403 w 4118249"/>
                <a:gd name="connsiteY38" fmla="*/ 1189503 h 1789228"/>
                <a:gd name="connsiteX39" fmla="*/ 3438548 w 4118249"/>
                <a:gd name="connsiteY39" fmla="*/ 1224493 h 1789228"/>
                <a:gd name="connsiteX40" fmla="*/ 3143684 w 4118249"/>
                <a:gd name="connsiteY40" fmla="*/ 1194502 h 1789228"/>
                <a:gd name="connsiteX41" fmla="*/ 2678869 w 4118249"/>
                <a:gd name="connsiteY41" fmla="*/ 1209497 h 1789228"/>
                <a:gd name="connsiteX42" fmla="*/ 2548907 w 4118249"/>
                <a:gd name="connsiteY42" fmla="*/ 1219494 h 1789228"/>
                <a:gd name="connsiteX43" fmla="*/ 2339018 w 4118249"/>
                <a:gd name="connsiteY43" fmla="*/ 1344408 h 1789228"/>
                <a:gd name="connsiteX44" fmla="*/ 2289033 w 4118249"/>
                <a:gd name="connsiteY44" fmla="*/ 1354405 h 1789228"/>
                <a:gd name="connsiteX45" fmla="*/ 2274037 w 4118249"/>
                <a:gd name="connsiteY45" fmla="*/ 1349406 h 1789228"/>
                <a:gd name="connsiteX46" fmla="*/ 2134078 w 4118249"/>
                <a:gd name="connsiteY46" fmla="*/ 1204499 h 1789228"/>
                <a:gd name="connsiteX47" fmla="*/ 2418995 w 4118249"/>
                <a:gd name="connsiteY47" fmla="*/ 989561 h 1789228"/>
                <a:gd name="connsiteX48" fmla="*/ 2993727 w 4118249"/>
                <a:gd name="connsiteY48" fmla="*/ 644712 h 1789228"/>
                <a:gd name="connsiteX49" fmla="*/ 2933745 w 4118249"/>
                <a:gd name="connsiteY49" fmla="*/ 639713 h 1789228"/>
                <a:gd name="connsiteX50" fmla="*/ 2219053 w 4118249"/>
                <a:gd name="connsiteY50" fmla="*/ 849652 h 1789228"/>
                <a:gd name="connsiteX51" fmla="*/ 2953739 w 4118249"/>
                <a:gd name="connsiteY51" fmla="*/ 624718 h 1789228"/>
                <a:gd name="connsiteX52" fmla="*/ 3058708 w 4118249"/>
                <a:gd name="connsiteY52" fmla="*/ 619719 h 1789228"/>
                <a:gd name="connsiteX53" fmla="*/ 2978732 w 4118249"/>
                <a:gd name="connsiteY53" fmla="*/ 609722 h 1789228"/>
                <a:gd name="connsiteX54" fmla="*/ 2558904 w 4118249"/>
                <a:gd name="connsiteY54" fmla="*/ 694697 h 1789228"/>
                <a:gd name="connsiteX55" fmla="*/ 2249045 w 4118249"/>
                <a:gd name="connsiteY55" fmla="*/ 819661 h 1789228"/>
                <a:gd name="connsiteX56" fmla="*/ 2274037 w 4118249"/>
                <a:gd name="connsiteY56" fmla="*/ 804665 h 1789228"/>
                <a:gd name="connsiteX57" fmla="*/ 2269039 w 4118249"/>
                <a:gd name="connsiteY57" fmla="*/ 794668 h 1789228"/>
                <a:gd name="connsiteX58" fmla="*/ 2229050 w 4118249"/>
                <a:gd name="connsiteY58" fmla="*/ 814662 h 1789228"/>
                <a:gd name="connsiteX59" fmla="*/ 2231549 w 4118249"/>
                <a:gd name="connsiteY59" fmla="*/ 817161 h 1789228"/>
                <a:gd name="connsiteX60" fmla="*/ 2224052 w 4118249"/>
                <a:gd name="connsiteY60" fmla="*/ 814662 h 1789228"/>
                <a:gd name="connsiteX61" fmla="*/ 2034157 w 4118249"/>
                <a:gd name="connsiteY61" fmla="*/ 894589 h 1789228"/>
                <a:gd name="connsiteX62" fmla="*/ 2004166 w 4118249"/>
                <a:gd name="connsiteY62" fmla="*/ 979564 h 1789228"/>
                <a:gd name="connsiteX63" fmla="*/ 1929188 w 4118249"/>
                <a:gd name="connsiteY63" fmla="*/ 1399392 h 1789228"/>
                <a:gd name="connsiteX64" fmla="*/ 1689307 w 4118249"/>
                <a:gd name="connsiteY64" fmla="*/ 1789228 h 1789228"/>
                <a:gd name="connsiteX65" fmla="*/ 1604332 w 4118249"/>
                <a:gd name="connsiteY65" fmla="*/ 1779231 h 1789228"/>
                <a:gd name="connsiteX66" fmla="*/ 1384396 w 4118249"/>
                <a:gd name="connsiteY66" fmla="*/ 1644320 h 1789228"/>
                <a:gd name="connsiteX67" fmla="*/ 1369401 w 4118249"/>
                <a:gd name="connsiteY67" fmla="*/ 1634323 h 1789228"/>
                <a:gd name="connsiteX68" fmla="*/ 1309468 w 4118249"/>
                <a:gd name="connsiteY68" fmla="*/ 1554347 h 1789228"/>
                <a:gd name="connsiteX69" fmla="*/ 1384396 w 4118249"/>
                <a:gd name="connsiteY69" fmla="*/ 1609331 h 1789228"/>
                <a:gd name="connsiteX70" fmla="*/ 1364402 w 4118249"/>
                <a:gd name="connsiteY70" fmla="*/ 1589337 h 1789228"/>
                <a:gd name="connsiteX71" fmla="*/ 1449377 w 4118249"/>
                <a:gd name="connsiteY71" fmla="*/ 1654318 h 1789228"/>
                <a:gd name="connsiteX72" fmla="*/ 1594335 w 4118249"/>
                <a:gd name="connsiteY72" fmla="*/ 1564344 h 1789228"/>
                <a:gd name="connsiteX73" fmla="*/ 1669313 w 4118249"/>
                <a:gd name="connsiteY73" fmla="*/ 1434382 h 1789228"/>
                <a:gd name="connsiteX74" fmla="*/ 1719249 w 4118249"/>
                <a:gd name="connsiteY74" fmla="*/ 1229491 h 1789228"/>
                <a:gd name="connsiteX75" fmla="*/ 1739243 w 4118249"/>
                <a:gd name="connsiteY75" fmla="*/ 1099529 h 1789228"/>
                <a:gd name="connsiteX76" fmla="*/ 1789229 w 4118249"/>
                <a:gd name="connsiteY76" fmla="*/ 854650 h 1789228"/>
                <a:gd name="connsiteX77" fmla="*/ 1774233 w 4118249"/>
                <a:gd name="connsiteY77" fmla="*/ 849652 h 1789228"/>
                <a:gd name="connsiteX78" fmla="*/ 1674312 w 4118249"/>
                <a:gd name="connsiteY78" fmla="*/ 859649 h 1789228"/>
                <a:gd name="connsiteX79" fmla="*/ 1319415 w 4118249"/>
                <a:gd name="connsiteY79" fmla="*/ 944574 h 1789228"/>
                <a:gd name="connsiteX80" fmla="*/ 1324414 w 4118249"/>
                <a:gd name="connsiteY80" fmla="*/ 999558 h 1789228"/>
                <a:gd name="connsiteX81" fmla="*/ 1319415 w 4118249"/>
                <a:gd name="connsiteY81" fmla="*/ 1029550 h 1789228"/>
                <a:gd name="connsiteX82" fmla="*/ 1299471 w 4118249"/>
                <a:gd name="connsiteY82" fmla="*/ 1014554 h 1789228"/>
                <a:gd name="connsiteX83" fmla="*/ 1294473 w 4118249"/>
                <a:gd name="connsiteY83" fmla="*/ 1029550 h 1789228"/>
                <a:gd name="connsiteX84" fmla="*/ 1244487 w 4118249"/>
                <a:gd name="connsiteY84" fmla="*/ 964569 h 1789228"/>
                <a:gd name="connsiteX85" fmla="*/ 204890 w 4118249"/>
                <a:gd name="connsiteY85" fmla="*/ 1634323 h 1789228"/>
                <a:gd name="connsiteX86" fmla="*/ 179898 w 4118249"/>
                <a:gd name="connsiteY86" fmla="*/ 1624326 h 1789228"/>
                <a:gd name="connsiteX87" fmla="*/ 164902 w 4118249"/>
                <a:gd name="connsiteY87" fmla="*/ 1634323 h 1789228"/>
                <a:gd name="connsiteX88" fmla="*/ 64981 w 4118249"/>
                <a:gd name="connsiteY88" fmla="*/ 1529354 h 1789228"/>
                <a:gd name="connsiteX89" fmla="*/ 49986 w 4118249"/>
                <a:gd name="connsiteY89" fmla="*/ 1509360 h 1789228"/>
                <a:gd name="connsiteX90" fmla="*/ 0 w 4118249"/>
                <a:gd name="connsiteY90" fmla="*/ 1454376 h 1789228"/>
                <a:gd name="connsiteX91" fmla="*/ 134911 w 4118249"/>
                <a:gd name="connsiteY91" fmla="*/ 1249486 h 1789228"/>
                <a:gd name="connsiteX92" fmla="*/ 774674 w 4118249"/>
                <a:gd name="connsiteY92" fmla="*/ 819661 h 1789228"/>
                <a:gd name="connsiteX93" fmla="*/ 814663 w 4118249"/>
                <a:gd name="connsiteY93" fmla="*/ 809664 h 1789228"/>
                <a:gd name="connsiteX94" fmla="*/ 819661 w 4118249"/>
                <a:gd name="connsiteY94" fmla="*/ 799666 h 1789228"/>
                <a:gd name="connsiteX95" fmla="*/ 829658 w 4118249"/>
                <a:gd name="connsiteY95" fmla="*/ 804665 h 1789228"/>
                <a:gd name="connsiteX96" fmla="*/ 894639 w 4118249"/>
                <a:gd name="connsiteY96" fmla="*/ 769675 h 1789228"/>
                <a:gd name="connsiteX97" fmla="*/ 899638 w 4118249"/>
                <a:gd name="connsiteY97" fmla="*/ 749681 h 1789228"/>
                <a:gd name="connsiteX98" fmla="*/ 899638 w 4118249"/>
                <a:gd name="connsiteY98" fmla="*/ 659707 h 1789228"/>
                <a:gd name="connsiteX99" fmla="*/ 914583 w 4118249"/>
                <a:gd name="connsiteY99" fmla="*/ 489757 h 1789228"/>
                <a:gd name="connsiteX100" fmla="*/ 914583 w 4118249"/>
                <a:gd name="connsiteY100" fmla="*/ 459816 h 1789228"/>
                <a:gd name="connsiteX101" fmla="*/ 709693 w 4118249"/>
                <a:gd name="connsiteY101" fmla="*/ 534744 h 1789228"/>
                <a:gd name="connsiteX102" fmla="*/ 664706 w 4118249"/>
                <a:gd name="connsiteY102" fmla="*/ 509751 h 1789228"/>
                <a:gd name="connsiteX103" fmla="*/ 569734 w 4118249"/>
                <a:gd name="connsiteY103" fmla="*/ 384838 h 1789228"/>
                <a:gd name="connsiteX104" fmla="*/ 954572 w 4118249"/>
                <a:gd name="connsiteY104" fmla="*/ 234881 h 1789228"/>
                <a:gd name="connsiteX105" fmla="*/ 939576 w 4118249"/>
                <a:gd name="connsiteY105" fmla="*/ 194893 h 1789228"/>
                <a:gd name="connsiteX106" fmla="*/ 894639 w 4118249"/>
                <a:gd name="connsiteY106" fmla="*/ 149906 h 1789228"/>
                <a:gd name="connsiteX107" fmla="*/ 484809 w 4118249"/>
                <a:gd name="connsiteY107" fmla="*/ 189894 h 1789228"/>
                <a:gd name="connsiteX108" fmla="*/ 474812 w 4118249"/>
                <a:gd name="connsiteY108" fmla="*/ 184896 h 1789228"/>
                <a:gd name="connsiteX109" fmla="*/ 579731 w 4118249"/>
                <a:gd name="connsiteY109" fmla="*/ 159903 h 1789228"/>
                <a:gd name="connsiteX110" fmla="*/ 554738 w 4118249"/>
                <a:gd name="connsiteY110" fmla="*/ 154905 h 1789228"/>
                <a:gd name="connsiteX111" fmla="*/ 394835 w 4118249"/>
                <a:gd name="connsiteY111" fmla="*/ 169900 h 1789228"/>
                <a:gd name="connsiteX112" fmla="*/ 479810 w 4118249"/>
                <a:gd name="connsiteY112" fmla="*/ 134910 h 1789228"/>
                <a:gd name="connsiteX113" fmla="*/ 544741 w 4118249"/>
                <a:gd name="connsiteY113" fmla="*/ 74928 h 1789228"/>
                <a:gd name="connsiteX114" fmla="*/ 884642 w 4118249"/>
                <a:gd name="connsiteY114" fmla="*/ 0 h 1789228"/>
                <a:gd name="connsiteX115" fmla="*/ 1024551 w 4118249"/>
                <a:gd name="connsiteY115" fmla="*/ 594726 h 1789228"/>
                <a:gd name="connsiteX116" fmla="*/ 1024551 w 4118249"/>
                <a:gd name="connsiteY116" fmla="*/ 644712 h 1789228"/>
                <a:gd name="connsiteX117" fmla="*/ 1054543 w 4118249"/>
                <a:gd name="connsiteY117" fmla="*/ 644712 h 1789228"/>
                <a:gd name="connsiteX118" fmla="*/ 1024551 w 4118249"/>
                <a:gd name="connsiteY118" fmla="*/ 594726 h 1789228"/>
                <a:gd name="connsiteX119" fmla="*/ 1144516 w 4118249"/>
                <a:gd name="connsiteY119" fmla="*/ 604723 h 1789228"/>
                <a:gd name="connsiteX120" fmla="*/ 1094531 w 4118249"/>
                <a:gd name="connsiteY120" fmla="*/ 644712 h 1789228"/>
                <a:gd name="connsiteX121" fmla="*/ 1149515 w 4118249"/>
                <a:gd name="connsiteY121" fmla="*/ 649710 h 1789228"/>
                <a:gd name="connsiteX122" fmla="*/ 1144516 w 4118249"/>
                <a:gd name="connsiteY122" fmla="*/ 604723 h 1789228"/>
                <a:gd name="connsiteX123" fmla="*/ 1019553 w 4118249"/>
                <a:gd name="connsiteY123" fmla="*/ 719690 h 1789228"/>
                <a:gd name="connsiteX124" fmla="*/ 1009556 w 4118249"/>
                <a:gd name="connsiteY124" fmla="*/ 884592 h 1789228"/>
                <a:gd name="connsiteX125" fmla="*/ 1154513 w 4118249"/>
                <a:gd name="connsiteY125" fmla="*/ 809664 h 1789228"/>
                <a:gd name="connsiteX126" fmla="*/ 1154513 w 4118249"/>
                <a:gd name="connsiteY126" fmla="*/ 739684 h 1789228"/>
                <a:gd name="connsiteX127" fmla="*/ 1054543 w 4118249"/>
                <a:gd name="connsiteY127" fmla="*/ 764677 h 1789228"/>
                <a:gd name="connsiteX128" fmla="*/ 1034548 w 4118249"/>
                <a:gd name="connsiteY128" fmla="*/ 724688 h 1789228"/>
                <a:gd name="connsiteX129" fmla="*/ 1019553 w 4118249"/>
                <a:gd name="connsiteY129" fmla="*/ 719690 h 1789228"/>
                <a:gd name="connsiteX130" fmla="*/ 894639 w 4118249"/>
                <a:gd name="connsiteY130" fmla="*/ 794668 h 1789228"/>
                <a:gd name="connsiteX131" fmla="*/ 809664 w 4118249"/>
                <a:gd name="connsiteY131" fmla="*/ 849652 h 1789228"/>
                <a:gd name="connsiteX132" fmla="*/ 894639 w 4118249"/>
                <a:gd name="connsiteY132" fmla="*/ 794668 h 1789228"/>
                <a:gd name="connsiteX133" fmla="*/ 894639 w 4118249"/>
                <a:gd name="connsiteY133" fmla="*/ 839655 h 1789228"/>
                <a:gd name="connsiteX134" fmla="*/ 479810 w 4118249"/>
                <a:gd name="connsiteY134" fmla="*/ 1239488 h 1789228"/>
                <a:gd name="connsiteX135" fmla="*/ 894639 w 4118249"/>
                <a:gd name="connsiteY135" fmla="*/ 959570 h 1789228"/>
                <a:gd name="connsiteX136" fmla="*/ 894639 w 4118249"/>
                <a:gd name="connsiteY136" fmla="*/ 839655 h 1789228"/>
                <a:gd name="connsiteX137" fmla="*/ 544741 w 4118249"/>
                <a:gd name="connsiteY137" fmla="*/ 1269430 h 1789228"/>
                <a:gd name="connsiteX138" fmla="*/ 504803 w 4118249"/>
                <a:gd name="connsiteY138" fmla="*/ 1294422 h 1789228"/>
                <a:gd name="connsiteX139" fmla="*/ 544741 w 4118249"/>
                <a:gd name="connsiteY139" fmla="*/ 1269430 h 1789228"/>
                <a:gd name="connsiteX140" fmla="*/ 1404391 w 4118249"/>
                <a:gd name="connsiteY140" fmla="*/ 1664315 h 1789228"/>
                <a:gd name="connsiteX141" fmla="*/ 1454376 w 4118249"/>
                <a:gd name="connsiteY141" fmla="*/ 1699254 h 1789228"/>
                <a:gd name="connsiteX142" fmla="*/ 1404391 w 4118249"/>
                <a:gd name="connsiteY142" fmla="*/ 1664315 h 1789228"/>
                <a:gd name="connsiteX143" fmla="*/ 2523914 w 4118249"/>
                <a:gd name="connsiteY143" fmla="*/ 704694 h 1789228"/>
                <a:gd name="connsiteX144" fmla="*/ 2503970 w 4118249"/>
                <a:gd name="connsiteY144" fmla="*/ 709693 h 1789228"/>
                <a:gd name="connsiteX145" fmla="*/ 2523914 w 4118249"/>
                <a:gd name="connsiteY145" fmla="*/ 704694 h 1789228"/>
                <a:gd name="connsiteX146" fmla="*/ 2388379 w 4118249"/>
                <a:gd name="connsiteY146" fmla="*/ 752805 h 1789228"/>
                <a:gd name="connsiteX147" fmla="*/ 2379007 w 4118249"/>
                <a:gd name="connsiteY147" fmla="*/ 754680 h 1789228"/>
                <a:gd name="connsiteX148" fmla="*/ 2394002 w 4118249"/>
                <a:gd name="connsiteY148" fmla="*/ 754680 h 1789228"/>
                <a:gd name="connsiteX149" fmla="*/ 2388379 w 4118249"/>
                <a:gd name="connsiteY149" fmla="*/ 752805 h 1789228"/>
                <a:gd name="connsiteX150" fmla="*/ 2329021 w 4118249"/>
                <a:gd name="connsiteY150" fmla="*/ 777798 h 1789228"/>
                <a:gd name="connsiteX151" fmla="*/ 2319024 w 4118249"/>
                <a:gd name="connsiteY151" fmla="*/ 779672 h 1789228"/>
                <a:gd name="connsiteX152" fmla="*/ 2339018 w 4118249"/>
                <a:gd name="connsiteY152" fmla="*/ 779672 h 1789228"/>
                <a:gd name="connsiteX153" fmla="*/ 2329021 w 4118249"/>
                <a:gd name="connsiteY153" fmla="*/ 777798 h 178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4118249" h="1789228">
                  <a:moveTo>
                    <a:pt x="884642" y="0"/>
                  </a:moveTo>
                  <a:cubicBezTo>
                    <a:pt x="969567" y="0"/>
                    <a:pt x="1049544" y="24993"/>
                    <a:pt x="1134519" y="104919"/>
                  </a:cubicBezTo>
                  <a:cubicBezTo>
                    <a:pt x="1139518" y="109918"/>
                    <a:pt x="1224493" y="139909"/>
                    <a:pt x="1224493" y="169900"/>
                  </a:cubicBezTo>
                  <a:cubicBezTo>
                    <a:pt x="1224493" y="179897"/>
                    <a:pt x="1219495" y="179897"/>
                    <a:pt x="1214496" y="184896"/>
                  </a:cubicBezTo>
                  <a:cubicBezTo>
                    <a:pt x="1239489" y="204890"/>
                    <a:pt x="1269480" y="214887"/>
                    <a:pt x="1294473" y="229883"/>
                  </a:cubicBezTo>
                  <a:cubicBezTo>
                    <a:pt x="1289474" y="229883"/>
                    <a:pt x="1284476" y="224884"/>
                    <a:pt x="1284476" y="239880"/>
                  </a:cubicBezTo>
                  <a:cubicBezTo>
                    <a:pt x="1284476" y="249877"/>
                    <a:pt x="1289474" y="249877"/>
                    <a:pt x="1294473" y="254875"/>
                  </a:cubicBezTo>
                  <a:cubicBezTo>
                    <a:pt x="1264481" y="269871"/>
                    <a:pt x="1229492" y="294864"/>
                    <a:pt x="1194502" y="309859"/>
                  </a:cubicBezTo>
                  <a:cubicBezTo>
                    <a:pt x="1149515" y="329854"/>
                    <a:pt x="1104528" y="329854"/>
                    <a:pt x="1074537" y="374840"/>
                  </a:cubicBezTo>
                  <a:cubicBezTo>
                    <a:pt x="1054543" y="399833"/>
                    <a:pt x="1039547" y="454817"/>
                    <a:pt x="1039547" y="469763"/>
                  </a:cubicBezTo>
                  <a:cubicBezTo>
                    <a:pt x="1039547" y="489757"/>
                    <a:pt x="1114525" y="474761"/>
                    <a:pt x="1124522" y="479760"/>
                  </a:cubicBezTo>
                  <a:cubicBezTo>
                    <a:pt x="1124522" y="454817"/>
                    <a:pt x="1129521" y="429824"/>
                    <a:pt x="1134519" y="404832"/>
                  </a:cubicBezTo>
                  <a:cubicBezTo>
                    <a:pt x="1129521" y="399833"/>
                    <a:pt x="1119524" y="399833"/>
                    <a:pt x="1114525" y="399833"/>
                  </a:cubicBezTo>
                  <a:cubicBezTo>
                    <a:pt x="1119524" y="384838"/>
                    <a:pt x="1134519" y="364843"/>
                    <a:pt x="1139518" y="349848"/>
                  </a:cubicBezTo>
                  <a:cubicBezTo>
                    <a:pt x="1289474" y="389836"/>
                    <a:pt x="1254484" y="589728"/>
                    <a:pt x="1289474" y="694697"/>
                  </a:cubicBezTo>
                  <a:cubicBezTo>
                    <a:pt x="1294473" y="709693"/>
                    <a:pt x="1299471" y="734685"/>
                    <a:pt x="1299471" y="759678"/>
                  </a:cubicBezTo>
                  <a:cubicBezTo>
                    <a:pt x="1419386" y="724688"/>
                    <a:pt x="1534353" y="694697"/>
                    <a:pt x="1644321" y="694697"/>
                  </a:cubicBezTo>
                  <a:lnTo>
                    <a:pt x="1734245" y="694697"/>
                  </a:lnTo>
                  <a:cubicBezTo>
                    <a:pt x="1789229" y="684700"/>
                    <a:pt x="1869205" y="739684"/>
                    <a:pt x="1934186" y="784671"/>
                  </a:cubicBezTo>
                  <a:cubicBezTo>
                    <a:pt x="1959179" y="804665"/>
                    <a:pt x="1994169" y="809664"/>
                    <a:pt x="2019162" y="834656"/>
                  </a:cubicBezTo>
                  <a:cubicBezTo>
                    <a:pt x="2034157" y="844653"/>
                    <a:pt x="2034157" y="869596"/>
                    <a:pt x="2039156" y="884592"/>
                  </a:cubicBezTo>
                  <a:cubicBezTo>
                    <a:pt x="2214055" y="774674"/>
                    <a:pt x="2738852" y="574732"/>
                    <a:pt x="2978732" y="574732"/>
                  </a:cubicBezTo>
                  <a:cubicBezTo>
                    <a:pt x="3063707" y="574732"/>
                    <a:pt x="3168676" y="624718"/>
                    <a:pt x="3198668" y="674703"/>
                  </a:cubicBezTo>
                  <a:cubicBezTo>
                    <a:pt x="3203666" y="679701"/>
                    <a:pt x="3203666" y="699696"/>
                    <a:pt x="3203666" y="709693"/>
                  </a:cubicBezTo>
                  <a:cubicBezTo>
                    <a:pt x="3203666" y="769675"/>
                    <a:pt x="3193669" y="769675"/>
                    <a:pt x="3123689" y="824659"/>
                  </a:cubicBezTo>
                  <a:cubicBezTo>
                    <a:pt x="3073704" y="864648"/>
                    <a:pt x="3018720" y="894589"/>
                    <a:pt x="2973733" y="924580"/>
                  </a:cubicBezTo>
                  <a:cubicBezTo>
                    <a:pt x="2903804" y="969567"/>
                    <a:pt x="2828825" y="1024551"/>
                    <a:pt x="2753847" y="1074537"/>
                  </a:cubicBezTo>
                  <a:lnTo>
                    <a:pt x="3218662" y="1074537"/>
                  </a:lnTo>
                  <a:cubicBezTo>
                    <a:pt x="3388562" y="1049544"/>
                    <a:pt x="3568510" y="999558"/>
                    <a:pt x="3743409" y="999558"/>
                  </a:cubicBezTo>
                  <a:cubicBezTo>
                    <a:pt x="3748407" y="999558"/>
                    <a:pt x="3753406" y="1004557"/>
                    <a:pt x="3828384" y="999558"/>
                  </a:cubicBezTo>
                  <a:cubicBezTo>
                    <a:pt x="3858375" y="1004557"/>
                    <a:pt x="3888366" y="1004557"/>
                    <a:pt x="3918358" y="1014554"/>
                  </a:cubicBezTo>
                  <a:cubicBezTo>
                    <a:pt x="3978340" y="1039547"/>
                    <a:pt x="4038323" y="1064539"/>
                    <a:pt x="4098305" y="1074537"/>
                  </a:cubicBezTo>
                  <a:cubicBezTo>
                    <a:pt x="4098305" y="1074537"/>
                    <a:pt x="4098305" y="1079535"/>
                    <a:pt x="4093307" y="1084534"/>
                  </a:cubicBezTo>
                  <a:cubicBezTo>
                    <a:pt x="4098305" y="1094531"/>
                    <a:pt x="4108302" y="1099529"/>
                    <a:pt x="4118249" y="1099529"/>
                  </a:cubicBezTo>
                  <a:cubicBezTo>
                    <a:pt x="4108302" y="1104528"/>
                    <a:pt x="4093307" y="1109526"/>
                    <a:pt x="4083310" y="1114525"/>
                  </a:cubicBezTo>
                  <a:cubicBezTo>
                    <a:pt x="4093307" y="1119523"/>
                    <a:pt x="4103304" y="1119523"/>
                    <a:pt x="4113251" y="1119523"/>
                  </a:cubicBezTo>
                  <a:cubicBezTo>
                    <a:pt x="4108302" y="1129521"/>
                    <a:pt x="4083310" y="1134519"/>
                    <a:pt x="4068314" y="1144516"/>
                  </a:cubicBezTo>
                  <a:cubicBezTo>
                    <a:pt x="4053318" y="1149515"/>
                    <a:pt x="4048320" y="1164510"/>
                    <a:pt x="4043321" y="1164510"/>
                  </a:cubicBezTo>
                  <a:cubicBezTo>
                    <a:pt x="3953347" y="1184505"/>
                    <a:pt x="3853377" y="1179506"/>
                    <a:pt x="3763403" y="1189503"/>
                  </a:cubicBezTo>
                  <a:cubicBezTo>
                    <a:pt x="3658483" y="1199500"/>
                    <a:pt x="3448545" y="1224493"/>
                    <a:pt x="3438548" y="1224493"/>
                  </a:cubicBezTo>
                  <a:cubicBezTo>
                    <a:pt x="3343575" y="1224493"/>
                    <a:pt x="3238656" y="1204499"/>
                    <a:pt x="3143684" y="1194502"/>
                  </a:cubicBezTo>
                  <a:lnTo>
                    <a:pt x="2678869" y="1209497"/>
                  </a:lnTo>
                  <a:cubicBezTo>
                    <a:pt x="2638881" y="1214496"/>
                    <a:pt x="2588895" y="1204499"/>
                    <a:pt x="2548907" y="1219494"/>
                  </a:cubicBezTo>
                  <a:cubicBezTo>
                    <a:pt x="2468980" y="1249486"/>
                    <a:pt x="2408998" y="1309418"/>
                    <a:pt x="2339018" y="1344408"/>
                  </a:cubicBezTo>
                  <a:cubicBezTo>
                    <a:pt x="2324023" y="1349406"/>
                    <a:pt x="2304029" y="1354405"/>
                    <a:pt x="2289033" y="1354405"/>
                  </a:cubicBezTo>
                  <a:cubicBezTo>
                    <a:pt x="2279036" y="1354405"/>
                    <a:pt x="2279036" y="1354405"/>
                    <a:pt x="2274037" y="1349406"/>
                  </a:cubicBezTo>
                  <a:cubicBezTo>
                    <a:pt x="2234049" y="1299421"/>
                    <a:pt x="2134078" y="1214496"/>
                    <a:pt x="2134078" y="1204499"/>
                  </a:cubicBezTo>
                  <a:cubicBezTo>
                    <a:pt x="2134078" y="1174507"/>
                    <a:pt x="2364011" y="1024551"/>
                    <a:pt x="2418995" y="989561"/>
                  </a:cubicBezTo>
                  <a:cubicBezTo>
                    <a:pt x="2593894" y="864648"/>
                    <a:pt x="2798834" y="734685"/>
                    <a:pt x="2993727" y="644712"/>
                  </a:cubicBezTo>
                  <a:cubicBezTo>
                    <a:pt x="2973733" y="639713"/>
                    <a:pt x="2948740" y="639713"/>
                    <a:pt x="2933745" y="639713"/>
                  </a:cubicBezTo>
                  <a:cubicBezTo>
                    <a:pt x="2713859" y="639713"/>
                    <a:pt x="2423994" y="774674"/>
                    <a:pt x="2219053" y="849652"/>
                  </a:cubicBezTo>
                  <a:cubicBezTo>
                    <a:pt x="2463982" y="744683"/>
                    <a:pt x="2708860" y="644712"/>
                    <a:pt x="2953739" y="624718"/>
                  </a:cubicBezTo>
                  <a:lnTo>
                    <a:pt x="3058708" y="619719"/>
                  </a:lnTo>
                  <a:cubicBezTo>
                    <a:pt x="3033716" y="614720"/>
                    <a:pt x="2993727" y="609722"/>
                    <a:pt x="2978732" y="609722"/>
                  </a:cubicBezTo>
                  <a:cubicBezTo>
                    <a:pt x="2843821" y="609722"/>
                    <a:pt x="2678869" y="654709"/>
                    <a:pt x="2558904" y="694697"/>
                  </a:cubicBezTo>
                  <a:cubicBezTo>
                    <a:pt x="2453985" y="729687"/>
                    <a:pt x="2354014" y="779672"/>
                    <a:pt x="2249045" y="819661"/>
                  </a:cubicBezTo>
                  <a:cubicBezTo>
                    <a:pt x="2254043" y="814662"/>
                    <a:pt x="2264040" y="809664"/>
                    <a:pt x="2274037" y="804665"/>
                  </a:cubicBezTo>
                  <a:cubicBezTo>
                    <a:pt x="2274037" y="804665"/>
                    <a:pt x="2274037" y="799666"/>
                    <a:pt x="2269039" y="794668"/>
                  </a:cubicBezTo>
                  <a:cubicBezTo>
                    <a:pt x="2259042" y="799666"/>
                    <a:pt x="2244046" y="804665"/>
                    <a:pt x="2229050" y="814662"/>
                  </a:cubicBezTo>
                  <a:lnTo>
                    <a:pt x="2231549" y="817161"/>
                  </a:lnTo>
                  <a:lnTo>
                    <a:pt x="2224052" y="814662"/>
                  </a:lnTo>
                  <a:cubicBezTo>
                    <a:pt x="2209056" y="814662"/>
                    <a:pt x="2084143" y="854650"/>
                    <a:pt x="2034157" y="894589"/>
                  </a:cubicBezTo>
                  <a:cubicBezTo>
                    <a:pt x="2014163" y="909585"/>
                    <a:pt x="2014163" y="949573"/>
                    <a:pt x="2004166" y="979564"/>
                  </a:cubicBezTo>
                  <a:cubicBezTo>
                    <a:pt x="1949182" y="1119523"/>
                    <a:pt x="1944183" y="1254484"/>
                    <a:pt x="1929188" y="1399392"/>
                  </a:cubicBezTo>
                  <a:cubicBezTo>
                    <a:pt x="1914192" y="1514358"/>
                    <a:pt x="1889199" y="1789228"/>
                    <a:pt x="1689307" y="1789228"/>
                  </a:cubicBezTo>
                  <a:cubicBezTo>
                    <a:pt x="1674312" y="1789228"/>
                    <a:pt x="1629325" y="1784230"/>
                    <a:pt x="1604332" y="1779231"/>
                  </a:cubicBezTo>
                  <a:cubicBezTo>
                    <a:pt x="1564344" y="1774233"/>
                    <a:pt x="1384396" y="1699254"/>
                    <a:pt x="1384396" y="1644320"/>
                  </a:cubicBezTo>
                  <a:cubicBezTo>
                    <a:pt x="1384396" y="1629325"/>
                    <a:pt x="1374399" y="1634323"/>
                    <a:pt x="1369401" y="1634323"/>
                  </a:cubicBezTo>
                  <a:cubicBezTo>
                    <a:pt x="1354405" y="1614329"/>
                    <a:pt x="1324414" y="1584338"/>
                    <a:pt x="1309468" y="1554347"/>
                  </a:cubicBezTo>
                  <a:cubicBezTo>
                    <a:pt x="1334411" y="1579339"/>
                    <a:pt x="1354405" y="1604332"/>
                    <a:pt x="1384396" y="1609331"/>
                  </a:cubicBezTo>
                  <a:lnTo>
                    <a:pt x="1364402" y="1589337"/>
                  </a:lnTo>
                  <a:cubicBezTo>
                    <a:pt x="1389395" y="1609331"/>
                    <a:pt x="1434382" y="1654318"/>
                    <a:pt x="1449377" y="1654318"/>
                  </a:cubicBezTo>
                  <a:cubicBezTo>
                    <a:pt x="1479369" y="1654318"/>
                    <a:pt x="1579340" y="1579339"/>
                    <a:pt x="1594335" y="1564344"/>
                  </a:cubicBezTo>
                  <a:cubicBezTo>
                    <a:pt x="1629325" y="1524355"/>
                    <a:pt x="1654318" y="1479369"/>
                    <a:pt x="1669313" y="1434382"/>
                  </a:cubicBezTo>
                  <a:cubicBezTo>
                    <a:pt x="1694306" y="1369401"/>
                    <a:pt x="1704303" y="1294422"/>
                    <a:pt x="1719249" y="1229491"/>
                  </a:cubicBezTo>
                  <a:cubicBezTo>
                    <a:pt x="1729246" y="1189503"/>
                    <a:pt x="1734245" y="1144516"/>
                    <a:pt x="1739243" y="1099529"/>
                  </a:cubicBezTo>
                  <a:lnTo>
                    <a:pt x="1789229" y="854650"/>
                  </a:lnTo>
                  <a:cubicBezTo>
                    <a:pt x="1784230" y="849652"/>
                    <a:pt x="1789229" y="849652"/>
                    <a:pt x="1774233" y="849652"/>
                  </a:cubicBezTo>
                  <a:cubicBezTo>
                    <a:pt x="1764236" y="849652"/>
                    <a:pt x="1704303" y="854650"/>
                    <a:pt x="1674312" y="859649"/>
                  </a:cubicBezTo>
                  <a:cubicBezTo>
                    <a:pt x="1564344" y="879593"/>
                    <a:pt x="1434382" y="904586"/>
                    <a:pt x="1319415" y="944574"/>
                  </a:cubicBezTo>
                  <a:cubicBezTo>
                    <a:pt x="1319415" y="959570"/>
                    <a:pt x="1324414" y="984563"/>
                    <a:pt x="1324414" y="999558"/>
                  </a:cubicBezTo>
                  <a:cubicBezTo>
                    <a:pt x="1324414" y="1009556"/>
                    <a:pt x="1319415" y="1019553"/>
                    <a:pt x="1319415" y="1029550"/>
                  </a:cubicBezTo>
                  <a:cubicBezTo>
                    <a:pt x="1314417" y="1024551"/>
                    <a:pt x="1304470" y="1019553"/>
                    <a:pt x="1299471" y="1014554"/>
                  </a:cubicBezTo>
                  <a:cubicBezTo>
                    <a:pt x="1294473" y="1019553"/>
                    <a:pt x="1294473" y="1024551"/>
                    <a:pt x="1294473" y="1029550"/>
                  </a:cubicBezTo>
                  <a:cubicBezTo>
                    <a:pt x="1279477" y="1014554"/>
                    <a:pt x="1264481" y="989561"/>
                    <a:pt x="1244487" y="964569"/>
                  </a:cubicBezTo>
                  <a:cubicBezTo>
                    <a:pt x="849652" y="1114525"/>
                    <a:pt x="399834" y="1344408"/>
                    <a:pt x="204890" y="1634323"/>
                  </a:cubicBezTo>
                  <a:cubicBezTo>
                    <a:pt x="199892" y="1634323"/>
                    <a:pt x="194893" y="1624326"/>
                    <a:pt x="179898" y="1624326"/>
                  </a:cubicBezTo>
                  <a:cubicBezTo>
                    <a:pt x="169901" y="1624326"/>
                    <a:pt x="179898" y="1634323"/>
                    <a:pt x="164902" y="1634323"/>
                  </a:cubicBezTo>
                  <a:cubicBezTo>
                    <a:pt x="134911" y="1634323"/>
                    <a:pt x="149906" y="1589337"/>
                    <a:pt x="64981" y="1529354"/>
                  </a:cubicBezTo>
                  <a:cubicBezTo>
                    <a:pt x="59983" y="1529354"/>
                    <a:pt x="54984" y="1514358"/>
                    <a:pt x="49986" y="1509360"/>
                  </a:cubicBezTo>
                  <a:cubicBezTo>
                    <a:pt x="39989" y="1489366"/>
                    <a:pt x="0" y="1474370"/>
                    <a:pt x="0" y="1454376"/>
                  </a:cubicBezTo>
                  <a:cubicBezTo>
                    <a:pt x="0" y="1429383"/>
                    <a:pt x="124914" y="1259483"/>
                    <a:pt x="134911" y="1249486"/>
                  </a:cubicBezTo>
                  <a:cubicBezTo>
                    <a:pt x="304861" y="1049544"/>
                    <a:pt x="599725" y="859649"/>
                    <a:pt x="774674" y="819661"/>
                  </a:cubicBezTo>
                  <a:cubicBezTo>
                    <a:pt x="784671" y="814662"/>
                    <a:pt x="804666" y="809664"/>
                    <a:pt x="814663" y="809664"/>
                  </a:cubicBezTo>
                  <a:cubicBezTo>
                    <a:pt x="819661" y="809664"/>
                    <a:pt x="819661" y="799666"/>
                    <a:pt x="819661" y="799666"/>
                  </a:cubicBezTo>
                  <a:cubicBezTo>
                    <a:pt x="819661" y="799666"/>
                    <a:pt x="824660" y="804665"/>
                    <a:pt x="829658" y="804665"/>
                  </a:cubicBezTo>
                  <a:cubicBezTo>
                    <a:pt x="839655" y="804665"/>
                    <a:pt x="874645" y="784671"/>
                    <a:pt x="894639" y="769675"/>
                  </a:cubicBezTo>
                  <a:cubicBezTo>
                    <a:pt x="899638" y="764677"/>
                    <a:pt x="904636" y="754680"/>
                    <a:pt x="899638" y="749681"/>
                  </a:cubicBezTo>
                  <a:cubicBezTo>
                    <a:pt x="899638" y="719690"/>
                    <a:pt x="904636" y="689699"/>
                    <a:pt x="899638" y="659707"/>
                  </a:cubicBezTo>
                  <a:cubicBezTo>
                    <a:pt x="899638" y="604723"/>
                    <a:pt x="914583" y="499754"/>
                    <a:pt x="914583" y="489757"/>
                  </a:cubicBezTo>
                  <a:lnTo>
                    <a:pt x="914583" y="459816"/>
                  </a:lnTo>
                  <a:cubicBezTo>
                    <a:pt x="814663" y="499754"/>
                    <a:pt x="784671" y="534744"/>
                    <a:pt x="709693" y="534744"/>
                  </a:cubicBezTo>
                  <a:cubicBezTo>
                    <a:pt x="694698" y="534744"/>
                    <a:pt x="674703" y="534744"/>
                    <a:pt x="664706" y="509751"/>
                  </a:cubicBezTo>
                  <a:cubicBezTo>
                    <a:pt x="649711" y="474761"/>
                    <a:pt x="614721" y="429824"/>
                    <a:pt x="569734" y="384838"/>
                  </a:cubicBezTo>
                  <a:lnTo>
                    <a:pt x="954572" y="234881"/>
                  </a:lnTo>
                  <a:cubicBezTo>
                    <a:pt x="944575" y="219886"/>
                    <a:pt x="939576" y="204890"/>
                    <a:pt x="939576" y="194893"/>
                  </a:cubicBezTo>
                  <a:cubicBezTo>
                    <a:pt x="939576" y="174899"/>
                    <a:pt x="914583" y="149906"/>
                    <a:pt x="894639" y="149906"/>
                  </a:cubicBezTo>
                  <a:lnTo>
                    <a:pt x="484809" y="189894"/>
                  </a:lnTo>
                  <a:cubicBezTo>
                    <a:pt x="484809" y="189894"/>
                    <a:pt x="479810" y="189894"/>
                    <a:pt x="474812" y="184896"/>
                  </a:cubicBezTo>
                  <a:cubicBezTo>
                    <a:pt x="509802" y="179897"/>
                    <a:pt x="544741" y="169900"/>
                    <a:pt x="579731" y="159903"/>
                  </a:cubicBezTo>
                  <a:cubicBezTo>
                    <a:pt x="574733" y="154905"/>
                    <a:pt x="569734" y="154905"/>
                    <a:pt x="554738" y="154905"/>
                  </a:cubicBezTo>
                  <a:cubicBezTo>
                    <a:pt x="544741" y="154905"/>
                    <a:pt x="459816" y="169900"/>
                    <a:pt x="394835" y="169900"/>
                  </a:cubicBezTo>
                  <a:cubicBezTo>
                    <a:pt x="419828" y="159903"/>
                    <a:pt x="449819" y="149906"/>
                    <a:pt x="479810" y="134910"/>
                  </a:cubicBezTo>
                  <a:cubicBezTo>
                    <a:pt x="499804" y="124913"/>
                    <a:pt x="514750" y="94922"/>
                    <a:pt x="544741" y="74928"/>
                  </a:cubicBezTo>
                  <a:cubicBezTo>
                    <a:pt x="564735" y="59982"/>
                    <a:pt x="834657" y="0"/>
                    <a:pt x="884642" y="0"/>
                  </a:cubicBezTo>
                  <a:close/>
                  <a:moveTo>
                    <a:pt x="1024551" y="594726"/>
                  </a:moveTo>
                  <a:lnTo>
                    <a:pt x="1024551" y="644712"/>
                  </a:lnTo>
                  <a:lnTo>
                    <a:pt x="1054543" y="644712"/>
                  </a:lnTo>
                  <a:cubicBezTo>
                    <a:pt x="1044546" y="629716"/>
                    <a:pt x="1034548" y="609722"/>
                    <a:pt x="1024551" y="594726"/>
                  </a:cubicBezTo>
                  <a:close/>
                  <a:moveTo>
                    <a:pt x="1144516" y="604723"/>
                  </a:moveTo>
                  <a:cubicBezTo>
                    <a:pt x="1124522" y="614720"/>
                    <a:pt x="1104528" y="629716"/>
                    <a:pt x="1094531" y="644712"/>
                  </a:cubicBezTo>
                  <a:cubicBezTo>
                    <a:pt x="1104528" y="644712"/>
                    <a:pt x="1119524" y="644712"/>
                    <a:pt x="1149515" y="649710"/>
                  </a:cubicBezTo>
                  <a:cubicBezTo>
                    <a:pt x="1144516" y="634715"/>
                    <a:pt x="1144516" y="619719"/>
                    <a:pt x="1144516" y="604723"/>
                  </a:cubicBezTo>
                  <a:close/>
                  <a:moveTo>
                    <a:pt x="1019553" y="719690"/>
                  </a:moveTo>
                  <a:cubicBezTo>
                    <a:pt x="1019553" y="774674"/>
                    <a:pt x="1014554" y="829658"/>
                    <a:pt x="1009556" y="884592"/>
                  </a:cubicBezTo>
                  <a:cubicBezTo>
                    <a:pt x="1054543" y="859649"/>
                    <a:pt x="1104528" y="829658"/>
                    <a:pt x="1154513" y="809664"/>
                  </a:cubicBezTo>
                  <a:lnTo>
                    <a:pt x="1154513" y="739684"/>
                  </a:lnTo>
                  <a:cubicBezTo>
                    <a:pt x="1114525" y="749681"/>
                    <a:pt x="1064540" y="764677"/>
                    <a:pt x="1054543" y="764677"/>
                  </a:cubicBezTo>
                  <a:cubicBezTo>
                    <a:pt x="1039547" y="764677"/>
                    <a:pt x="1029550" y="739684"/>
                    <a:pt x="1034548" y="724688"/>
                  </a:cubicBezTo>
                  <a:cubicBezTo>
                    <a:pt x="1029550" y="724688"/>
                    <a:pt x="1024551" y="724688"/>
                    <a:pt x="1019553" y="719690"/>
                  </a:cubicBezTo>
                  <a:close/>
                  <a:moveTo>
                    <a:pt x="894639" y="794668"/>
                  </a:moveTo>
                  <a:cubicBezTo>
                    <a:pt x="864648" y="814662"/>
                    <a:pt x="834657" y="834656"/>
                    <a:pt x="809664" y="849652"/>
                  </a:cubicBezTo>
                  <a:cubicBezTo>
                    <a:pt x="844654" y="834656"/>
                    <a:pt x="879644" y="809664"/>
                    <a:pt x="894639" y="794668"/>
                  </a:cubicBezTo>
                  <a:close/>
                  <a:moveTo>
                    <a:pt x="894639" y="839655"/>
                  </a:moveTo>
                  <a:cubicBezTo>
                    <a:pt x="799667" y="919582"/>
                    <a:pt x="584730" y="1079535"/>
                    <a:pt x="479810" y="1239488"/>
                  </a:cubicBezTo>
                  <a:lnTo>
                    <a:pt x="894639" y="959570"/>
                  </a:lnTo>
                  <a:cubicBezTo>
                    <a:pt x="894639" y="919582"/>
                    <a:pt x="889641" y="879593"/>
                    <a:pt x="894639" y="839655"/>
                  </a:cubicBezTo>
                  <a:close/>
                  <a:moveTo>
                    <a:pt x="544741" y="1269430"/>
                  </a:moveTo>
                  <a:cubicBezTo>
                    <a:pt x="529746" y="1274428"/>
                    <a:pt x="514750" y="1289424"/>
                    <a:pt x="504803" y="1294422"/>
                  </a:cubicBezTo>
                  <a:cubicBezTo>
                    <a:pt x="519749" y="1289424"/>
                    <a:pt x="534744" y="1279427"/>
                    <a:pt x="544741" y="1269430"/>
                  </a:cubicBezTo>
                  <a:close/>
                  <a:moveTo>
                    <a:pt x="1404391" y="1664315"/>
                  </a:moveTo>
                  <a:cubicBezTo>
                    <a:pt x="1419386" y="1679260"/>
                    <a:pt x="1439380" y="1694256"/>
                    <a:pt x="1454376" y="1699254"/>
                  </a:cubicBezTo>
                  <a:cubicBezTo>
                    <a:pt x="1439380" y="1689257"/>
                    <a:pt x="1419386" y="1674262"/>
                    <a:pt x="1404391" y="1664315"/>
                  </a:cubicBezTo>
                  <a:close/>
                  <a:moveTo>
                    <a:pt x="2523914" y="704694"/>
                  </a:moveTo>
                  <a:cubicBezTo>
                    <a:pt x="2518916" y="704694"/>
                    <a:pt x="2508969" y="709693"/>
                    <a:pt x="2503970" y="709693"/>
                  </a:cubicBezTo>
                  <a:cubicBezTo>
                    <a:pt x="2513917" y="709693"/>
                    <a:pt x="2523914" y="704694"/>
                    <a:pt x="2523914" y="704694"/>
                  </a:cubicBezTo>
                  <a:close/>
                  <a:moveTo>
                    <a:pt x="2388379" y="752805"/>
                  </a:moveTo>
                  <a:cubicBezTo>
                    <a:pt x="2385255" y="753430"/>
                    <a:pt x="2381506" y="754680"/>
                    <a:pt x="2379007" y="754680"/>
                  </a:cubicBezTo>
                  <a:lnTo>
                    <a:pt x="2394002" y="754680"/>
                  </a:lnTo>
                  <a:cubicBezTo>
                    <a:pt x="2394002" y="752181"/>
                    <a:pt x="2391503" y="752181"/>
                    <a:pt x="2388379" y="752805"/>
                  </a:cubicBezTo>
                  <a:close/>
                  <a:moveTo>
                    <a:pt x="2329021" y="777798"/>
                  </a:moveTo>
                  <a:cubicBezTo>
                    <a:pt x="2325273" y="778423"/>
                    <a:pt x="2321524" y="779672"/>
                    <a:pt x="2319024" y="779672"/>
                  </a:cubicBezTo>
                  <a:lnTo>
                    <a:pt x="2339018" y="779672"/>
                  </a:lnTo>
                  <a:cubicBezTo>
                    <a:pt x="2336519" y="777173"/>
                    <a:pt x="2332770" y="777173"/>
                    <a:pt x="2329021" y="777798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204ED5E-B7FD-7D1C-8ACB-DF81F8832D74}"/>
                </a:ext>
              </a:extLst>
            </p:cNvPr>
            <p:cNvSpPr/>
            <p:nvPr/>
          </p:nvSpPr>
          <p:spPr>
            <a:xfrm>
              <a:off x="6841865" y="2691913"/>
              <a:ext cx="1644321" cy="1274479"/>
            </a:xfrm>
            <a:custGeom>
              <a:avLst/>
              <a:gdLst>
                <a:gd name="connsiteX0" fmla="*/ 789670 w 1644321"/>
                <a:gd name="connsiteY0" fmla="*/ 0 h 1274479"/>
                <a:gd name="connsiteX1" fmla="*/ 879644 w 1644321"/>
                <a:gd name="connsiteY1" fmla="*/ 29991 h 1274479"/>
                <a:gd name="connsiteX2" fmla="*/ 929629 w 1644321"/>
                <a:gd name="connsiteY2" fmla="*/ 104969 h 1274479"/>
                <a:gd name="connsiteX3" fmla="*/ 1004607 w 1644321"/>
                <a:gd name="connsiteY3" fmla="*/ 154955 h 1274479"/>
                <a:gd name="connsiteX4" fmla="*/ 979614 w 1644321"/>
                <a:gd name="connsiteY4" fmla="*/ 154955 h 1274479"/>
                <a:gd name="connsiteX5" fmla="*/ 1009606 w 1644321"/>
                <a:gd name="connsiteY5" fmla="*/ 179948 h 1274479"/>
                <a:gd name="connsiteX6" fmla="*/ 974616 w 1644321"/>
                <a:gd name="connsiteY6" fmla="*/ 184946 h 1274479"/>
                <a:gd name="connsiteX7" fmla="*/ 939626 w 1644321"/>
                <a:gd name="connsiteY7" fmla="*/ 174949 h 1274479"/>
                <a:gd name="connsiteX8" fmla="*/ 809664 w 1644321"/>
                <a:gd name="connsiteY8" fmla="*/ 279868 h 1274479"/>
                <a:gd name="connsiteX9" fmla="*/ 809664 w 1644321"/>
                <a:gd name="connsiteY9" fmla="*/ 289865 h 1274479"/>
                <a:gd name="connsiteX10" fmla="*/ 1269480 w 1644321"/>
                <a:gd name="connsiteY10" fmla="*/ 234931 h 1274479"/>
                <a:gd name="connsiteX11" fmla="*/ 1449428 w 1644321"/>
                <a:gd name="connsiteY11" fmla="*/ 259924 h 1274479"/>
                <a:gd name="connsiteX12" fmla="*/ 1524356 w 1644321"/>
                <a:gd name="connsiteY12" fmla="*/ 319857 h 1274479"/>
                <a:gd name="connsiteX13" fmla="*/ 1629325 w 1644321"/>
                <a:gd name="connsiteY13" fmla="*/ 409830 h 1274479"/>
                <a:gd name="connsiteX14" fmla="*/ 1644321 w 1644321"/>
                <a:gd name="connsiteY14" fmla="*/ 474811 h 1274479"/>
                <a:gd name="connsiteX15" fmla="*/ 1539352 w 1644321"/>
                <a:gd name="connsiteY15" fmla="*/ 679702 h 1274479"/>
                <a:gd name="connsiteX16" fmla="*/ 1224494 w 1644321"/>
                <a:gd name="connsiteY16" fmla="*/ 1029600 h 1274479"/>
                <a:gd name="connsiteX17" fmla="*/ 1109527 w 1644321"/>
                <a:gd name="connsiteY17" fmla="*/ 939626 h 1274479"/>
                <a:gd name="connsiteX18" fmla="*/ 994610 w 1644321"/>
                <a:gd name="connsiteY18" fmla="*/ 844654 h 1274479"/>
                <a:gd name="connsiteX19" fmla="*/ 984613 w 1644321"/>
                <a:gd name="connsiteY19" fmla="*/ 779673 h 1274479"/>
                <a:gd name="connsiteX20" fmla="*/ 1249486 w 1644321"/>
                <a:gd name="connsiteY20" fmla="*/ 359845 h 1274479"/>
                <a:gd name="connsiteX21" fmla="*/ 1229492 w 1644321"/>
                <a:gd name="connsiteY21" fmla="*/ 354846 h 1274479"/>
                <a:gd name="connsiteX22" fmla="*/ 674753 w 1644321"/>
                <a:gd name="connsiteY22" fmla="*/ 459816 h 1274479"/>
                <a:gd name="connsiteX23" fmla="*/ 574782 w 1644321"/>
                <a:gd name="connsiteY23" fmla="*/ 609772 h 1274479"/>
                <a:gd name="connsiteX24" fmla="*/ 324855 w 1644321"/>
                <a:gd name="connsiteY24" fmla="*/ 1094531 h 1274479"/>
                <a:gd name="connsiteX25" fmla="*/ 254926 w 1644321"/>
                <a:gd name="connsiteY25" fmla="*/ 1274479 h 1274479"/>
                <a:gd name="connsiteX26" fmla="*/ 229933 w 1644321"/>
                <a:gd name="connsiteY26" fmla="*/ 1259483 h 1274479"/>
                <a:gd name="connsiteX27" fmla="*/ 219936 w 1644321"/>
                <a:gd name="connsiteY27" fmla="*/ 1274479 h 1274479"/>
                <a:gd name="connsiteX28" fmla="*/ 159953 w 1644321"/>
                <a:gd name="connsiteY28" fmla="*/ 1199500 h 1274479"/>
                <a:gd name="connsiteX29" fmla="*/ 109968 w 1644321"/>
                <a:gd name="connsiteY29" fmla="*/ 1159512 h 1274479"/>
                <a:gd name="connsiteX30" fmla="*/ 104970 w 1644321"/>
                <a:gd name="connsiteY30" fmla="*/ 1144516 h 1274479"/>
                <a:gd name="connsiteX31" fmla="*/ 54984 w 1644321"/>
                <a:gd name="connsiteY31" fmla="*/ 1079535 h 1274479"/>
                <a:gd name="connsiteX32" fmla="*/ 314858 w 1644321"/>
                <a:gd name="connsiteY32" fmla="*/ 569784 h 1274479"/>
                <a:gd name="connsiteX33" fmla="*/ 309860 w 1644321"/>
                <a:gd name="connsiteY33" fmla="*/ 564785 h 1274479"/>
                <a:gd name="connsiteX34" fmla="*/ 144958 w 1644321"/>
                <a:gd name="connsiteY34" fmla="*/ 629766 h 1274479"/>
                <a:gd name="connsiteX35" fmla="*/ 179948 w 1644321"/>
                <a:gd name="connsiteY35" fmla="*/ 699696 h 1274479"/>
                <a:gd name="connsiteX36" fmla="*/ 154955 w 1644321"/>
                <a:gd name="connsiteY36" fmla="*/ 679702 h 1274479"/>
                <a:gd name="connsiteX37" fmla="*/ 184946 w 1644321"/>
                <a:gd name="connsiteY37" fmla="*/ 754680 h 1274479"/>
                <a:gd name="connsiteX38" fmla="*/ 159953 w 1644321"/>
                <a:gd name="connsiteY38" fmla="*/ 714692 h 1274479"/>
                <a:gd name="connsiteX39" fmla="*/ 14996 w 1644321"/>
                <a:gd name="connsiteY39" fmla="*/ 559787 h 1274479"/>
                <a:gd name="connsiteX40" fmla="*/ 0 w 1644321"/>
                <a:gd name="connsiteY40" fmla="*/ 524797 h 1274479"/>
                <a:gd name="connsiteX41" fmla="*/ 64981 w 1644321"/>
                <a:gd name="connsiteY41" fmla="*/ 469813 h 1274479"/>
                <a:gd name="connsiteX42" fmla="*/ 329854 w 1644321"/>
                <a:gd name="connsiteY42" fmla="*/ 389836 h 1274479"/>
                <a:gd name="connsiteX43" fmla="*/ 484809 w 1644321"/>
                <a:gd name="connsiteY43" fmla="*/ 349848 h 1274479"/>
                <a:gd name="connsiteX44" fmla="*/ 599775 w 1644321"/>
                <a:gd name="connsiteY44" fmla="*/ 249927 h 1274479"/>
                <a:gd name="connsiteX45" fmla="*/ 864648 w 1644321"/>
                <a:gd name="connsiteY45" fmla="*/ 84975 h 1274479"/>
                <a:gd name="connsiteX46" fmla="*/ 804665 w 1644321"/>
                <a:gd name="connsiteY46" fmla="*/ 39988 h 1274479"/>
                <a:gd name="connsiteX47" fmla="*/ 424826 w 1644321"/>
                <a:gd name="connsiteY47" fmla="*/ 224934 h 1274479"/>
                <a:gd name="connsiteX48" fmla="*/ 389836 w 1644321"/>
                <a:gd name="connsiteY48" fmla="*/ 209939 h 1274479"/>
                <a:gd name="connsiteX49" fmla="*/ 349848 w 1644321"/>
                <a:gd name="connsiteY49" fmla="*/ 159953 h 1274479"/>
                <a:gd name="connsiteX50" fmla="*/ 259924 w 1644321"/>
                <a:gd name="connsiteY50" fmla="*/ 79977 h 1274479"/>
                <a:gd name="connsiteX51" fmla="*/ 244929 w 1644321"/>
                <a:gd name="connsiteY51" fmla="*/ 49985 h 1274479"/>
                <a:gd name="connsiteX52" fmla="*/ 254926 w 1644321"/>
                <a:gd name="connsiteY52" fmla="*/ 39988 h 1274479"/>
                <a:gd name="connsiteX53" fmla="*/ 344850 w 1644321"/>
                <a:gd name="connsiteY53" fmla="*/ 59982 h 1274479"/>
                <a:gd name="connsiteX54" fmla="*/ 379839 w 1644321"/>
                <a:gd name="connsiteY54" fmla="*/ 79977 h 1274479"/>
                <a:gd name="connsiteX55" fmla="*/ 424826 w 1644321"/>
                <a:gd name="connsiteY55" fmla="*/ 99971 h 1274479"/>
                <a:gd name="connsiteX56" fmla="*/ 789670 w 1644321"/>
                <a:gd name="connsiteY56" fmla="*/ 0 h 1274479"/>
                <a:gd name="connsiteX57" fmla="*/ 799667 w 1644321"/>
                <a:gd name="connsiteY57" fmla="*/ 24993 h 1274479"/>
                <a:gd name="connsiteX58" fmla="*/ 664756 w 1644321"/>
                <a:gd name="connsiteY58" fmla="*/ 79977 h 1274479"/>
                <a:gd name="connsiteX59" fmla="*/ 829658 w 1644321"/>
                <a:gd name="connsiteY59" fmla="*/ 29991 h 1274479"/>
                <a:gd name="connsiteX60" fmla="*/ 799667 w 1644321"/>
                <a:gd name="connsiteY60" fmla="*/ 24993 h 1274479"/>
                <a:gd name="connsiteX61" fmla="*/ 694697 w 1644321"/>
                <a:gd name="connsiteY61" fmla="*/ 49985 h 1274479"/>
                <a:gd name="connsiteX62" fmla="*/ 564785 w 1644321"/>
                <a:gd name="connsiteY62" fmla="*/ 119965 h 1274479"/>
                <a:gd name="connsiteX63" fmla="*/ 694697 w 1644321"/>
                <a:gd name="connsiteY63" fmla="*/ 49985 h 1274479"/>
                <a:gd name="connsiteX64" fmla="*/ 1299472 w 1644321"/>
                <a:gd name="connsiteY64" fmla="*/ 354846 h 1274479"/>
                <a:gd name="connsiteX65" fmla="*/ 1419437 w 1644321"/>
                <a:gd name="connsiteY65" fmla="*/ 409830 h 1274479"/>
                <a:gd name="connsiteX66" fmla="*/ 1444429 w 1644321"/>
                <a:gd name="connsiteY66" fmla="*/ 359845 h 1274479"/>
                <a:gd name="connsiteX67" fmla="*/ 1299472 w 1644321"/>
                <a:gd name="connsiteY67" fmla="*/ 354846 h 1274479"/>
                <a:gd name="connsiteX68" fmla="*/ 1334461 w 1644321"/>
                <a:gd name="connsiteY68" fmla="*/ 529795 h 1274479"/>
                <a:gd name="connsiteX69" fmla="*/ 1159512 w 1644321"/>
                <a:gd name="connsiteY69" fmla="*/ 774674 h 1274479"/>
                <a:gd name="connsiteX70" fmla="*/ 1334461 w 1644321"/>
                <a:gd name="connsiteY70" fmla="*/ 529795 h 127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644321" h="1274479">
                  <a:moveTo>
                    <a:pt x="789670" y="0"/>
                  </a:moveTo>
                  <a:cubicBezTo>
                    <a:pt x="824660" y="0"/>
                    <a:pt x="834657" y="0"/>
                    <a:pt x="879644" y="29991"/>
                  </a:cubicBezTo>
                  <a:cubicBezTo>
                    <a:pt x="904636" y="49985"/>
                    <a:pt x="909635" y="79977"/>
                    <a:pt x="929629" y="104969"/>
                  </a:cubicBezTo>
                  <a:cubicBezTo>
                    <a:pt x="949623" y="124964"/>
                    <a:pt x="984613" y="134961"/>
                    <a:pt x="1004607" y="154955"/>
                  </a:cubicBezTo>
                  <a:cubicBezTo>
                    <a:pt x="999609" y="154955"/>
                    <a:pt x="989611" y="149956"/>
                    <a:pt x="979614" y="154955"/>
                  </a:cubicBezTo>
                  <a:cubicBezTo>
                    <a:pt x="989611" y="159953"/>
                    <a:pt x="999609" y="169950"/>
                    <a:pt x="1009606" y="179948"/>
                  </a:cubicBezTo>
                  <a:cubicBezTo>
                    <a:pt x="999609" y="179948"/>
                    <a:pt x="984613" y="184946"/>
                    <a:pt x="974616" y="184946"/>
                  </a:cubicBezTo>
                  <a:cubicBezTo>
                    <a:pt x="959620" y="184946"/>
                    <a:pt x="954622" y="174949"/>
                    <a:pt x="939626" y="174949"/>
                  </a:cubicBezTo>
                  <a:cubicBezTo>
                    <a:pt x="914633" y="174949"/>
                    <a:pt x="819661" y="269871"/>
                    <a:pt x="809664" y="279868"/>
                  </a:cubicBezTo>
                  <a:lnTo>
                    <a:pt x="809664" y="289865"/>
                  </a:lnTo>
                  <a:cubicBezTo>
                    <a:pt x="959620" y="269871"/>
                    <a:pt x="1124523" y="234931"/>
                    <a:pt x="1269480" y="234931"/>
                  </a:cubicBezTo>
                  <a:cubicBezTo>
                    <a:pt x="1349457" y="234931"/>
                    <a:pt x="1344459" y="224934"/>
                    <a:pt x="1449428" y="259924"/>
                  </a:cubicBezTo>
                  <a:cubicBezTo>
                    <a:pt x="1474421" y="269871"/>
                    <a:pt x="1494365" y="299862"/>
                    <a:pt x="1524356" y="319857"/>
                  </a:cubicBezTo>
                  <a:cubicBezTo>
                    <a:pt x="1549349" y="339851"/>
                    <a:pt x="1604333" y="359845"/>
                    <a:pt x="1629325" y="409830"/>
                  </a:cubicBezTo>
                  <a:cubicBezTo>
                    <a:pt x="1639323" y="424826"/>
                    <a:pt x="1644321" y="459816"/>
                    <a:pt x="1644321" y="474811"/>
                  </a:cubicBezTo>
                  <a:cubicBezTo>
                    <a:pt x="1644321" y="524797"/>
                    <a:pt x="1569343" y="619769"/>
                    <a:pt x="1539352" y="679702"/>
                  </a:cubicBezTo>
                  <a:cubicBezTo>
                    <a:pt x="1499363" y="744683"/>
                    <a:pt x="1359454" y="1029600"/>
                    <a:pt x="1224494" y="1029600"/>
                  </a:cubicBezTo>
                  <a:cubicBezTo>
                    <a:pt x="1164511" y="1029600"/>
                    <a:pt x="1164511" y="994610"/>
                    <a:pt x="1109527" y="939626"/>
                  </a:cubicBezTo>
                  <a:cubicBezTo>
                    <a:pt x="1074587" y="909635"/>
                    <a:pt x="1024601" y="879644"/>
                    <a:pt x="994610" y="844654"/>
                  </a:cubicBezTo>
                  <a:cubicBezTo>
                    <a:pt x="979614" y="829658"/>
                    <a:pt x="984613" y="794668"/>
                    <a:pt x="984613" y="779673"/>
                  </a:cubicBezTo>
                  <a:cubicBezTo>
                    <a:pt x="984613" y="599775"/>
                    <a:pt x="1054593" y="369842"/>
                    <a:pt x="1249486" y="359845"/>
                  </a:cubicBezTo>
                  <a:cubicBezTo>
                    <a:pt x="1244488" y="354846"/>
                    <a:pt x="1244488" y="354846"/>
                    <a:pt x="1229492" y="354846"/>
                  </a:cubicBezTo>
                  <a:cubicBezTo>
                    <a:pt x="1144517" y="354846"/>
                    <a:pt x="689749" y="439822"/>
                    <a:pt x="674753" y="459816"/>
                  </a:cubicBezTo>
                  <a:cubicBezTo>
                    <a:pt x="634765" y="504803"/>
                    <a:pt x="604774" y="554788"/>
                    <a:pt x="574782" y="609772"/>
                  </a:cubicBezTo>
                  <a:cubicBezTo>
                    <a:pt x="484809" y="759679"/>
                    <a:pt x="394835" y="939626"/>
                    <a:pt x="324855" y="1094531"/>
                  </a:cubicBezTo>
                  <a:cubicBezTo>
                    <a:pt x="299863" y="1149515"/>
                    <a:pt x="279918" y="1214496"/>
                    <a:pt x="254926" y="1274479"/>
                  </a:cubicBezTo>
                  <a:cubicBezTo>
                    <a:pt x="249927" y="1274479"/>
                    <a:pt x="239930" y="1269480"/>
                    <a:pt x="229933" y="1259483"/>
                  </a:cubicBezTo>
                  <a:cubicBezTo>
                    <a:pt x="224935" y="1264482"/>
                    <a:pt x="224935" y="1269480"/>
                    <a:pt x="219936" y="1274479"/>
                  </a:cubicBezTo>
                  <a:cubicBezTo>
                    <a:pt x="199942" y="1254484"/>
                    <a:pt x="179948" y="1219495"/>
                    <a:pt x="159953" y="1199500"/>
                  </a:cubicBezTo>
                  <a:cubicBezTo>
                    <a:pt x="149956" y="1184505"/>
                    <a:pt x="129962" y="1174508"/>
                    <a:pt x="109968" y="1159512"/>
                  </a:cubicBezTo>
                  <a:cubicBezTo>
                    <a:pt x="109968" y="1154514"/>
                    <a:pt x="109968" y="1149515"/>
                    <a:pt x="104970" y="1144516"/>
                  </a:cubicBezTo>
                  <a:cubicBezTo>
                    <a:pt x="89974" y="1119524"/>
                    <a:pt x="54984" y="1104528"/>
                    <a:pt x="54984" y="1079535"/>
                  </a:cubicBezTo>
                  <a:cubicBezTo>
                    <a:pt x="54984" y="989612"/>
                    <a:pt x="299863" y="589778"/>
                    <a:pt x="314858" y="569784"/>
                  </a:cubicBezTo>
                  <a:lnTo>
                    <a:pt x="309860" y="564785"/>
                  </a:lnTo>
                  <a:cubicBezTo>
                    <a:pt x="254926" y="584779"/>
                    <a:pt x="199942" y="604774"/>
                    <a:pt x="144958" y="629766"/>
                  </a:cubicBezTo>
                  <a:cubicBezTo>
                    <a:pt x="154955" y="649760"/>
                    <a:pt x="164952" y="674703"/>
                    <a:pt x="179948" y="699696"/>
                  </a:cubicBezTo>
                  <a:cubicBezTo>
                    <a:pt x="154955" y="674703"/>
                    <a:pt x="154955" y="674703"/>
                    <a:pt x="154955" y="679702"/>
                  </a:cubicBezTo>
                  <a:cubicBezTo>
                    <a:pt x="154955" y="694698"/>
                    <a:pt x="174949" y="729687"/>
                    <a:pt x="184946" y="754680"/>
                  </a:cubicBezTo>
                  <a:cubicBezTo>
                    <a:pt x="179948" y="744683"/>
                    <a:pt x="169951" y="724689"/>
                    <a:pt x="159953" y="714692"/>
                  </a:cubicBezTo>
                  <a:cubicBezTo>
                    <a:pt x="109968" y="664706"/>
                    <a:pt x="64981" y="609772"/>
                    <a:pt x="14996" y="559787"/>
                  </a:cubicBezTo>
                  <a:cubicBezTo>
                    <a:pt x="4999" y="549790"/>
                    <a:pt x="0" y="539793"/>
                    <a:pt x="0" y="524797"/>
                  </a:cubicBezTo>
                  <a:cubicBezTo>
                    <a:pt x="0" y="489807"/>
                    <a:pt x="34990" y="484809"/>
                    <a:pt x="64981" y="469813"/>
                  </a:cubicBezTo>
                  <a:cubicBezTo>
                    <a:pt x="144958" y="434823"/>
                    <a:pt x="239930" y="409830"/>
                    <a:pt x="329854" y="389836"/>
                  </a:cubicBezTo>
                  <a:cubicBezTo>
                    <a:pt x="374841" y="374841"/>
                    <a:pt x="439822" y="374841"/>
                    <a:pt x="484809" y="349848"/>
                  </a:cubicBezTo>
                  <a:cubicBezTo>
                    <a:pt x="529796" y="324855"/>
                    <a:pt x="554788" y="279868"/>
                    <a:pt x="599775" y="249927"/>
                  </a:cubicBezTo>
                  <a:cubicBezTo>
                    <a:pt x="674753" y="194943"/>
                    <a:pt x="774674" y="159953"/>
                    <a:pt x="864648" y="84975"/>
                  </a:cubicBezTo>
                  <a:cubicBezTo>
                    <a:pt x="834657" y="54984"/>
                    <a:pt x="819661" y="39988"/>
                    <a:pt x="804665" y="39988"/>
                  </a:cubicBezTo>
                  <a:cubicBezTo>
                    <a:pt x="669755" y="39988"/>
                    <a:pt x="569784" y="224934"/>
                    <a:pt x="424826" y="224934"/>
                  </a:cubicBezTo>
                  <a:cubicBezTo>
                    <a:pt x="414829" y="224934"/>
                    <a:pt x="394835" y="219936"/>
                    <a:pt x="389836" y="209939"/>
                  </a:cubicBezTo>
                  <a:cubicBezTo>
                    <a:pt x="374841" y="199942"/>
                    <a:pt x="364844" y="174949"/>
                    <a:pt x="349848" y="159953"/>
                  </a:cubicBezTo>
                  <a:cubicBezTo>
                    <a:pt x="324855" y="124964"/>
                    <a:pt x="284917" y="99971"/>
                    <a:pt x="259924" y="79977"/>
                  </a:cubicBezTo>
                  <a:cubicBezTo>
                    <a:pt x="249927" y="69980"/>
                    <a:pt x="249927" y="59982"/>
                    <a:pt x="244929" y="49985"/>
                  </a:cubicBezTo>
                  <a:cubicBezTo>
                    <a:pt x="249927" y="44987"/>
                    <a:pt x="244929" y="39988"/>
                    <a:pt x="254926" y="39988"/>
                  </a:cubicBezTo>
                  <a:cubicBezTo>
                    <a:pt x="269921" y="39988"/>
                    <a:pt x="314858" y="54984"/>
                    <a:pt x="344850" y="59982"/>
                  </a:cubicBezTo>
                  <a:cubicBezTo>
                    <a:pt x="344850" y="59982"/>
                    <a:pt x="359845" y="94972"/>
                    <a:pt x="379839" y="79977"/>
                  </a:cubicBezTo>
                  <a:cubicBezTo>
                    <a:pt x="394835" y="94972"/>
                    <a:pt x="399833" y="99971"/>
                    <a:pt x="424826" y="99971"/>
                  </a:cubicBezTo>
                  <a:cubicBezTo>
                    <a:pt x="544791" y="99971"/>
                    <a:pt x="704695" y="0"/>
                    <a:pt x="789670" y="0"/>
                  </a:cubicBezTo>
                  <a:close/>
                  <a:moveTo>
                    <a:pt x="799667" y="24993"/>
                  </a:moveTo>
                  <a:cubicBezTo>
                    <a:pt x="764677" y="24993"/>
                    <a:pt x="699696" y="59982"/>
                    <a:pt x="664756" y="79977"/>
                  </a:cubicBezTo>
                  <a:cubicBezTo>
                    <a:pt x="714692" y="59982"/>
                    <a:pt x="774674" y="24993"/>
                    <a:pt x="829658" y="29991"/>
                  </a:cubicBezTo>
                  <a:cubicBezTo>
                    <a:pt x="819661" y="24993"/>
                    <a:pt x="814662" y="24993"/>
                    <a:pt x="799667" y="24993"/>
                  </a:cubicBezTo>
                  <a:close/>
                  <a:moveTo>
                    <a:pt x="694697" y="49985"/>
                  </a:moveTo>
                  <a:cubicBezTo>
                    <a:pt x="654759" y="64981"/>
                    <a:pt x="584780" y="84975"/>
                    <a:pt x="564785" y="119965"/>
                  </a:cubicBezTo>
                  <a:cubicBezTo>
                    <a:pt x="609772" y="99971"/>
                    <a:pt x="659758" y="69980"/>
                    <a:pt x="694697" y="49985"/>
                  </a:cubicBezTo>
                  <a:close/>
                  <a:moveTo>
                    <a:pt x="1299472" y="354846"/>
                  </a:moveTo>
                  <a:cubicBezTo>
                    <a:pt x="1339460" y="354846"/>
                    <a:pt x="1379448" y="374841"/>
                    <a:pt x="1419437" y="409830"/>
                  </a:cubicBezTo>
                  <a:cubicBezTo>
                    <a:pt x="1429434" y="394835"/>
                    <a:pt x="1439431" y="374841"/>
                    <a:pt x="1444429" y="359845"/>
                  </a:cubicBezTo>
                  <a:cubicBezTo>
                    <a:pt x="1424435" y="359845"/>
                    <a:pt x="1399443" y="359845"/>
                    <a:pt x="1299472" y="354846"/>
                  </a:cubicBezTo>
                  <a:close/>
                  <a:moveTo>
                    <a:pt x="1334461" y="529795"/>
                  </a:moveTo>
                  <a:cubicBezTo>
                    <a:pt x="1224494" y="534794"/>
                    <a:pt x="1149515" y="699696"/>
                    <a:pt x="1159512" y="774674"/>
                  </a:cubicBezTo>
                  <a:cubicBezTo>
                    <a:pt x="1224494" y="699696"/>
                    <a:pt x="1289475" y="599775"/>
                    <a:pt x="1334461" y="529795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8795FBB-DF03-B7BF-AB9C-C617DF4BAB42}"/>
                </a:ext>
              </a:extLst>
            </p:cNvPr>
            <p:cNvGrpSpPr/>
            <p:nvPr/>
          </p:nvGrpSpPr>
          <p:grpSpPr>
            <a:xfrm>
              <a:off x="1312902" y="2470049"/>
              <a:ext cx="1429455" cy="1144517"/>
              <a:chOff x="1517285" y="3500729"/>
              <a:chExt cx="1429455" cy="1144517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BCB5E2C-FBF6-3860-9630-DEB0F6EEED31}"/>
                  </a:ext>
                </a:extLst>
              </p:cNvPr>
              <p:cNvSpPr/>
              <p:nvPr/>
            </p:nvSpPr>
            <p:spPr>
              <a:xfrm>
                <a:off x="1517285" y="3500729"/>
                <a:ext cx="1009605" cy="1144517"/>
              </a:xfrm>
              <a:custGeom>
                <a:avLst/>
                <a:gdLst>
                  <a:gd name="connsiteX0" fmla="*/ 704744 w 1009605"/>
                  <a:gd name="connsiteY0" fmla="*/ 0 h 1144517"/>
                  <a:gd name="connsiteX1" fmla="*/ 804665 w 1009605"/>
                  <a:gd name="connsiteY1" fmla="*/ 64981 h 1144517"/>
                  <a:gd name="connsiteX2" fmla="*/ 864648 w 1009605"/>
                  <a:gd name="connsiteY2" fmla="*/ 314859 h 1144517"/>
                  <a:gd name="connsiteX3" fmla="*/ 854650 w 1009605"/>
                  <a:gd name="connsiteY3" fmla="*/ 459816 h 1144517"/>
                  <a:gd name="connsiteX4" fmla="*/ 859649 w 1009605"/>
                  <a:gd name="connsiteY4" fmla="*/ 464815 h 1144517"/>
                  <a:gd name="connsiteX5" fmla="*/ 809664 w 1009605"/>
                  <a:gd name="connsiteY5" fmla="*/ 754681 h 1144517"/>
                  <a:gd name="connsiteX6" fmla="*/ 1009605 w 1009605"/>
                  <a:gd name="connsiteY6" fmla="*/ 639714 h 1144517"/>
                  <a:gd name="connsiteX7" fmla="*/ 794668 w 1009605"/>
                  <a:gd name="connsiteY7" fmla="*/ 799667 h 1144517"/>
                  <a:gd name="connsiteX8" fmla="*/ 799667 w 1009605"/>
                  <a:gd name="connsiteY8" fmla="*/ 814663 h 1144517"/>
                  <a:gd name="connsiteX9" fmla="*/ 894639 w 1009605"/>
                  <a:gd name="connsiteY9" fmla="*/ 749682 h 1144517"/>
                  <a:gd name="connsiteX10" fmla="*/ 854650 w 1009605"/>
                  <a:gd name="connsiteY10" fmla="*/ 789670 h 1144517"/>
                  <a:gd name="connsiteX11" fmla="*/ 859649 w 1009605"/>
                  <a:gd name="connsiteY11" fmla="*/ 799667 h 1144517"/>
                  <a:gd name="connsiteX12" fmla="*/ 789669 w 1009605"/>
                  <a:gd name="connsiteY12" fmla="*/ 849653 h 1144517"/>
                  <a:gd name="connsiteX13" fmla="*/ 744683 w 1009605"/>
                  <a:gd name="connsiteY13" fmla="*/ 904637 h 1144517"/>
                  <a:gd name="connsiteX14" fmla="*/ 699746 w 1009605"/>
                  <a:gd name="connsiteY14" fmla="*/ 914634 h 1144517"/>
                  <a:gd name="connsiteX15" fmla="*/ 479810 w 1009605"/>
                  <a:gd name="connsiteY15" fmla="*/ 1054543 h 1144517"/>
                  <a:gd name="connsiteX16" fmla="*/ 224934 w 1009605"/>
                  <a:gd name="connsiteY16" fmla="*/ 1144517 h 1144517"/>
                  <a:gd name="connsiteX17" fmla="*/ 169950 w 1009605"/>
                  <a:gd name="connsiteY17" fmla="*/ 1134520 h 1144517"/>
                  <a:gd name="connsiteX18" fmla="*/ 89973 w 1009605"/>
                  <a:gd name="connsiteY18" fmla="*/ 1054543 h 1144517"/>
                  <a:gd name="connsiteX19" fmla="*/ 44987 w 1009605"/>
                  <a:gd name="connsiteY19" fmla="*/ 1024552 h 1144517"/>
                  <a:gd name="connsiteX20" fmla="*/ 0 w 1009605"/>
                  <a:gd name="connsiteY20" fmla="*/ 939627 h 1144517"/>
                  <a:gd name="connsiteX21" fmla="*/ 204940 w 1009605"/>
                  <a:gd name="connsiteY21" fmla="*/ 719691 h 1144517"/>
                  <a:gd name="connsiteX22" fmla="*/ 194943 w 1009605"/>
                  <a:gd name="connsiteY22" fmla="*/ 709694 h 1144517"/>
                  <a:gd name="connsiteX23" fmla="*/ 209938 w 1009605"/>
                  <a:gd name="connsiteY23" fmla="*/ 714692 h 1144517"/>
                  <a:gd name="connsiteX24" fmla="*/ 209938 w 1009605"/>
                  <a:gd name="connsiteY24" fmla="*/ 699697 h 1144517"/>
                  <a:gd name="connsiteX25" fmla="*/ 244928 w 1009605"/>
                  <a:gd name="connsiteY25" fmla="*/ 669705 h 1144517"/>
                  <a:gd name="connsiteX26" fmla="*/ 309909 w 1009605"/>
                  <a:gd name="connsiteY26" fmla="*/ 634715 h 1144517"/>
                  <a:gd name="connsiteX27" fmla="*/ 394835 w 1009605"/>
                  <a:gd name="connsiteY27" fmla="*/ 614721 h 1144517"/>
                  <a:gd name="connsiteX28" fmla="*/ 419827 w 1009605"/>
                  <a:gd name="connsiteY28" fmla="*/ 624718 h 1144517"/>
                  <a:gd name="connsiteX29" fmla="*/ 404832 w 1009605"/>
                  <a:gd name="connsiteY29" fmla="*/ 634715 h 1144517"/>
                  <a:gd name="connsiteX30" fmla="*/ 389836 w 1009605"/>
                  <a:gd name="connsiteY30" fmla="*/ 629717 h 1144517"/>
                  <a:gd name="connsiteX31" fmla="*/ 219936 w 1009605"/>
                  <a:gd name="connsiteY31" fmla="*/ 774675 h 1144517"/>
                  <a:gd name="connsiteX32" fmla="*/ 349934 w 1009605"/>
                  <a:gd name="connsiteY32" fmla="*/ 666425 h 1144517"/>
                  <a:gd name="connsiteX33" fmla="*/ 361878 w 1009605"/>
                  <a:gd name="connsiteY33" fmla="*/ 659926 h 1144517"/>
                  <a:gd name="connsiteX34" fmla="*/ 377340 w 1009605"/>
                  <a:gd name="connsiteY34" fmla="*/ 661583 h 1144517"/>
                  <a:gd name="connsiteX35" fmla="*/ 394835 w 1009605"/>
                  <a:gd name="connsiteY35" fmla="*/ 659708 h 1144517"/>
                  <a:gd name="connsiteX36" fmla="*/ 269921 w 1009605"/>
                  <a:gd name="connsiteY36" fmla="*/ 769676 h 1144517"/>
                  <a:gd name="connsiteX37" fmla="*/ 199941 w 1009605"/>
                  <a:gd name="connsiteY37" fmla="*/ 869647 h 1144517"/>
                  <a:gd name="connsiteX38" fmla="*/ 144957 w 1009605"/>
                  <a:gd name="connsiteY38" fmla="*/ 1029550 h 1144517"/>
                  <a:gd name="connsiteX39" fmla="*/ 149956 w 1009605"/>
                  <a:gd name="connsiteY39" fmla="*/ 1049545 h 1144517"/>
                  <a:gd name="connsiteX40" fmla="*/ 169950 w 1009605"/>
                  <a:gd name="connsiteY40" fmla="*/ 1049545 h 1144517"/>
                  <a:gd name="connsiteX41" fmla="*/ 604773 w 1009605"/>
                  <a:gd name="connsiteY41" fmla="*/ 859650 h 1144517"/>
                  <a:gd name="connsiteX42" fmla="*/ 624767 w 1009605"/>
                  <a:gd name="connsiteY42" fmla="*/ 859650 h 1144517"/>
                  <a:gd name="connsiteX43" fmla="*/ 634765 w 1009605"/>
                  <a:gd name="connsiteY43" fmla="*/ 844654 h 1144517"/>
                  <a:gd name="connsiteX44" fmla="*/ 544791 w 1009605"/>
                  <a:gd name="connsiteY44" fmla="*/ 774675 h 1144517"/>
                  <a:gd name="connsiteX45" fmla="*/ 694747 w 1009605"/>
                  <a:gd name="connsiteY45" fmla="*/ 329854 h 1144517"/>
                  <a:gd name="connsiteX46" fmla="*/ 694747 w 1009605"/>
                  <a:gd name="connsiteY46" fmla="*/ 194943 h 1144517"/>
                  <a:gd name="connsiteX47" fmla="*/ 674753 w 1009605"/>
                  <a:gd name="connsiteY47" fmla="*/ 64981 h 1144517"/>
                  <a:gd name="connsiteX48" fmla="*/ 704744 w 1009605"/>
                  <a:gd name="connsiteY48" fmla="*/ 0 h 114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9605" h="1144517">
                    <a:moveTo>
                      <a:pt x="704744" y="0"/>
                    </a:moveTo>
                    <a:cubicBezTo>
                      <a:pt x="734685" y="19994"/>
                      <a:pt x="769675" y="44987"/>
                      <a:pt x="804665" y="64981"/>
                    </a:cubicBezTo>
                    <a:cubicBezTo>
                      <a:pt x="854650" y="94973"/>
                      <a:pt x="864648" y="259875"/>
                      <a:pt x="864648" y="314859"/>
                    </a:cubicBezTo>
                    <a:cubicBezTo>
                      <a:pt x="864648" y="329854"/>
                      <a:pt x="859649" y="414830"/>
                      <a:pt x="854650" y="459816"/>
                    </a:cubicBezTo>
                    <a:lnTo>
                      <a:pt x="859649" y="464815"/>
                    </a:lnTo>
                    <a:lnTo>
                      <a:pt x="809664" y="754681"/>
                    </a:lnTo>
                    <a:cubicBezTo>
                      <a:pt x="879643" y="724689"/>
                      <a:pt x="939626" y="679702"/>
                      <a:pt x="1009605" y="639714"/>
                    </a:cubicBezTo>
                    <a:cubicBezTo>
                      <a:pt x="944624" y="689699"/>
                      <a:pt x="869646" y="749682"/>
                      <a:pt x="794668" y="799667"/>
                    </a:cubicBezTo>
                    <a:cubicBezTo>
                      <a:pt x="794668" y="804666"/>
                      <a:pt x="794668" y="809665"/>
                      <a:pt x="799667" y="814663"/>
                    </a:cubicBezTo>
                    <a:cubicBezTo>
                      <a:pt x="829658" y="794669"/>
                      <a:pt x="864648" y="769676"/>
                      <a:pt x="894639" y="749682"/>
                    </a:cubicBezTo>
                    <a:lnTo>
                      <a:pt x="854650" y="789670"/>
                    </a:lnTo>
                    <a:cubicBezTo>
                      <a:pt x="854650" y="789670"/>
                      <a:pt x="859649" y="784672"/>
                      <a:pt x="859649" y="799667"/>
                    </a:cubicBezTo>
                    <a:cubicBezTo>
                      <a:pt x="859649" y="809665"/>
                      <a:pt x="804665" y="834657"/>
                      <a:pt x="789669" y="849653"/>
                    </a:cubicBezTo>
                    <a:cubicBezTo>
                      <a:pt x="774674" y="859650"/>
                      <a:pt x="764677" y="889641"/>
                      <a:pt x="744683" y="904637"/>
                    </a:cubicBezTo>
                    <a:cubicBezTo>
                      <a:pt x="734685" y="909635"/>
                      <a:pt x="709743" y="904637"/>
                      <a:pt x="699746" y="914634"/>
                    </a:cubicBezTo>
                    <a:cubicBezTo>
                      <a:pt x="624767" y="954622"/>
                      <a:pt x="554788" y="1014555"/>
                      <a:pt x="479810" y="1054543"/>
                    </a:cubicBezTo>
                    <a:cubicBezTo>
                      <a:pt x="424826" y="1084534"/>
                      <a:pt x="294914" y="1144517"/>
                      <a:pt x="224934" y="1144517"/>
                    </a:cubicBezTo>
                    <a:cubicBezTo>
                      <a:pt x="209938" y="1144517"/>
                      <a:pt x="184946" y="1144517"/>
                      <a:pt x="169950" y="1134520"/>
                    </a:cubicBezTo>
                    <a:cubicBezTo>
                      <a:pt x="134960" y="1119524"/>
                      <a:pt x="114966" y="1079536"/>
                      <a:pt x="89973" y="1054543"/>
                    </a:cubicBezTo>
                    <a:lnTo>
                      <a:pt x="44987" y="1024552"/>
                    </a:lnTo>
                    <a:cubicBezTo>
                      <a:pt x="19994" y="1014555"/>
                      <a:pt x="0" y="959621"/>
                      <a:pt x="0" y="939627"/>
                    </a:cubicBezTo>
                    <a:cubicBezTo>
                      <a:pt x="0" y="849653"/>
                      <a:pt x="119965" y="744683"/>
                      <a:pt x="204940" y="719691"/>
                    </a:cubicBezTo>
                    <a:lnTo>
                      <a:pt x="194943" y="709694"/>
                    </a:lnTo>
                    <a:cubicBezTo>
                      <a:pt x="199941" y="709694"/>
                      <a:pt x="204940" y="709694"/>
                      <a:pt x="209938" y="714692"/>
                    </a:cubicBezTo>
                    <a:cubicBezTo>
                      <a:pt x="214937" y="709694"/>
                      <a:pt x="214937" y="704695"/>
                      <a:pt x="209938" y="699697"/>
                    </a:cubicBezTo>
                    <a:cubicBezTo>
                      <a:pt x="214937" y="699697"/>
                      <a:pt x="234931" y="679702"/>
                      <a:pt x="244928" y="669705"/>
                    </a:cubicBezTo>
                    <a:cubicBezTo>
                      <a:pt x="249927" y="664707"/>
                      <a:pt x="309909" y="644712"/>
                      <a:pt x="309909" y="634715"/>
                    </a:cubicBezTo>
                    <a:cubicBezTo>
                      <a:pt x="309909" y="619720"/>
                      <a:pt x="384837" y="614721"/>
                      <a:pt x="394835" y="614721"/>
                    </a:cubicBezTo>
                    <a:cubicBezTo>
                      <a:pt x="409830" y="614721"/>
                      <a:pt x="414829" y="619720"/>
                      <a:pt x="419827" y="624718"/>
                    </a:cubicBezTo>
                    <a:cubicBezTo>
                      <a:pt x="414829" y="629717"/>
                      <a:pt x="404832" y="634715"/>
                      <a:pt x="404832" y="634715"/>
                    </a:cubicBezTo>
                    <a:cubicBezTo>
                      <a:pt x="399833" y="629717"/>
                      <a:pt x="399833" y="629717"/>
                      <a:pt x="389836" y="629717"/>
                    </a:cubicBezTo>
                    <a:cubicBezTo>
                      <a:pt x="344849" y="629717"/>
                      <a:pt x="229933" y="719691"/>
                      <a:pt x="219936" y="774675"/>
                    </a:cubicBezTo>
                    <a:cubicBezTo>
                      <a:pt x="249927" y="748433"/>
                      <a:pt x="305195" y="696885"/>
                      <a:pt x="349934" y="666425"/>
                    </a:cubicBezTo>
                    <a:lnTo>
                      <a:pt x="361878" y="659926"/>
                    </a:lnTo>
                    <a:lnTo>
                      <a:pt x="377340" y="661583"/>
                    </a:lnTo>
                    <a:cubicBezTo>
                      <a:pt x="383588" y="660958"/>
                      <a:pt x="389836" y="659708"/>
                      <a:pt x="394835" y="659708"/>
                    </a:cubicBezTo>
                    <a:cubicBezTo>
                      <a:pt x="374840" y="669705"/>
                      <a:pt x="269921" y="744683"/>
                      <a:pt x="269921" y="769676"/>
                    </a:cubicBezTo>
                    <a:cubicBezTo>
                      <a:pt x="269921" y="784672"/>
                      <a:pt x="219936" y="829659"/>
                      <a:pt x="199941" y="869647"/>
                    </a:cubicBezTo>
                    <a:cubicBezTo>
                      <a:pt x="174949" y="909635"/>
                      <a:pt x="144957" y="974616"/>
                      <a:pt x="144957" y="1029550"/>
                    </a:cubicBezTo>
                    <a:cubicBezTo>
                      <a:pt x="144957" y="1039547"/>
                      <a:pt x="149956" y="1039547"/>
                      <a:pt x="149956" y="1049545"/>
                    </a:cubicBezTo>
                    <a:lnTo>
                      <a:pt x="169950" y="1049545"/>
                    </a:lnTo>
                    <a:cubicBezTo>
                      <a:pt x="314908" y="1004608"/>
                      <a:pt x="464814" y="939627"/>
                      <a:pt x="604773" y="859650"/>
                    </a:cubicBezTo>
                    <a:lnTo>
                      <a:pt x="624767" y="859650"/>
                    </a:lnTo>
                    <a:cubicBezTo>
                      <a:pt x="624767" y="854651"/>
                      <a:pt x="629766" y="849653"/>
                      <a:pt x="634765" y="844654"/>
                    </a:cubicBezTo>
                    <a:cubicBezTo>
                      <a:pt x="609772" y="819662"/>
                      <a:pt x="574782" y="799667"/>
                      <a:pt x="544791" y="774675"/>
                    </a:cubicBezTo>
                    <a:cubicBezTo>
                      <a:pt x="664756" y="649711"/>
                      <a:pt x="659757" y="474812"/>
                      <a:pt x="694747" y="329854"/>
                    </a:cubicBezTo>
                    <a:cubicBezTo>
                      <a:pt x="689749" y="324856"/>
                      <a:pt x="689749" y="319857"/>
                      <a:pt x="694747" y="194943"/>
                    </a:cubicBezTo>
                    <a:cubicBezTo>
                      <a:pt x="689749" y="154955"/>
                      <a:pt x="674753" y="74978"/>
                      <a:pt x="674753" y="64981"/>
                    </a:cubicBezTo>
                    <a:cubicBezTo>
                      <a:pt x="674753" y="24993"/>
                      <a:pt x="714741" y="34990"/>
                      <a:pt x="704744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BB3DF03-64E2-8007-71A5-10C943BFF727}"/>
                  </a:ext>
                </a:extLst>
              </p:cNvPr>
              <p:cNvSpPr/>
              <p:nvPr/>
            </p:nvSpPr>
            <p:spPr>
              <a:xfrm>
                <a:off x="2511895" y="3910560"/>
                <a:ext cx="434845" cy="634715"/>
              </a:xfrm>
              <a:custGeom>
                <a:avLst/>
                <a:gdLst>
                  <a:gd name="connsiteX0" fmla="*/ 159903 w 434845"/>
                  <a:gd name="connsiteY0" fmla="*/ 0 h 634715"/>
                  <a:gd name="connsiteX1" fmla="*/ 194893 w 434845"/>
                  <a:gd name="connsiteY1" fmla="*/ 0 h 634715"/>
                  <a:gd name="connsiteX2" fmla="*/ 299862 w 434845"/>
                  <a:gd name="connsiteY2" fmla="*/ 49985 h 634715"/>
                  <a:gd name="connsiteX3" fmla="*/ 434823 w 434845"/>
                  <a:gd name="connsiteY3" fmla="*/ 364844 h 634715"/>
                  <a:gd name="connsiteX4" fmla="*/ 299862 w 434845"/>
                  <a:gd name="connsiteY4" fmla="*/ 634715 h 634715"/>
                  <a:gd name="connsiteX5" fmla="*/ 74978 w 434845"/>
                  <a:gd name="connsiteY5" fmla="*/ 549790 h 634715"/>
                  <a:gd name="connsiteX6" fmla="*/ 99971 w 434845"/>
                  <a:gd name="connsiteY6" fmla="*/ 549790 h 634715"/>
                  <a:gd name="connsiteX7" fmla="*/ 74978 w 434845"/>
                  <a:gd name="connsiteY7" fmla="*/ 534794 h 634715"/>
                  <a:gd name="connsiteX8" fmla="*/ 84975 w 434845"/>
                  <a:gd name="connsiteY8" fmla="*/ 529796 h 634715"/>
                  <a:gd name="connsiteX9" fmla="*/ 0 w 434845"/>
                  <a:gd name="connsiteY9" fmla="*/ 484809 h 634715"/>
                  <a:gd name="connsiteX10" fmla="*/ 14995 w 434845"/>
                  <a:gd name="connsiteY10" fmla="*/ 489807 h 634715"/>
                  <a:gd name="connsiteX11" fmla="*/ 194893 w 434845"/>
                  <a:gd name="connsiteY11" fmla="*/ 414829 h 634715"/>
                  <a:gd name="connsiteX12" fmla="*/ 224884 w 434845"/>
                  <a:gd name="connsiteY12" fmla="*/ 319857 h 634715"/>
                  <a:gd name="connsiteX13" fmla="*/ 224884 w 434845"/>
                  <a:gd name="connsiteY13" fmla="*/ 224884 h 634715"/>
                  <a:gd name="connsiteX14" fmla="*/ 214340 w 434845"/>
                  <a:gd name="connsiteY14" fmla="*/ 132851 h 634715"/>
                  <a:gd name="connsiteX15" fmla="*/ 205131 w 434845"/>
                  <a:gd name="connsiteY15" fmla="*/ 105680 h 634715"/>
                  <a:gd name="connsiteX16" fmla="*/ 206764 w 434845"/>
                  <a:gd name="connsiteY16" fmla="*/ 104344 h 634715"/>
                  <a:gd name="connsiteX17" fmla="*/ 209888 w 434845"/>
                  <a:gd name="connsiteY17" fmla="*/ 94972 h 634715"/>
                  <a:gd name="connsiteX18" fmla="*/ 159903 w 434845"/>
                  <a:gd name="connsiteY18" fmla="*/ 0 h 63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4845" h="634715">
                    <a:moveTo>
                      <a:pt x="159903" y="0"/>
                    </a:moveTo>
                    <a:lnTo>
                      <a:pt x="194893" y="0"/>
                    </a:lnTo>
                    <a:cubicBezTo>
                      <a:pt x="204890" y="0"/>
                      <a:pt x="244878" y="34990"/>
                      <a:pt x="299862" y="49985"/>
                    </a:cubicBezTo>
                    <a:cubicBezTo>
                      <a:pt x="414829" y="84975"/>
                      <a:pt x="434823" y="284867"/>
                      <a:pt x="434823" y="364844"/>
                    </a:cubicBezTo>
                    <a:cubicBezTo>
                      <a:pt x="434823" y="444820"/>
                      <a:pt x="439821" y="634715"/>
                      <a:pt x="299862" y="634715"/>
                    </a:cubicBezTo>
                    <a:cubicBezTo>
                      <a:pt x="224884" y="634715"/>
                      <a:pt x="144907" y="579781"/>
                      <a:pt x="74978" y="549790"/>
                    </a:cubicBezTo>
                    <a:cubicBezTo>
                      <a:pt x="79976" y="549790"/>
                      <a:pt x="89973" y="554788"/>
                      <a:pt x="99971" y="549790"/>
                    </a:cubicBezTo>
                    <a:cubicBezTo>
                      <a:pt x="94972" y="544791"/>
                      <a:pt x="74978" y="544791"/>
                      <a:pt x="74978" y="534794"/>
                    </a:cubicBezTo>
                    <a:cubicBezTo>
                      <a:pt x="74978" y="519799"/>
                      <a:pt x="79976" y="534794"/>
                      <a:pt x="84975" y="529796"/>
                    </a:cubicBezTo>
                    <a:cubicBezTo>
                      <a:pt x="59982" y="519799"/>
                      <a:pt x="29991" y="504803"/>
                      <a:pt x="0" y="484809"/>
                    </a:cubicBezTo>
                    <a:cubicBezTo>
                      <a:pt x="4998" y="484809"/>
                      <a:pt x="4998" y="489807"/>
                      <a:pt x="14995" y="489807"/>
                    </a:cubicBezTo>
                    <a:cubicBezTo>
                      <a:pt x="64981" y="489807"/>
                      <a:pt x="169900" y="454817"/>
                      <a:pt x="194893" y="414829"/>
                    </a:cubicBezTo>
                    <a:cubicBezTo>
                      <a:pt x="209888" y="384838"/>
                      <a:pt x="219886" y="349848"/>
                      <a:pt x="224884" y="319857"/>
                    </a:cubicBezTo>
                    <a:cubicBezTo>
                      <a:pt x="224884" y="314858"/>
                      <a:pt x="219886" y="309860"/>
                      <a:pt x="224884" y="224884"/>
                    </a:cubicBezTo>
                    <a:cubicBezTo>
                      <a:pt x="213637" y="194931"/>
                      <a:pt x="219261" y="162137"/>
                      <a:pt x="214340" y="132851"/>
                    </a:cubicBezTo>
                    <a:lnTo>
                      <a:pt x="205131" y="105680"/>
                    </a:lnTo>
                    <a:lnTo>
                      <a:pt x="206764" y="104344"/>
                    </a:lnTo>
                    <a:cubicBezTo>
                      <a:pt x="208639" y="102470"/>
                      <a:pt x="209888" y="99971"/>
                      <a:pt x="209888" y="94972"/>
                    </a:cubicBezTo>
                    <a:cubicBezTo>
                      <a:pt x="209888" y="74978"/>
                      <a:pt x="164902" y="9997"/>
                      <a:pt x="159903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57E8576-748E-CDCD-CE41-7F5B43C851B3}"/>
                </a:ext>
              </a:extLst>
            </p:cNvPr>
            <p:cNvSpPr/>
            <p:nvPr/>
          </p:nvSpPr>
          <p:spPr>
            <a:xfrm>
              <a:off x="3721921" y="3422147"/>
              <a:ext cx="459816" cy="384838"/>
            </a:xfrm>
            <a:custGeom>
              <a:avLst/>
              <a:gdLst>
                <a:gd name="connsiteX0" fmla="*/ 329904 w 459816"/>
                <a:gd name="connsiteY0" fmla="*/ 0 h 384838"/>
                <a:gd name="connsiteX1" fmla="*/ 449819 w 459816"/>
                <a:gd name="connsiteY1" fmla="*/ 59982 h 384838"/>
                <a:gd name="connsiteX2" fmla="*/ 459816 w 459816"/>
                <a:gd name="connsiteY2" fmla="*/ 109968 h 384838"/>
                <a:gd name="connsiteX3" fmla="*/ 279919 w 459816"/>
                <a:gd name="connsiteY3" fmla="*/ 384838 h 384838"/>
                <a:gd name="connsiteX4" fmla="*/ 204941 w 459816"/>
                <a:gd name="connsiteY4" fmla="*/ 309860 h 384838"/>
                <a:gd name="connsiteX5" fmla="*/ 204941 w 459816"/>
                <a:gd name="connsiteY5" fmla="*/ 339851 h 384838"/>
                <a:gd name="connsiteX6" fmla="*/ 179948 w 459816"/>
                <a:gd name="connsiteY6" fmla="*/ 324855 h 384838"/>
                <a:gd name="connsiteX7" fmla="*/ 179948 w 459816"/>
                <a:gd name="connsiteY7" fmla="*/ 344849 h 384838"/>
                <a:gd name="connsiteX8" fmla="*/ 84976 w 459816"/>
                <a:gd name="connsiteY8" fmla="*/ 254876 h 384838"/>
                <a:gd name="connsiteX9" fmla="*/ 19995 w 459816"/>
                <a:gd name="connsiteY9" fmla="*/ 124963 h 384838"/>
                <a:gd name="connsiteX10" fmla="*/ 0 w 459816"/>
                <a:gd name="connsiteY10" fmla="*/ 109968 h 384838"/>
                <a:gd name="connsiteX11" fmla="*/ 34990 w 459816"/>
                <a:gd name="connsiteY11" fmla="*/ 84975 h 384838"/>
                <a:gd name="connsiteX12" fmla="*/ 159954 w 459816"/>
                <a:gd name="connsiteY12" fmla="*/ 219886 h 384838"/>
                <a:gd name="connsiteX13" fmla="*/ 329904 w 459816"/>
                <a:gd name="connsiteY13" fmla="*/ 0 h 384838"/>
                <a:gd name="connsiteX14" fmla="*/ 324906 w 459816"/>
                <a:gd name="connsiteY14" fmla="*/ 54984 h 384838"/>
                <a:gd name="connsiteX15" fmla="*/ 199942 w 459816"/>
                <a:gd name="connsiteY15" fmla="*/ 189894 h 384838"/>
                <a:gd name="connsiteX16" fmla="*/ 244929 w 459816"/>
                <a:gd name="connsiteY16" fmla="*/ 149956 h 384838"/>
                <a:gd name="connsiteX17" fmla="*/ 229933 w 459816"/>
                <a:gd name="connsiteY17" fmla="*/ 164902 h 384838"/>
                <a:gd name="connsiteX18" fmla="*/ 324906 w 459816"/>
                <a:gd name="connsiteY18" fmla="*/ 54984 h 38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9816" h="384838">
                  <a:moveTo>
                    <a:pt x="329904" y="0"/>
                  </a:moveTo>
                  <a:cubicBezTo>
                    <a:pt x="339851" y="0"/>
                    <a:pt x="419828" y="24993"/>
                    <a:pt x="449819" y="59982"/>
                  </a:cubicBezTo>
                  <a:cubicBezTo>
                    <a:pt x="459816" y="69980"/>
                    <a:pt x="459816" y="94972"/>
                    <a:pt x="459816" y="109968"/>
                  </a:cubicBezTo>
                  <a:cubicBezTo>
                    <a:pt x="459816" y="169900"/>
                    <a:pt x="374841" y="384838"/>
                    <a:pt x="279919" y="384838"/>
                  </a:cubicBezTo>
                  <a:cubicBezTo>
                    <a:pt x="244929" y="384838"/>
                    <a:pt x="214938" y="314858"/>
                    <a:pt x="204941" y="309860"/>
                  </a:cubicBezTo>
                  <a:cubicBezTo>
                    <a:pt x="199942" y="319857"/>
                    <a:pt x="199942" y="334852"/>
                    <a:pt x="204941" y="339851"/>
                  </a:cubicBezTo>
                  <a:cubicBezTo>
                    <a:pt x="199942" y="339851"/>
                    <a:pt x="189945" y="334852"/>
                    <a:pt x="179948" y="324855"/>
                  </a:cubicBezTo>
                  <a:cubicBezTo>
                    <a:pt x="174949" y="329854"/>
                    <a:pt x="174949" y="339851"/>
                    <a:pt x="179948" y="344849"/>
                  </a:cubicBezTo>
                  <a:cubicBezTo>
                    <a:pt x="144958" y="309860"/>
                    <a:pt x="104970" y="279868"/>
                    <a:pt x="84976" y="254876"/>
                  </a:cubicBezTo>
                  <a:cubicBezTo>
                    <a:pt x="54984" y="219886"/>
                    <a:pt x="44987" y="164902"/>
                    <a:pt x="19995" y="124963"/>
                  </a:cubicBezTo>
                  <a:cubicBezTo>
                    <a:pt x="19995" y="119965"/>
                    <a:pt x="9998" y="114966"/>
                    <a:pt x="0" y="109968"/>
                  </a:cubicBezTo>
                  <a:cubicBezTo>
                    <a:pt x="9998" y="99971"/>
                    <a:pt x="19995" y="84975"/>
                    <a:pt x="34990" y="84975"/>
                  </a:cubicBezTo>
                  <a:cubicBezTo>
                    <a:pt x="89974" y="84975"/>
                    <a:pt x="124964" y="174899"/>
                    <a:pt x="159954" y="219886"/>
                  </a:cubicBezTo>
                  <a:cubicBezTo>
                    <a:pt x="189945" y="169900"/>
                    <a:pt x="259925" y="0"/>
                    <a:pt x="329904" y="0"/>
                  </a:cubicBezTo>
                  <a:close/>
                  <a:moveTo>
                    <a:pt x="324906" y="54984"/>
                  </a:moveTo>
                  <a:cubicBezTo>
                    <a:pt x="259925" y="84975"/>
                    <a:pt x="219936" y="139959"/>
                    <a:pt x="199942" y="189894"/>
                  </a:cubicBezTo>
                  <a:cubicBezTo>
                    <a:pt x="214938" y="179897"/>
                    <a:pt x="234932" y="164902"/>
                    <a:pt x="244929" y="149956"/>
                  </a:cubicBezTo>
                  <a:lnTo>
                    <a:pt x="229933" y="164902"/>
                  </a:lnTo>
                  <a:cubicBezTo>
                    <a:pt x="229933" y="124963"/>
                    <a:pt x="284917" y="74978"/>
                    <a:pt x="324906" y="54984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BE1CD9A-29EC-0DFB-1370-52A601B7BFEC}"/>
                </a:ext>
              </a:extLst>
            </p:cNvPr>
            <p:cNvGrpSpPr/>
            <p:nvPr/>
          </p:nvGrpSpPr>
          <p:grpSpPr>
            <a:xfrm>
              <a:off x="8577036" y="2162664"/>
              <a:ext cx="2389003" cy="2518965"/>
              <a:chOff x="6950051" y="4340385"/>
              <a:chExt cx="2389003" cy="2518965"/>
            </a:xfrm>
            <a:grpFill/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4364D29-4396-FF3D-F978-07FA0DB35CD7}"/>
                  </a:ext>
                </a:extLst>
              </p:cNvPr>
              <p:cNvSpPr/>
              <p:nvPr/>
            </p:nvSpPr>
            <p:spPr>
              <a:xfrm>
                <a:off x="7904622" y="4340385"/>
                <a:ext cx="1434432" cy="2518965"/>
              </a:xfrm>
              <a:custGeom>
                <a:avLst/>
                <a:gdLst>
                  <a:gd name="connsiteX0" fmla="*/ 609772 w 1434432"/>
                  <a:gd name="connsiteY0" fmla="*/ 0 h 2518965"/>
                  <a:gd name="connsiteX1" fmla="*/ 609772 w 1434432"/>
                  <a:gd name="connsiteY1" fmla="*/ 9997 h 2518965"/>
                  <a:gd name="connsiteX2" fmla="*/ 549790 w 1434432"/>
                  <a:gd name="connsiteY2" fmla="*/ 134960 h 2518965"/>
                  <a:gd name="connsiteX3" fmla="*/ 634765 w 1434432"/>
                  <a:gd name="connsiteY3" fmla="*/ 34990 h 2518965"/>
                  <a:gd name="connsiteX4" fmla="*/ 574782 w 1434432"/>
                  <a:gd name="connsiteY4" fmla="*/ 179897 h 2518965"/>
                  <a:gd name="connsiteX5" fmla="*/ 474812 w 1434432"/>
                  <a:gd name="connsiteY5" fmla="*/ 374840 h 2518965"/>
                  <a:gd name="connsiteX6" fmla="*/ 479810 w 1434432"/>
                  <a:gd name="connsiteY6" fmla="*/ 384837 h 2518965"/>
                  <a:gd name="connsiteX7" fmla="*/ 599775 w 1434432"/>
                  <a:gd name="connsiteY7" fmla="*/ 324855 h 2518965"/>
                  <a:gd name="connsiteX8" fmla="*/ 764678 w 1434432"/>
                  <a:gd name="connsiteY8" fmla="*/ 229883 h 2518965"/>
                  <a:gd name="connsiteX9" fmla="*/ 869647 w 1434432"/>
                  <a:gd name="connsiteY9" fmla="*/ 284867 h 2518965"/>
                  <a:gd name="connsiteX10" fmla="*/ 874646 w 1434432"/>
                  <a:gd name="connsiteY10" fmla="*/ 309859 h 2518965"/>
                  <a:gd name="connsiteX11" fmla="*/ 714742 w 1434432"/>
                  <a:gd name="connsiteY11" fmla="*/ 554788 h 2518965"/>
                  <a:gd name="connsiteX12" fmla="*/ 704745 w 1434432"/>
                  <a:gd name="connsiteY12" fmla="*/ 579731 h 2518965"/>
                  <a:gd name="connsiteX13" fmla="*/ 1214496 w 1434432"/>
                  <a:gd name="connsiteY13" fmla="*/ 479810 h 2518965"/>
                  <a:gd name="connsiteX14" fmla="*/ 1344459 w 1434432"/>
                  <a:gd name="connsiteY14" fmla="*/ 519798 h 2518965"/>
                  <a:gd name="connsiteX15" fmla="*/ 1419437 w 1434432"/>
                  <a:gd name="connsiteY15" fmla="*/ 564785 h 2518965"/>
                  <a:gd name="connsiteX16" fmla="*/ 1434432 w 1434432"/>
                  <a:gd name="connsiteY16" fmla="*/ 609722 h 2518965"/>
                  <a:gd name="connsiteX17" fmla="*/ 1264482 w 1434432"/>
                  <a:gd name="connsiteY17" fmla="*/ 754680 h 2518965"/>
                  <a:gd name="connsiteX18" fmla="*/ 1124573 w 1434432"/>
                  <a:gd name="connsiteY18" fmla="*/ 824659 h 2518965"/>
                  <a:gd name="connsiteX19" fmla="*/ 894640 w 1434432"/>
                  <a:gd name="connsiteY19" fmla="*/ 934627 h 2518965"/>
                  <a:gd name="connsiteX20" fmla="*/ 904637 w 1434432"/>
                  <a:gd name="connsiteY20" fmla="*/ 949623 h 2518965"/>
                  <a:gd name="connsiteX21" fmla="*/ 864649 w 1434432"/>
                  <a:gd name="connsiteY21" fmla="*/ 994560 h 2518965"/>
                  <a:gd name="connsiteX22" fmla="*/ 864649 w 1434432"/>
                  <a:gd name="connsiteY22" fmla="*/ 1029550 h 2518965"/>
                  <a:gd name="connsiteX23" fmla="*/ 894640 w 1434432"/>
                  <a:gd name="connsiteY23" fmla="*/ 1339459 h 2518965"/>
                  <a:gd name="connsiteX24" fmla="*/ 1154514 w 1434432"/>
                  <a:gd name="connsiteY24" fmla="*/ 1189503 h 2518965"/>
                  <a:gd name="connsiteX25" fmla="*/ 1151830 w 1434432"/>
                  <a:gd name="connsiteY25" fmla="*/ 1180379 h 2518965"/>
                  <a:gd name="connsiteX26" fmla="*/ 1156057 w 1434432"/>
                  <a:gd name="connsiteY26" fmla="*/ 1180883 h 2518965"/>
                  <a:gd name="connsiteX27" fmla="*/ 1279478 w 1434432"/>
                  <a:gd name="connsiteY27" fmla="*/ 1254484 h 2518965"/>
                  <a:gd name="connsiteX28" fmla="*/ 1009606 w 1434432"/>
                  <a:gd name="connsiteY28" fmla="*/ 1434382 h 2518965"/>
                  <a:gd name="connsiteX29" fmla="*/ 899638 w 1434432"/>
                  <a:gd name="connsiteY29" fmla="*/ 1494364 h 2518965"/>
                  <a:gd name="connsiteX30" fmla="*/ 894640 w 1434432"/>
                  <a:gd name="connsiteY30" fmla="*/ 1569342 h 2518965"/>
                  <a:gd name="connsiteX31" fmla="*/ 884643 w 1434432"/>
                  <a:gd name="connsiteY31" fmla="*/ 2009164 h 2518965"/>
                  <a:gd name="connsiteX32" fmla="*/ 869647 w 1434432"/>
                  <a:gd name="connsiteY32" fmla="*/ 2174066 h 2518965"/>
                  <a:gd name="connsiteX33" fmla="*/ 869647 w 1434432"/>
                  <a:gd name="connsiteY33" fmla="*/ 2304028 h 2518965"/>
                  <a:gd name="connsiteX34" fmla="*/ 849653 w 1434432"/>
                  <a:gd name="connsiteY34" fmla="*/ 2413996 h 2518965"/>
                  <a:gd name="connsiteX35" fmla="*/ 814663 w 1434432"/>
                  <a:gd name="connsiteY35" fmla="*/ 2503970 h 2518965"/>
                  <a:gd name="connsiteX36" fmla="*/ 799667 w 1434432"/>
                  <a:gd name="connsiteY36" fmla="*/ 2473978 h 2518965"/>
                  <a:gd name="connsiteX37" fmla="*/ 794669 w 1434432"/>
                  <a:gd name="connsiteY37" fmla="*/ 2498971 h 2518965"/>
                  <a:gd name="connsiteX38" fmla="*/ 769676 w 1434432"/>
                  <a:gd name="connsiteY38" fmla="*/ 2428991 h 2518965"/>
                  <a:gd name="connsiteX39" fmla="*/ 764678 w 1434432"/>
                  <a:gd name="connsiteY39" fmla="*/ 2443987 h 2518965"/>
                  <a:gd name="connsiteX40" fmla="*/ 774675 w 1434432"/>
                  <a:gd name="connsiteY40" fmla="*/ 2518965 h 2518965"/>
                  <a:gd name="connsiteX41" fmla="*/ 619769 w 1434432"/>
                  <a:gd name="connsiteY41" fmla="*/ 2254042 h 2518965"/>
                  <a:gd name="connsiteX42" fmla="*/ 634765 w 1434432"/>
                  <a:gd name="connsiteY42" fmla="*/ 2084142 h 2518965"/>
                  <a:gd name="connsiteX43" fmla="*/ 634765 w 1434432"/>
                  <a:gd name="connsiteY43" fmla="*/ 1904195 h 2518965"/>
                  <a:gd name="connsiteX44" fmla="*/ 654759 w 1434432"/>
                  <a:gd name="connsiteY44" fmla="*/ 1639322 h 2518965"/>
                  <a:gd name="connsiteX45" fmla="*/ 374841 w 1434432"/>
                  <a:gd name="connsiteY45" fmla="*/ 1744291 h 2518965"/>
                  <a:gd name="connsiteX46" fmla="*/ 244929 w 1434432"/>
                  <a:gd name="connsiteY46" fmla="*/ 1629325 h 2518965"/>
                  <a:gd name="connsiteX47" fmla="*/ 244929 w 1434432"/>
                  <a:gd name="connsiteY47" fmla="*/ 1614329 h 2518965"/>
                  <a:gd name="connsiteX48" fmla="*/ 534794 w 1434432"/>
                  <a:gd name="connsiteY48" fmla="*/ 1359453 h 2518965"/>
                  <a:gd name="connsiteX49" fmla="*/ 464815 w 1434432"/>
                  <a:gd name="connsiteY49" fmla="*/ 1379398 h 2518965"/>
                  <a:gd name="connsiteX50" fmla="*/ 344850 w 1434432"/>
                  <a:gd name="connsiteY50" fmla="*/ 1264481 h 2518965"/>
                  <a:gd name="connsiteX51" fmla="*/ 419828 w 1434432"/>
                  <a:gd name="connsiteY51" fmla="*/ 1194502 h 2518965"/>
                  <a:gd name="connsiteX52" fmla="*/ 319907 w 1434432"/>
                  <a:gd name="connsiteY52" fmla="*/ 1094531 h 2518965"/>
                  <a:gd name="connsiteX53" fmla="*/ 374841 w 1434432"/>
                  <a:gd name="connsiteY53" fmla="*/ 1074537 h 2518965"/>
                  <a:gd name="connsiteX54" fmla="*/ 509801 w 1434432"/>
                  <a:gd name="connsiteY54" fmla="*/ 1009556 h 2518965"/>
                  <a:gd name="connsiteX55" fmla="*/ 649761 w 1434432"/>
                  <a:gd name="connsiteY55" fmla="*/ 939626 h 2518965"/>
                  <a:gd name="connsiteX56" fmla="*/ 649761 w 1434432"/>
                  <a:gd name="connsiteY56" fmla="*/ 889641 h 2518965"/>
                  <a:gd name="connsiteX57" fmla="*/ 649761 w 1434432"/>
                  <a:gd name="connsiteY57" fmla="*/ 734685 h 2518965"/>
                  <a:gd name="connsiteX58" fmla="*/ 699746 w 1434432"/>
                  <a:gd name="connsiteY58" fmla="*/ 734685 h 2518965"/>
                  <a:gd name="connsiteX59" fmla="*/ 729737 w 1434432"/>
                  <a:gd name="connsiteY59" fmla="*/ 754680 h 2518965"/>
                  <a:gd name="connsiteX60" fmla="*/ 774675 w 1434432"/>
                  <a:gd name="connsiteY60" fmla="*/ 719690 h 2518965"/>
                  <a:gd name="connsiteX61" fmla="*/ 769676 w 1434432"/>
                  <a:gd name="connsiteY61" fmla="*/ 754680 h 2518965"/>
                  <a:gd name="connsiteX62" fmla="*/ 779673 w 1434432"/>
                  <a:gd name="connsiteY62" fmla="*/ 764677 h 2518965"/>
                  <a:gd name="connsiteX63" fmla="*/ 789670 w 1434432"/>
                  <a:gd name="connsiteY63" fmla="*/ 754680 h 2518965"/>
                  <a:gd name="connsiteX64" fmla="*/ 829659 w 1434432"/>
                  <a:gd name="connsiteY64" fmla="*/ 834657 h 2518965"/>
                  <a:gd name="connsiteX65" fmla="*/ 839656 w 1434432"/>
                  <a:gd name="connsiteY65" fmla="*/ 839655 h 2518965"/>
                  <a:gd name="connsiteX66" fmla="*/ 884643 w 1434432"/>
                  <a:gd name="connsiteY66" fmla="*/ 809664 h 2518965"/>
                  <a:gd name="connsiteX67" fmla="*/ 1199501 w 1434432"/>
                  <a:gd name="connsiteY67" fmla="*/ 594726 h 2518965"/>
                  <a:gd name="connsiteX68" fmla="*/ 1199501 w 1434432"/>
                  <a:gd name="connsiteY68" fmla="*/ 589728 h 2518965"/>
                  <a:gd name="connsiteX69" fmla="*/ 524797 w 1434432"/>
                  <a:gd name="connsiteY69" fmla="*/ 749681 h 2518965"/>
                  <a:gd name="connsiteX70" fmla="*/ 454817 w 1434432"/>
                  <a:gd name="connsiteY70" fmla="*/ 799667 h 2518965"/>
                  <a:gd name="connsiteX71" fmla="*/ 119965 w 1434432"/>
                  <a:gd name="connsiteY71" fmla="*/ 1024551 h 2518965"/>
                  <a:gd name="connsiteX72" fmla="*/ 104970 w 1434432"/>
                  <a:gd name="connsiteY72" fmla="*/ 1019553 h 2518965"/>
                  <a:gd name="connsiteX73" fmla="*/ 119965 w 1434432"/>
                  <a:gd name="connsiteY73" fmla="*/ 1009556 h 2518965"/>
                  <a:gd name="connsiteX74" fmla="*/ 144958 w 1434432"/>
                  <a:gd name="connsiteY74" fmla="*/ 1014554 h 2518965"/>
                  <a:gd name="connsiteX75" fmla="*/ 154955 w 1434432"/>
                  <a:gd name="connsiteY75" fmla="*/ 1004557 h 2518965"/>
                  <a:gd name="connsiteX76" fmla="*/ 84975 w 1434432"/>
                  <a:gd name="connsiteY76" fmla="*/ 979564 h 2518965"/>
                  <a:gd name="connsiteX77" fmla="*/ 69980 w 1434432"/>
                  <a:gd name="connsiteY77" fmla="*/ 959620 h 2518965"/>
                  <a:gd name="connsiteX78" fmla="*/ 69980 w 1434432"/>
                  <a:gd name="connsiteY78" fmla="*/ 949623 h 2518965"/>
                  <a:gd name="connsiteX79" fmla="*/ 69980 w 1434432"/>
                  <a:gd name="connsiteY79" fmla="*/ 929629 h 2518965"/>
                  <a:gd name="connsiteX80" fmla="*/ 69980 w 1434432"/>
                  <a:gd name="connsiteY80" fmla="*/ 910259 h 2518965"/>
                  <a:gd name="connsiteX81" fmla="*/ 84975 w 1434432"/>
                  <a:gd name="connsiteY81" fmla="*/ 959620 h 2518965"/>
                  <a:gd name="connsiteX82" fmla="*/ 269921 w 1434432"/>
                  <a:gd name="connsiteY82" fmla="*/ 804665 h 2518965"/>
                  <a:gd name="connsiteX83" fmla="*/ 259924 w 1434432"/>
                  <a:gd name="connsiteY83" fmla="*/ 799667 h 2518965"/>
                  <a:gd name="connsiteX84" fmla="*/ 84975 w 1434432"/>
                  <a:gd name="connsiteY84" fmla="*/ 814662 h 2518965"/>
                  <a:gd name="connsiteX85" fmla="*/ 69980 w 1434432"/>
                  <a:gd name="connsiteY85" fmla="*/ 844654 h 2518965"/>
                  <a:gd name="connsiteX86" fmla="*/ 0 w 1434432"/>
                  <a:gd name="connsiteY86" fmla="*/ 709693 h 2518965"/>
                  <a:gd name="connsiteX87" fmla="*/ 39988 w 1434432"/>
                  <a:gd name="connsiteY87" fmla="*/ 714691 h 2518965"/>
                  <a:gd name="connsiteX88" fmla="*/ 424826 w 1434432"/>
                  <a:gd name="connsiteY88" fmla="*/ 644712 h 2518965"/>
                  <a:gd name="connsiteX89" fmla="*/ 609772 w 1434432"/>
                  <a:gd name="connsiteY89" fmla="*/ 409830 h 2518965"/>
                  <a:gd name="connsiteX90" fmla="*/ 424826 w 1434432"/>
                  <a:gd name="connsiteY90" fmla="*/ 484808 h 2518965"/>
                  <a:gd name="connsiteX91" fmla="*/ 389836 w 1434432"/>
                  <a:gd name="connsiteY91" fmla="*/ 434823 h 2518965"/>
                  <a:gd name="connsiteX92" fmla="*/ 324905 w 1434432"/>
                  <a:gd name="connsiteY92" fmla="*/ 374840 h 2518965"/>
                  <a:gd name="connsiteX93" fmla="*/ 319907 w 1434432"/>
                  <a:gd name="connsiteY93" fmla="*/ 349848 h 2518965"/>
                  <a:gd name="connsiteX94" fmla="*/ 544791 w 1434432"/>
                  <a:gd name="connsiteY94" fmla="*/ 39988 h 2518965"/>
                  <a:gd name="connsiteX95" fmla="*/ 609772 w 1434432"/>
                  <a:gd name="connsiteY95" fmla="*/ 0 h 2518965"/>
                  <a:gd name="connsiteX96" fmla="*/ 244929 w 1434432"/>
                  <a:gd name="connsiteY96" fmla="*/ 924630 h 2518965"/>
                  <a:gd name="connsiteX97" fmla="*/ 229933 w 1434432"/>
                  <a:gd name="connsiteY97" fmla="*/ 934627 h 2518965"/>
                  <a:gd name="connsiteX98" fmla="*/ 244929 w 1434432"/>
                  <a:gd name="connsiteY98" fmla="*/ 924630 h 2518965"/>
                  <a:gd name="connsiteX99" fmla="*/ 169951 w 1434432"/>
                  <a:gd name="connsiteY99" fmla="*/ 974566 h 2518965"/>
                  <a:gd name="connsiteX100" fmla="*/ 154955 w 1434432"/>
                  <a:gd name="connsiteY100" fmla="*/ 979564 h 2518965"/>
                  <a:gd name="connsiteX101" fmla="*/ 169951 w 1434432"/>
                  <a:gd name="connsiteY101" fmla="*/ 974566 h 2518965"/>
                  <a:gd name="connsiteX102" fmla="*/ 664756 w 1434432"/>
                  <a:gd name="connsiteY102" fmla="*/ 1309468 h 2518965"/>
                  <a:gd name="connsiteX103" fmla="*/ 609772 w 1434432"/>
                  <a:gd name="connsiteY103" fmla="*/ 1374399 h 2518965"/>
                  <a:gd name="connsiteX104" fmla="*/ 664756 w 1434432"/>
                  <a:gd name="connsiteY104" fmla="*/ 1309468 h 2518965"/>
                  <a:gd name="connsiteX105" fmla="*/ 659758 w 1434432"/>
                  <a:gd name="connsiteY105" fmla="*/ 1384396 h 2518965"/>
                  <a:gd name="connsiteX106" fmla="*/ 574782 w 1434432"/>
                  <a:gd name="connsiteY106" fmla="*/ 1494364 h 2518965"/>
                  <a:gd name="connsiteX107" fmla="*/ 659758 w 1434432"/>
                  <a:gd name="connsiteY107" fmla="*/ 1384396 h 251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434432" h="2518965">
                    <a:moveTo>
                      <a:pt x="609772" y="0"/>
                    </a:moveTo>
                    <a:lnTo>
                      <a:pt x="609772" y="9997"/>
                    </a:lnTo>
                    <a:cubicBezTo>
                      <a:pt x="589778" y="49985"/>
                      <a:pt x="564785" y="89974"/>
                      <a:pt x="549790" y="134960"/>
                    </a:cubicBezTo>
                    <a:cubicBezTo>
                      <a:pt x="579781" y="104969"/>
                      <a:pt x="594777" y="44987"/>
                      <a:pt x="634765" y="34990"/>
                    </a:cubicBezTo>
                    <a:cubicBezTo>
                      <a:pt x="619769" y="79976"/>
                      <a:pt x="599775" y="129962"/>
                      <a:pt x="574782" y="179897"/>
                    </a:cubicBezTo>
                    <a:cubicBezTo>
                      <a:pt x="544791" y="244878"/>
                      <a:pt x="474812" y="359845"/>
                      <a:pt x="474812" y="374840"/>
                    </a:cubicBezTo>
                    <a:cubicBezTo>
                      <a:pt x="474812" y="384837"/>
                      <a:pt x="474812" y="379839"/>
                      <a:pt x="479810" y="384837"/>
                    </a:cubicBezTo>
                    <a:cubicBezTo>
                      <a:pt x="519799" y="369842"/>
                      <a:pt x="559787" y="349848"/>
                      <a:pt x="599775" y="324855"/>
                    </a:cubicBezTo>
                    <a:cubicBezTo>
                      <a:pt x="629766" y="309859"/>
                      <a:pt x="729737" y="229883"/>
                      <a:pt x="764678" y="229883"/>
                    </a:cubicBezTo>
                    <a:cubicBezTo>
                      <a:pt x="779673" y="229883"/>
                      <a:pt x="859650" y="269871"/>
                      <a:pt x="869647" y="284867"/>
                    </a:cubicBezTo>
                    <a:cubicBezTo>
                      <a:pt x="869647" y="289865"/>
                      <a:pt x="874646" y="294864"/>
                      <a:pt x="874646" y="309859"/>
                    </a:cubicBezTo>
                    <a:cubicBezTo>
                      <a:pt x="874646" y="389836"/>
                      <a:pt x="794669" y="484808"/>
                      <a:pt x="714742" y="554788"/>
                    </a:cubicBezTo>
                    <a:cubicBezTo>
                      <a:pt x="714742" y="559786"/>
                      <a:pt x="704745" y="569734"/>
                      <a:pt x="704745" y="579731"/>
                    </a:cubicBezTo>
                    <a:cubicBezTo>
                      <a:pt x="819662" y="554788"/>
                      <a:pt x="1079586" y="479810"/>
                      <a:pt x="1214496" y="479810"/>
                    </a:cubicBezTo>
                    <a:cubicBezTo>
                      <a:pt x="1259483" y="479810"/>
                      <a:pt x="1294473" y="494805"/>
                      <a:pt x="1344459" y="519798"/>
                    </a:cubicBezTo>
                    <a:cubicBezTo>
                      <a:pt x="1364453" y="534794"/>
                      <a:pt x="1399443" y="544791"/>
                      <a:pt x="1419437" y="564785"/>
                    </a:cubicBezTo>
                    <a:cubicBezTo>
                      <a:pt x="1429434" y="574732"/>
                      <a:pt x="1434432" y="594726"/>
                      <a:pt x="1434432" y="609722"/>
                    </a:cubicBezTo>
                    <a:cubicBezTo>
                      <a:pt x="1434432" y="659707"/>
                      <a:pt x="1274479" y="749681"/>
                      <a:pt x="1264482" y="754680"/>
                    </a:cubicBezTo>
                    <a:cubicBezTo>
                      <a:pt x="1224494" y="779673"/>
                      <a:pt x="1174508" y="804665"/>
                      <a:pt x="1124573" y="824659"/>
                    </a:cubicBezTo>
                    <a:cubicBezTo>
                      <a:pt x="1099580" y="834657"/>
                      <a:pt x="894640" y="904636"/>
                      <a:pt x="894640" y="934627"/>
                    </a:cubicBezTo>
                    <a:cubicBezTo>
                      <a:pt x="894640" y="949623"/>
                      <a:pt x="904637" y="934627"/>
                      <a:pt x="904637" y="949623"/>
                    </a:cubicBezTo>
                    <a:cubicBezTo>
                      <a:pt x="904637" y="959620"/>
                      <a:pt x="874646" y="974566"/>
                      <a:pt x="864649" y="994560"/>
                    </a:cubicBezTo>
                    <a:cubicBezTo>
                      <a:pt x="859650" y="999558"/>
                      <a:pt x="864649" y="1019553"/>
                      <a:pt x="864649" y="1029550"/>
                    </a:cubicBezTo>
                    <a:cubicBezTo>
                      <a:pt x="864649" y="1044545"/>
                      <a:pt x="884643" y="1239488"/>
                      <a:pt x="894640" y="1339459"/>
                    </a:cubicBezTo>
                    <a:cubicBezTo>
                      <a:pt x="964619" y="1294472"/>
                      <a:pt x="1154514" y="1209497"/>
                      <a:pt x="1154514" y="1189503"/>
                    </a:cubicBezTo>
                    <a:lnTo>
                      <a:pt x="1151830" y="1180379"/>
                    </a:lnTo>
                    <a:lnTo>
                      <a:pt x="1156057" y="1180883"/>
                    </a:lnTo>
                    <a:cubicBezTo>
                      <a:pt x="1191456" y="1187238"/>
                      <a:pt x="1279478" y="1215121"/>
                      <a:pt x="1279478" y="1254484"/>
                    </a:cubicBezTo>
                    <a:cubicBezTo>
                      <a:pt x="1279478" y="1299471"/>
                      <a:pt x="1029600" y="1424384"/>
                      <a:pt x="1009606" y="1434382"/>
                    </a:cubicBezTo>
                    <a:cubicBezTo>
                      <a:pt x="974616" y="1454376"/>
                      <a:pt x="924631" y="1464373"/>
                      <a:pt x="899638" y="1494364"/>
                    </a:cubicBezTo>
                    <a:cubicBezTo>
                      <a:pt x="879644" y="1509360"/>
                      <a:pt x="894640" y="1559345"/>
                      <a:pt x="894640" y="1569342"/>
                    </a:cubicBezTo>
                    <a:lnTo>
                      <a:pt x="884643" y="2009164"/>
                    </a:lnTo>
                    <a:cubicBezTo>
                      <a:pt x="879644" y="2064148"/>
                      <a:pt x="869647" y="2159120"/>
                      <a:pt x="869647" y="2174066"/>
                    </a:cubicBezTo>
                    <a:lnTo>
                      <a:pt x="869647" y="2304028"/>
                    </a:lnTo>
                    <a:cubicBezTo>
                      <a:pt x="864649" y="2344016"/>
                      <a:pt x="859650" y="2384005"/>
                      <a:pt x="849653" y="2413996"/>
                    </a:cubicBezTo>
                    <a:cubicBezTo>
                      <a:pt x="804666" y="2423993"/>
                      <a:pt x="824660" y="2478977"/>
                      <a:pt x="814663" y="2503970"/>
                    </a:cubicBezTo>
                    <a:lnTo>
                      <a:pt x="799667" y="2473978"/>
                    </a:lnTo>
                    <a:cubicBezTo>
                      <a:pt x="794669" y="2478977"/>
                      <a:pt x="794669" y="2488974"/>
                      <a:pt x="794669" y="2498971"/>
                    </a:cubicBezTo>
                    <a:cubicBezTo>
                      <a:pt x="789670" y="2478977"/>
                      <a:pt x="779673" y="2453984"/>
                      <a:pt x="769676" y="2428991"/>
                    </a:cubicBezTo>
                    <a:cubicBezTo>
                      <a:pt x="764678" y="2433990"/>
                      <a:pt x="764678" y="2428991"/>
                      <a:pt x="764678" y="2443987"/>
                    </a:cubicBezTo>
                    <a:cubicBezTo>
                      <a:pt x="764678" y="2453984"/>
                      <a:pt x="774675" y="2493972"/>
                      <a:pt x="774675" y="2518965"/>
                    </a:cubicBezTo>
                    <a:cubicBezTo>
                      <a:pt x="779673" y="2433990"/>
                      <a:pt x="619769" y="2364010"/>
                      <a:pt x="619769" y="2254042"/>
                    </a:cubicBezTo>
                    <a:cubicBezTo>
                      <a:pt x="619769" y="2239047"/>
                      <a:pt x="629766" y="2139126"/>
                      <a:pt x="634765" y="2084142"/>
                    </a:cubicBezTo>
                    <a:cubicBezTo>
                      <a:pt x="639764" y="1959178"/>
                      <a:pt x="634765" y="1919190"/>
                      <a:pt x="634765" y="1904195"/>
                    </a:cubicBezTo>
                    <a:lnTo>
                      <a:pt x="654759" y="1639322"/>
                    </a:lnTo>
                    <a:cubicBezTo>
                      <a:pt x="559787" y="1674312"/>
                      <a:pt x="459816" y="1749290"/>
                      <a:pt x="374841" y="1744291"/>
                    </a:cubicBezTo>
                    <a:cubicBezTo>
                      <a:pt x="339851" y="1704303"/>
                      <a:pt x="279919" y="1639322"/>
                      <a:pt x="244929" y="1629325"/>
                    </a:cubicBezTo>
                    <a:lnTo>
                      <a:pt x="244929" y="1614329"/>
                    </a:lnTo>
                    <a:lnTo>
                      <a:pt x="534794" y="1359453"/>
                    </a:lnTo>
                    <a:cubicBezTo>
                      <a:pt x="504803" y="1369401"/>
                      <a:pt x="474812" y="1379398"/>
                      <a:pt x="464815" y="1379398"/>
                    </a:cubicBezTo>
                    <a:cubicBezTo>
                      <a:pt x="454817" y="1379398"/>
                      <a:pt x="399833" y="1304469"/>
                      <a:pt x="344850" y="1264481"/>
                    </a:cubicBezTo>
                    <a:cubicBezTo>
                      <a:pt x="364844" y="1244487"/>
                      <a:pt x="394835" y="1219494"/>
                      <a:pt x="419828" y="1194502"/>
                    </a:cubicBezTo>
                    <a:cubicBezTo>
                      <a:pt x="394835" y="1159512"/>
                      <a:pt x="354847" y="1119523"/>
                      <a:pt x="319907" y="1094531"/>
                    </a:cubicBezTo>
                    <a:cubicBezTo>
                      <a:pt x="334852" y="1089532"/>
                      <a:pt x="354847" y="1084534"/>
                      <a:pt x="374841" y="1074537"/>
                    </a:cubicBezTo>
                    <a:cubicBezTo>
                      <a:pt x="419828" y="1054542"/>
                      <a:pt x="464815" y="1034548"/>
                      <a:pt x="509801" y="1009556"/>
                    </a:cubicBezTo>
                    <a:cubicBezTo>
                      <a:pt x="554788" y="989561"/>
                      <a:pt x="604774" y="964619"/>
                      <a:pt x="649761" y="939626"/>
                    </a:cubicBezTo>
                    <a:lnTo>
                      <a:pt x="649761" y="889641"/>
                    </a:lnTo>
                    <a:lnTo>
                      <a:pt x="649761" y="734685"/>
                    </a:lnTo>
                    <a:lnTo>
                      <a:pt x="699746" y="734685"/>
                    </a:lnTo>
                    <a:cubicBezTo>
                      <a:pt x="709743" y="744682"/>
                      <a:pt x="719740" y="754680"/>
                      <a:pt x="729737" y="754680"/>
                    </a:cubicBezTo>
                    <a:cubicBezTo>
                      <a:pt x="744684" y="754680"/>
                      <a:pt x="759679" y="729687"/>
                      <a:pt x="774675" y="719690"/>
                    </a:cubicBezTo>
                    <a:cubicBezTo>
                      <a:pt x="774675" y="729687"/>
                      <a:pt x="769676" y="744682"/>
                      <a:pt x="769676" y="754680"/>
                    </a:cubicBezTo>
                    <a:lnTo>
                      <a:pt x="779673" y="764677"/>
                    </a:lnTo>
                    <a:lnTo>
                      <a:pt x="789670" y="754680"/>
                    </a:lnTo>
                    <a:cubicBezTo>
                      <a:pt x="794669" y="764677"/>
                      <a:pt x="824660" y="804665"/>
                      <a:pt x="829659" y="834657"/>
                    </a:cubicBezTo>
                    <a:cubicBezTo>
                      <a:pt x="829659" y="834657"/>
                      <a:pt x="824660" y="839655"/>
                      <a:pt x="839656" y="839655"/>
                    </a:cubicBezTo>
                    <a:cubicBezTo>
                      <a:pt x="849653" y="839655"/>
                      <a:pt x="874646" y="814662"/>
                      <a:pt x="884643" y="809664"/>
                    </a:cubicBezTo>
                    <a:cubicBezTo>
                      <a:pt x="979615" y="749681"/>
                      <a:pt x="1129571" y="684700"/>
                      <a:pt x="1199501" y="594726"/>
                    </a:cubicBezTo>
                    <a:lnTo>
                      <a:pt x="1199501" y="589728"/>
                    </a:lnTo>
                    <a:cubicBezTo>
                      <a:pt x="974616" y="639713"/>
                      <a:pt x="744684" y="684700"/>
                      <a:pt x="524797" y="749681"/>
                    </a:cubicBezTo>
                    <a:cubicBezTo>
                      <a:pt x="499804" y="754680"/>
                      <a:pt x="479810" y="784671"/>
                      <a:pt x="454817" y="799667"/>
                    </a:cubicBezTo>
                    <a:cubicBezTo>
                      <a:pt x="399833" y="839655"/>
                      <a:pt x="229933" y="1024551"/>
                      <a:pt x="119965" y="1024551"/>
                    </a:cubicBezTo>
                    <a:cubicBezTo>
                      <a:pt x="109968" y="1024551"/>
                      <a:pt x="109968" y="1019553"/>
                      <a:pt x="104970" y="1019553"/>
                    </a:cubicBezTo>
                    <a:cubicBezTo>
                      <a:pt x="119965" y="1019553"/>
                      <a:pt x="119965" y="1019553"/>
                      <a:pt x="119965" y="1009556"/>
                    </a:cubicBezTo>
                    <a:cubicBezTo>
                      <a:pt x="119965" y="1019553"/>
                      <a:pt x="134961" y="1014554"/>
                      <a:pt x="144958" y="1014554"/>
                    </a:cubicBezTo>
                    <a:cubicBezTo>
                      <a:pt x="144958" y="1009556"/>
                      <a:pt x="149956" y="1009556"/>
                      <a:pt x="154955" y="1004557"/>
                    </a:cubicBezTo>
                    <a:cubicBezTo>
                      <a:pt x="134961" y="994560"/>
                      <a:pt x="104970" y="994560"/>
                      <a:pt x="84975" y="979564"/>
                    </a:cubicBezTo>
                    <a:cubicBezTo>
                      <a:pt x="79977" y="979564"/>
                      <a:pt x="79977" y="969567"/>
                      <a:pt x="69980" y="959620"/>
                    </a:cubicBezTo>
                    <a:lnTo>
                      <a:pt x="69980" y="949623"/>
                    </a:lnTo>
                    <a:lnTo>
                      <a:pt x="69980" y="929629"/>
                    </a:lnTo>
                    <a:lnTo>
                      <a:pt x="69980" y="910259"/>
                    </a:lnTo>
                    <a:cubicBezTo>
                      <a:pt x="72479" y="928379"/>
                      <a:pt x="77478" y="947124"/>
                      <a:pt x="84975" y="959620"/>
                    </a:cubicBezTo>
                    <a:cubicBezTo>
                      <a:pt x="134961" y="919632"/>
                      <a:pt x="214937" y="864648"/>
                      <a:pt x="269921" y="804665"/>
                    </a:cubicBezTo>
                    <a:cubicBezTo>
                      <a:pt x="269921" y="804665"/>
                      <a:pt x="269921" y="799667"/>
                      <a:pt x="259924" y="799667"/>
                    </a:cubicBezTo>
                    <a:cubicBezTo>
                      <a:pt x="244929" y="799667"/>
                      <a:pt x="144958" y="809664"/>
                      <a:pt x="84975" y="814662"/>
                    </a:cubicBezTo>
                    <a:cubicBezTo>
                      <a:pt x="69980" y="814662"/>
                      <a:pt x="69980" y="839655"/>
                      <a:pt x="69980" y="844654"/>
                    </a:cubicBezTo>
                    <a:cubicBezTo>
                      <a:pt x="64981" y="789670"/>
                      <a:pt x="9997" y="769675"/>
                      <a:pt x="0" y="709693"/>
                    </a:cubicBezTo>
                    <a:cubicBezTo>
                      <a:pt x="9997" y="709693"/>
                      <a:pt x="24993" y="714691"/>
                      <a:pt x="39988" y="714691"/>
                    </a:cubicBezTo>
                    <a:cubicBezTo>
                      <a:pt x="124964" y="714691"/>
                      <a:pt x="409831" y="654709"/>
                      <a:pt x="424826" y="644712"/>
                    </a:cubicBezTo>
                    <a:cubicBezTo>
                      <a:pt x="489807" y="584729"/>
                      <a:pt x="564785" y="494805"/>
                      <a:pt x="609772" y="409830"/>
                    </a:cubicBezTo>
                    <a:cubicBezTo>
                      <a:pt x="549790" y="444820"/>
                      <a:pt x="479810" y="499804"/>
                      <a:pt x="424826" y="484808"/>
                    </a:cubicBezTo>
                    <a:cubicBezTo>
                      <a:pt x="414829" y="469813"/>
                      <a:pt x="399833" y="444820"/>
                      <a:pt x="389836" y="434823"/>
                    </a:cubicBezTo>
                    <a:cubicBezTo>
                      <a:pt x="374841" y="409830"/>
                      <a:pt x="344850" y="394835"/>
                      <a:pt x="324905" y="374840"/>
                    </a:cubicBezTo>
                    <a:cubicBezTo>
                      <a:pt x="319907" y="369842"/>
                      <a:pt x="319907" y="359845"/>
                      <a:pt x="319907" y="349848"/>
                    </a:cubicBezTo>
                    <a:cubicBezTo>
                      <a:pt x="319907" y="244878"/>
                      <a:pt x="544791" y="64981"/>
                      <a:pt x="544791" y="39988"/>
                    </a:cubicBezTo>
                    <a:cubicBezTo>
                      <a:pt x="544791" y="34990"/>
                      <a:pt x="589778" y="4998"/>
                      <a:pt x="609772" y="0"/>
                    </a:cubicBezTo>
                    <a:close/>
                    <a:moveTo>
                      <a:pt x="244929" y="924630"/>
                    </a:moveTo>
                    <a:cubicBezTo>
                      <a:pt x="239930" y="924630"/>
                      <a:pt x="234932" y="929629"/>
                      <a:pt x="229933" y="934627"/>
                    </a:cubicBezTo>
                    <a:cubicBezTo>
                      <a:pt x="234932" y="934627"/>
                      <a:pt x="244929" y="929629"/>
                      <a:pt x="244929" y="924630"/>
                    </a:cubicBezTo>
                    <a:close/>
                    <a:moveTo>
                      <a:pt x="169951" y="974566"/>
                    </a:moveTo>
                    <a:cubicBezTo>
                      <a:pt x="164952" y="974566"/>
                      <a:pt x="159953" y="979564"/>
                      <a:pt x="154955" y="979564"/>
                    </a:cubicBezTo>
                    <a:cubicBezTo>
                      <a:pt x="159953" y="979564"/>
                      <a:pt x="169951" y="979564"/>
                      <a:pt x="169951" y="974566"/>
                    </a:cubicBezTo>
                    <a:close/>
                    <a:moveTo>
                      <a:pt x="664756" y="1309468"/>
                    </a:moveTo>
                    <a:cubicBezTo>
                      <a:pt x="649761" y="1329462"/>
                      <a:pt x="624768" y="1354455"/>
                      <a:pt x="609772" y="1374399"/>
                    </a:cubicBezTo>
                    <a:cubicBezTo>
                      <a:pt x="629766" y="1354455"/>
                      <a:pt x="654759" y="1329462"/>
                      <a:pt x="664756" y="1309468"/>
                    </a:cubicBezTo>
                    <a:close/>
                    <a:moveTo>
                      <a:pt x="659758" y="1384396"/>
                    </a:moveTo>
                    <a:cubicBezTo>
                      <a:pt x="634765" y="1419386"/>
                      <a:pt x="599775" y="1459374"/>
                      <a:pt x="574782" y="1494364"/>
                    </a:cubicBezTo>
                    <a:cubicBezTo>
                      <a:pt x="614771" y="1474370"/>
                      <a:pt x="674753" y="1449377"/>
                      <a:pt x="659758" y="1384396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D1F070E0-90C3-EAFB-704D-5B28C7FED092}"/>
                  </a:ext>
                </a:extLst>
              </p:cNvPr>
              <p:cNvSpPr/>
              <p:nvPr/>
            </p:nvSpPr>
            <p:spPr>
              <a:xfrm>
                <a:off x="6950051" y="5125056"/>
                <a:ext cx="969567" cy="714692"/>
              </a:xfrm>
              <a:custGeom>
                <a:avLst/>
                <a:gdLst>
                  <a:gd name="connsiteX0" fmla="*/ 414829 w 969567"/>
                  <a:gd name="connsiteY0" fmla="*/ 0 h 714692"/>
                  <a:gd name="connsiteX1" fmla="*/ 549739 w 969567"/>
                  <a:gd name="connsiteY1" fmla="*/ 154955 h 714692"/>
                  <a:gd name="connsiteX2" fmla="*/ 564735 w 969567"/>
                  <a:gd name="connsiteY2" fmla="*/ 234882 h 714692"/>
                  <a:gd name="connsiteX3" fmla="*/ 569733 w 969567"/>
                  <a:gd name="connsiteY3" fmla="*/ 324855 h 714692"/>
                  <a:gd name="connsiteX4" fmla="*/ 574732 w 969567"/>
                  <a:gd name="connsiteY4" fmla="*/ 339851 h 714692"/>
                  <a:gd name="connsiteX5" fmla="*/ 744682 w 969567"/>
                  <a:gd name="connsiteY5" fmla="*/ 219886 h 714692"/>
                  <a:gd name="connsiteX6" fmla="*/ 754679 w 969567"/>
                  <a:gd name="connsiteY6" fmla="*/ 184896 h 714692"/>
                  <a:gd name="connsiteX7" fmla="*/ 774674 w 969567"/>
                  <a:gd name="connsiteY7" fmla="*/ 89974 h 714692"/>
                  <a:gd name="connsiteX8" fmla="*/ 829658 w 969567"/>
                  <a:gd name="connsiteY8" fmla="*/ 64981 h 714692"/>
                  <a:gd name="connsiteX9" fmla="*/ 969567 w 969567"/>
                  <a:gd name="connsiteY9" fmla="*/ 114967 h 714692"/>
                  <a:gd name="connsiteX10" fmla="*/ 954571 w 969567"/>
                  <a:gd name="connsiteY10" fmla="*/ 119965 h 714692"/>
                  <a:gd name="connsiteX11" fmla="*/ 964568 w 969567"/>
                  <a:gd name="connsiteY11" fmla="*/ 134961 h 714692"/>
                  <a:gd name="connsiteX12" fmla="*/ 924580 w 969567"/>
                  <a:gd name="connsiteY12" fmla="*/ 179948 h 714692"/>
                  <a:gd name="connsiteX13" fmla="*/ 864647 w 969567"/>
                  <a:gd name="connsiteY13" fmla="*/ 524797 h 714692"/>
                  <a:gd name="connsiteX14" fmla="*/ 844653 w 969567"/>
                  <a:gd name="connsiteY14" fmla="*/ 509801 h 714692"/>
                  <a:gd name="connsiteX15" fmla="*/ 839655 w 969567"/>
                  <a:gd name="connsiteY15" fmla="*/ 529796 h 714692"/>
                  <a:gd name="connsiteX16" fmla="*/ 814662 w 969567"/>
                  <a:gd name="connsiteY16" fmla="*/ 489807 h 714692"/>
                  <a:gd name="connsiteX17" fmla="*/ 749681 w 969567"/>
                  <a:gd name="connsiteY17" fmla="*/ 434823 h 714692"/>
                  <a:gd name="connsiteX18" fmla="*/ 749681 w 969567"/>
                  <a:gd name="connsiteY18" fmla="*/ 349848 h 714692"/>
                  <a:gd name="connsiteX19" fmla="*/ 744682 w 969567"/>
                  <a:gd name="connsiteY19" fmla="*/ 324855 h 714692"/>
                  <a:gd name="connsiteX20" fmla="*/ 494755 w 969567"/>
                  <a:gd name="connsiteY20" fmla="*/ 504803 h 714692"/>
                  <a:gd name="connsiteX21" fmla="*/ 204890 w 969567"/>
                  <a:gd name="connsiteY21" fmla="*/ 714692 h 714692"/>
                  <a:gd name="connsiteX22" fmla="*/ 99920 w 969567"/>
                  <a:gd name="connsiteY22" fmla="*/ 624718 h 714692"/>
                  <a:gd name="connsiteX23" fmla="*/ 4998 w 969567"/>
                  <a:gd name="connsiteY23" fmla="*/ 539793 h 714692"/>
                  <a:gd name="connsiteX24" fmla="*/ 0 w 969567"/>
                  <a:gd name="connsiteY24" fmla="*/ 474812 h 714692"/>
                  <a:gd name="connsiteX25" fmla="*/ 4998 w 969567"/>
                  <a:gd name="connsiteY25" fmla="*/ 404832 h 714692"/>
                  <a:gd name="connsiteX26" fmla="*/ 79976 w 969567"/>
                  <a:gd name="connsiteY26" fmla="*/ 299863 h 714692"/>
                  <a:gd name="connsiteX27" fmla="*/ 109918 w 969567"/>
                  <a:gd name="connsiteY27" fmla="*/ 294864 h 714692"/>
                  <a:gd name="connsiteX28" fmla="*/ 204890 w 969567"/>
                  <a:gd name="connsiteY28" fmla="*/ 239880 h 714692"/>
                  <a:gd name="connsiteX29" fmla="*/ 214887 w 969567"/>
                  <a:gd name="connsiteY29" fmla="*/ 244879 h 714692"/>
                  <a:gd name="connsiteX30" fmla="*/ 149906 w 969567"/>
                  <a:gd name="connsiteY30" fmla="*/ 324855 h 714692"/>
                  <a:gd name="connsiteX31" fmla="*/ 209888 w 969567"/>
                  <a:gd name="connsiteY31" fmla="*/ 289866 h 714692"/>
                  <a:gd name="connsiteX32" fmla="*/ 139909 w 969567"/>
                  <a:gd name="connsiteY32" fmla="*/ 464815 h 714692"/>
                  <a:gd name="connsiteX33" fmla="*/ 149906 w 969567"/>
                  <a:gd name="connsiteY33" fmla="*/ 569784 h 714692"/>
                  <a:gd name="connsiteX34" fmla="*/ 159903 w 969567"/>
                  <a:gd name="connsiteY34" fmla="*/ 574782 h 714692"/>
                  <a:gd name="connsiteX35" fmla="*/ 404832 w 969567"/>
                  <a:gd name="connsiteY35" fmla="*/ 449819 h 714692"/>
                  <a:gd name="connsiteX36" fmla="*/ 444820 w 969567"/>
                  <a:gd name="connsiteY36" fmla="*/ 439822 h 714692"/>
                  <a:gd name="connsiteX37" fmla="*/ 434823 w 969567"/>
                  <a:gd name="connsiteY37" fmla="*/ 429825 h 714692"/>
                  <a:gd name="connsiteX38" fmla="*/ 484808 w 969567"/>
                  <a:gd name="connsiteY38" fmla="*/ 394835 h 714692"/>
                  <a:gd name="connsiteX39" fmla="*/ 394834 w 969567"/>
                  <a:gd name="connsiteY39" fmla="*/ 329854 h 714692"/>
                  <a:gd name="connsiteX40" fmla="*/ 419827 w 969567"/>
                  <a:gd name="connsiteY40" fmla="*/ 269871 h 714692"/>
                  <a:gd name="connsiteX41" fmla="*/ 424826 w 969567"/>
                  <a:gd name="connsiteY41" fmla="*/ 239880 h 714692"/>
                  <a:gd name="connsiteX42" fmla="*/ 424826 w 969567"/>
                  <a:gd name="connsiteY42" fmla="*/ 209889 h 714692"/>
                  <a:gd name="connsiteX43" fmla="*/ 404832 w 969567"/>
                  <a:gd name="connsiteY43" fmla="*/ 74978 h 714692"/>
                  <a:gd name="connsiteX44" fmla="*/ 399833 w 969567"/>
                  <a:gd name="connsiteY44" fmla="*/ 44987 h 714692"/>
                  <a:gd name="connsiteX45" fmla="*/ 414829 w 969567"/>
                  <a:gd name="connsiteY45" fmla="*/ 0 h 714692"/>
                  <a:gd name="connsiteX46" fmla="*/ 534744 w 969567"/>
                  <a:gd name="connsiteY46" fmla="*/ 434823 h 714692"/>
                  <a:gd name="connsiteX47" fmla="*/ 484808 w 969567"/>
                  <a:gd name="connsiteY47" fmla="*/ 469813 h 714692"/>
                  <a:gd name="connsiteX48" fmla="*/ 534744 w 969567"/>
                  <a:gd name="connsiteY48" fmla="*/ 434823 h 714692"/>
                  <a:gd name="connsiteX49" fmla="*/ 744682 w 969567"/>
                  <a:gd name="connsiteY49" fmla="*/ 274870 h 714692"/>
                  <a:gd name="connsiteX50" fmla="*/ 564735 w 969567"/>
                  <a:gd name="connsiteY50" fmla="*/ 414829 h 714692"/>
                  <a:gd name="connsiteX51" fmla="*/ 744682 w 969567"/>
                  <a:gd name="connsiteY51" fmla="*/ 274870 h 71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969567" h="714692">
                    <a:moveTo>
                      <a:pt x="414829" y="0"/>
                    </a:moveTo>
                    <a:cubicBezTo>
                      <a:pt x="479810" y="49986"/>
                      <a:pt x="549739" y="69980"/>
                      <a:pt x="549739" y="154955"/>
                    </a:cubicBezTo>
                    <a:cubicBezTo>
                      <a:pt x="549739" y="164952"/>
                      <a:pt x="559736" y="204890"/>
                      <a:pt x="564735" y="234882"/>
                    </a:cubicBezTo>
                    <a:cubicBezTo>
                      <a:pt x="569733" y="259874"/>
                      <a:pt x="569733" y="294864"/>
                      <a:pt x="569733" y="324855"/>
                    </a:cubicBezTo>
                    <a:cubicBezTo>
                      <a:pt x="569733" y="324855"/>
                      <a:pt x="564735" y="339851"/>
                      <a:pt x="574732" y="339851"/>
                    </a:cubicBezTo>
                    <a:cubicBezTo>
                      <a:pt x="589728" y="339851"/>
                      <a:pt x="694697" y="254876"/>
                      <a:pt x="744682" y="219886"/>
                    </a:cubicBezTo>
                    <a:cubicBezTo>
                      <a:pt x="754679" y="209889"/>
                      <a:pt x="754679" y="194893"/>
                      <a:pt x="754679" y="184896"/>
                    </a:cubicBezTo>
                    <a:cubicBezTo>
                      <a:pt x="759678" y="154955"/>
                      <a:pt x="759678" y="114967"/>
                      <a:pt x="774674" y="89974"/>
                    </a:cubicBezTo>
                    <a:cubicBezTo>
                      <a:pt x="779672" y="74978"/>
                      <a:pt x="814662" y="64981"/>
                      <a:pt x="829658" y="64981"/>
                    </a:cubicBezTo>
                    <a:cubicBezTo>
                      <a:pt x="839655" y="64981"/>
                      <a:pt x="924580" y="94972"/>
                      <a:pt x="969567" y="114967"/>
                    </a:cubicBezTo>
                    <a:cubicBezTo>
                      <a:pt x="964568" y="114967"/>
                      <a:pt x="959570" y="114967"/>
                      <a:pt x="954571" y="119965"/>
                    </a:cubicBezTo>
                    <a:cubicBezTo>
                      <a:pt x="959570" y="124964"/>
                      <a:pt x="959570" y="129962"/>
                      <a:pt x="964568" y="134961"/>
                    </a:cubicBezTo>
                    <a:cubicBezTo>
                      <a:pt x="954571" y="139959"/>
                      <a:pt x="929578" y="154955"/>
                      <a:pt x="924580" y="179948"/>
                    </a:cubicBezTo>
                    <a:cubicBezTo>
                      <a:pt x="894589" y="289866"/>
                      <a:pt x="879643" y="409831"/>
                      <a:pt x="864647" y="524797"/>
                    </a:cubicBezTo>
                    <a:cubicBezTo>
                      <a:pt x="859649" y="519798"/>
                      <a:pt x="849652" y="514800"/>
                      <a:pt x="844653" y="509801"/>
                    </a:cubicBezTo>
                    <a:cubicBezTo>
                      <a:pt x="839655" y="514800"/>
                      <a:pt x="839655" y="524797"/>
                      <a:pt x="839655" y="529796"/>
                    </a:cubicBezTo>
                    <a:cubicBezTo>
                      <a:pt x="829658" y="519798"/>
                      <a:pt x="824659" y="499804"/>
                      <a:pt x="814662" y="489807"/>
                    </a:cubicBezTo>
                    <a:cubicBezTo>
                      <a:pt x="799666" y="469813"/>
                      <a:pt x="774674" y="454817"/>
                      <a:pt x="749681" y="434823"/>
                    </a:cubicBezTo>
                    <a:lnTo>
                      <a:pt x="749681" y="349848"/>
                    </a:lnTo>
                    <a:cubicBezTo>
                      <a:pt x="749681" y="339851"/>
                      <a:pt x="749681" y="334852"/>
                      <a:pt x="744682" y="324855"/>
                    </a:cubicBezTo>
                    <a:cubicBezTo>
                      <a:pt x="654709" y="389836"/>
                      <a:pt x="569733" y="444820"/>
                      <a:pt x="494755" y="504803"/>
                    </a:cubicBezTo>
                    <a:cubicBezTo>
                      <a:pt x="489757" y="504803"/>
                      <a:pt x="274869" y="714692"/>
                      <a:pt x="204890" y="714692"/>
                    </a:cubicBezTo>
                    <a:cubicBezTo>
                      <a:pt x="159903" y="714692"/>
                      <a:pt x="149906" y="659708"/>
                      <a:pt x="99920" y="624718"/>
                    </a:cubicBezTo>
                    <a:cubicBezTo>
                      <a:pt x="69979" y="604724"/>
                      <a:pt x="14995" y="574782"/>
                      <a:pt x="4998" y="539793"/>
                    </a:cubicBezTo>
                    <a:cubicBezTo>
                      <a:pt x="0" y="519798"/>
                      <a:pt x="0" y="484809"/>
                      <a:pt x="0" y="474812"/>
                    </a:cubicBezTo>
                    <a:cubicBezTo>
                      <a:pt x="0" y="459816"/>
                      <a:pt x="4998" y="429825"/>
                      <a:pt x="4998" y="404832"/>
                    </a:cubicBezTo>
                    <a:cubicBezTo>
                      <a:pt x="0" y="369842"/>
                      <a:pt x="44987" y="309860"/>
                      <a:pt x="79976" y="299863"/>
                    </a:cubicBezTo>
                    <a:cubicBezTo>
                      <a:pt x="84975" y="299863"/>
                      <a:pt x="99920" y="299863"/>
                      <a:pt x="109918" y="294864"/>
                    </a:cubicBezTo>
                    <a:cubicBezTo>
                      <a:pt x="134910" y="279868"/>
                      <a:pt x="169900" y="264873"/>
                      <a:pt x="204890" y="239880"/>
                    </a:cubicBezTo>
                    <a:cubicBezTo>
                      <a:pt x="204890" y="239880"/>
                      <a:pt x="209888" y="244879"/>
                      <a:pt x="214887" y="244879"/>
                    </a:cubicBezTo>
                    <a:cubicBezTo>
                      <a:pt x="184896" y="274870"/>
                      <a:pt x="154904" y="284867"/>
                      <a:pt x="149906" y="324855"/>
                    </a:cubicBezTo>
                    <a:cubicBezTo>
                      <a:pt x="169900" y="304861"/>
                      <a:pt x="174899" y="289866"/>
                      <a:pt x="209888" y="289866"/>
                    </a:cubicBezTo>
                    <a:cubicBezTo>
                      <a:pt x="194893" y="309860"/>
                      <a:pt x="139909" y="419828"/>
                      <a:pt x="139909" y="464815"/>
                    </a:cubicBezTo>
                    <a:cubicBezTo>
                      <a:pt x="139909" y="474812"/>
                      <a:pt x="144907" y="534794"/>
                      <a:pt x="149906" y="569784"/>
                    </a:cubicBezTo>
                    <a:cubicBezTo>
                      <a:pt x="149906" y="569784"/>
                      <a:pt x="144907" y="574782"/>
                      <a:pt x="159903" y="574782"/>
                    </a:cubicBezTo>
                    <a:cubicBezTo>
                      <a:pt x="194893" y="574782"/>
                      <a:pt x="384837" y="464815"/>
                      <a:pt x="404832" y="449819"/>
                    </a:cubicBezTo>
                    <a:cubicBezTo>
                      <a:pt x="409830" y="444820"/>
                      <a:pt x="429824" y="439822"/>
                      <a:pt x="444820" y="439822"/>
                    </a:cubicBezTo>
                    <a:cubicBezTo>
                      <a:pt x="444820" y="434823"/>
                      <a:pt x="439821" y="429825"/>
                      <a:pt x="434823" y="429825"/>
                    </a:cubicBezTo>
                    <a:cubicBezTo>
                      <a:pt x="454817" y="424826"/>
                      <a:pt x="469813" y="409831"/>
                      <a:pt x="484808" y="394835"/>
                    </a:cubicBezTo>
                    <a:cubicBezTo>
                      <a:pt x="474811" y="389836"/>
                      <a:pt x="394834" y="354847"/>
                      <a:pt x="394834" y="329854"/>
                    </a:cubicBezTo>
                    <a:cubicBezTo>
                      <a:pt x="394834" y="304861"/>
                      <a:pt x="414829" y="309860"/>
                      <a:pt x="419827" y="269871"/>
                    </a:cubicBezTo>
                    <a:cubicBezTo>
                      <a:pt x="424826" y="259874"/>
                      <a:pt x="419827" y="249877"/>
                      <a:pt x="424826" y="239880"/>
                    </a:cubicBezTo>
                    <a:lnTo>
                      <a:pt x="424826" y="209889"/>
                    </a:lnTo>
                    <a:cubicBezTo>
                      <a:pt x="424826" y="199892"/>
                      <a:pt x="414829" y="114967"/>
                      <a:pt x="404832" y="74978"/>
                    </a:cubicBezTo>
                    <a:cubicBezTo>
                      <a:pt x="404832" y="64981"/>
                      <a:pt x="399833" y="54984"/>
                      <a:pt x="399833" y="44987"/>
                    </a:cubicBezTo>
                    <a:cubicBezTo>
                      <a:pt x="399833" y="29991"/>
                      <a:pt x="414829" y="34990"/>
                      <a:pt x="414829" y="0"/>
                    </a:cubicBezTo>
                    <a:close/>
                    <a:moveTo>
                      <a:pt x="534744" y="434823"/>
                    </a:moveTo>
                    <a:cubicBezTo>
                      <a:pt x="514749" y="444820"/>
                      <a:pt x="494755" y="459816"/>
                      <a:pt x="484808" y="469813"/>
                    </a:cubicBezTo>
                    <a:cubicBezTo>
                      <a:pt x="509751" y="459816"/>
                      <a:pt x="529745" y="444820"/>
                      <a:pt x="534744" y="434823"/>
                    </a:cubicBezTo>
                    <a:close/>
                    <a:moveTo>
                      <a:pt x="744682" y="274870"/>
                    </a:moveTo>
                    <a:cubicBezTo>
                      <a:pt x="684700" y="319857"/>
                      <a:pt x="599725" y="364844"/>
                      <a:pt x="564735" y="414829"/>
                    </a:cubicBezTo>
                    <a:lnTo>
                      <a:pt x="744682" y="274870"/>
                    </a:ln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7CAC3B-DFB6-7C93-D71F-D6E62C433F02}"/>
              </a:ext>
            </a:extLst>
          </p:cNvPr>
          <p:cNvGrpSpPr/>
          <p:nvPr/>
        </p:nvGrpSpPr>
        <p:grpSpPr>
          <a:xfrm>
            <a:off x="3903006" y="3975737"/>
            <a:ext cx="4385986" cy="315056"/>
            <a:chOff x="1253246" y="4118390"/>
            <a:chExt cx="4385986" cy="31505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2541773-7444-0B5B-EB8B-335FABE1C585}"/>
                </a:ext>
              </a:extLst>
            </p:cNvPr>
            <p:cNvSpPr txBox="1"/>
            <p:nvPr/>
          </p:nvSpPr>
          <p:spPr>
            <a:xfrm>
              <a:off x="156102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4" name="iconfont-10019-4889788">
              <a:extLst>
                <a:ext uri="{FF2B5EF4-FFF2-40B4-BE49-F238E27FC236}">
                  <a16:creationId xmlns:a16="http://schemas.microsoft.com/office/drawing/2014/main" id="{2B337216-3899-3865-C404-521F468F20E4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33400A8-8E20-2ECA-19C7-C33BF6EFDF4A}"/>
                </a:ext>
              </a:extLst>
            </p:cNvPr>
            <p:cNvSpPr txBox="1"/>
            <p:nvPr/>
          </p:nvSpPr>
          <p:spPr>
            <a:xfrm>
              <a:off x="397102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2024.03.15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6" name="iconfont-11899-5651509">
              <a:extLst>
                <a:ext uri="{FF2B5EF4-FFF2-40B4-BE49-F238E27FC236}">
                  <a16:creationId xmlns:a16="http://schemas.microsoft.com/office/drawing/2014/main" id="{BF77CAE0-5AE3-99E5-4E4D-E006B203E9DF}"/>
                </a:ext>
              </a:extLst>
            </p:cNvPr>
            <p:cNvSpPr/>
            <p:nvPr/>
          </p:nvSpPr>
          <p:spPr>
            <a:xfrm>
              <a:off x="36592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cs typeface="+mn-ea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C97BA10D-53AC-ED08-5204-9D48A5D012E1}"/>
              </a:ext>
            </a:extLst>
          </p:cNvPr>
          <p:cNvGrpSpPr/>
          <p:nvPr/>
        </p:nvGrpSpPr>
        <p:grpSpPr>
          <a:xfrm>
            <a:off x="5875871" y="3459504"/>
            <a:ext cx="440260" cy="257628"/>
            <a:chOff x="5483337" y="3505276"/>
            <a:chExt cx="283819" cy="166083"/>
          </a:xfrm>
        </p:grpSpPr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id="{470DF448-6F6D-8F6C-BFE4-90B6B2C0C37E}"/>
                </a:ext>
              </a:extLst>
            </p:cNvPr>
            <p:cNvSpPr/>
            <p:nvPr/>
          </p:nvSpPr>
          <p:spPr>
            <a:xfrm>
              <a:off x="5528918" y="3505276"/>
              <a:ext cx="192656" cy="166083"/>
            </a:xfrm>
            <a:prstGeom prst="triangle">
              <a:avLst/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9" name="等腰三角形 148">
              <a:extLst>
                <a:ext uri="{FF2B5EF4-FFF2-40B4-BE49-F238E27FC236}">
                  <a16:creationId xmlns:a16="http://schemas.microsoft.com/office/drawing/2014/main" id="{A3AE015B-C46E-D474-B2A9-2791513D24C9}"/>
                </a:ext>
              </a:extLst>
            </p:cNvPr>
            <p:cNvSpPr/>
            <p:nvPr/>
          </p:nvSpPr>
          <p:spPr>
            <a:xfrm>
              <a:off x="5483337" y="3590851"/>
              <a:ext cx="93390" cy="80508"/>
            </a:xfrm>
            <a:prstGeom prst="triangle">
              <a:avLst/>
            </a:prstGeom>
            <a:solidFill>
              <a:srgbClr val="2C357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等腰三角形 149">
              <a:extLst>
                <a:ext uri="{FF2B5EF4-FFF2-40B4-BE49-F238E27FC236}">
                  <a16:creationId xmlns:a16="http://schemas.microsoft.com/office/drawing/2014/main" id="{EC7F5A53-0937-A892-40E4-DE2E14DF29D5}"/>
                </a:ext>
              </a:extLst>
            </p:cNvPr>
            <p:cNvSpPr/>
            <p:nvPr/>
          </p:nvSpPr>
          <p:spPr>
            <a:xfrm>
              <a:off x="5673766" y="3590851"/>
              <a:ext cx="93390" cy="80508"/>
            </a:xfrm>
            <a:prstGeom prst="triangle">
              <a:avLst/>
            </a:prstGeom>
            <a:solidFill>
              <a:srgbClr val="2C357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1500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7064973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706562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阿里巴巴普惠体 </a:t>
            </a:r>
            <a:r>
              <a:rPr lang="en-US" altLang="zh-CN" dirty="0">
                <a:sym typeface="+mn-lt"/>
              </a:rPr>
              <a:t>2.0 115 Black</a:t>
            </a:r>
            <a:endParaRPr lang="zh-CN" altLang="en-US" dirty="0"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541A14A-E6A0-4A46-C85B-3826A3EE39F6}"/>
              </a:ext>
            </a:extLst>
          </p:cNvPr>
          <p:cNvGrpSpPr/>
          <p:nvPr/>
        </p:nvGrpSpPr>
        <p:grpSpPr>
          <a:xfrm>
            <a:off x="3636259" y="1832892"/>
            <a:ext cx="3191531" cy="832823"/>
            <a:chOff x="1312902" y="2162664"/>
            <a:chExt cx="9653137" cy="251896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EAF429B-9D90-C649-2600-C7E85FCE3E2D}"/>
                </a:ext>
              </a:extLst>
            </p:cNvPr>
            <p:cNvSpPr/>
            <p:nvPr/>
          </p:nvSpPr>
          <p:spPr>
            <a:xfrm>
              <a:off x="2742357" y="2307622"/>
              <a:ext cx="4118249" cy="1789228"/>
            </a:xfrm>
            <a:custGeom>
              <a:avLst/>
              <a:gdLst>
                <a:gd name="connsiteX0" fmla="*/ 884642 w 4118249"/>
                <a:gd name="connsiteY0" fmla="*/ 0 h 1789228"/>
                <a:gd name="connsiteX1" fmla="*/ 1134519 w 4118249"/>
                <a:gd name="connsiteY1" fmla="*/ 104919 h 1789228"/>
                <a:gd name="connsiteX2" fmla="*/ 1224493 w 4118249"/>
                <a:gd name="connsiteY2" fmla="*/ 169900 h 1789228"/>
                <a:gd name="connsiteX3" fmla="*/ 1214496 w 4118249"/>
                <a:gd name="connsiteY3" fmla="*/ 184896 h 1789228"/>
                <a:gd name="connsiteX4" fmla="*/ 1294473 w 4118249"/>
                <a:gd name="connsiteY4" fmla="*/ 229883 h 1789228"/>
                <a:gd name="connsiteX5" fmla="*/ 1284476 w 4118249"/>
                <a:gd name="connsiteY5" fmla="*/ 239880 h 1789228"/>
                <a:gd name="connsiteX6" fmla="*/ 1294473 w 4118249"/>
                <a:gd name="connsiteY6" fmla="*/ 254875 h 1789228"/>
                <a:gd name="connsiteX7" fmla="*/ 1194502 w 4118249"/>
                <a:gd name="connsiteY7" fmla="*/ 309859 h 1789228"/>
                <a:gd name="connsiteX8" fmla="*/ 1074537 w 4118249"/>
                <a:gd name="connsiteY8" fmla="*/ 374840 h 1789228"/>
                <a:gd name="connsiteX9" fmla="*/ 1039547 w 4118249"/>
                <a:gd name="connsiteY9" fmla="*/ 469763 h 1789228"/>
                <a:gd name="connsiteX10" fmla="*/ 1124522 w 4118249"/>
                <a:gd name="connsiteY10" fmla="*/ 479760 h 1789228"/>
                <a:gd name="connsiteX11" fmla="*/ 1134519 w 4118249"/>
                <a:gd name="connsiteY11" fmla="*/ 404832 h 1789228"/>
                <a:gd name="connsiteX12" fmla="*/ 1114525 w 4118249"/>
                <a:gd name="connsiteY12" fmla="*/ 399833 h 1789228"/>
                <a:gd name="connsiteX13" fmla="*/ 1139518 w 4118249"/>
                <a:gd name="connsiteY13" fmla="*/ 349848 h 1789228"/>
                <a:gd name="connsiteX14" fmla="*/ 1289474 w 4118249"/>
                <a:gd name="connsiteY14" fmla="*/ 694697 h 1789228"/>
                <a:gd name="connsiteX15" fmla="*/ 1299471 w 4118249"/>
                <a:gd name="connsiteY15" fmla="*/ 759678 h 1789228"/>
                <a:gd name="connsiteX16" fmla="*/ 1644321 w 4118249"/>
                <a:gd name="connsiteY16" fmla="*/ 694697 h 1789228"/>
                <a:gd name="connsiteX17" fmla="*/ 1734245 w 4118249"/>
                <a:gd name="connsiteY17" fmla="*/ 694697 h 1789228"/>
                <a:gd name="connsiteX18" fmla="*/ 1934186 w 4118249"/>
                <a:gd name="connsiteY18" fmla="*/ 784671 h 1789228"/>
                <a:gd name="connsiteX19" fmla="*/ 2019162 w 4118249"/>
                <a:gd name="connsiteY19" fmla="*/ 834656 h 1789228"/>
                <a:gd name="connsiteX20" fmla="*/ 2039156 w 4118249"/>
                <a:gd name="connsiteY20" fmla="*/ 884592 h 1789228"/>
                <a:gd name="connsiteX21" fmla="*/ 2978732 w 4118249"/>
                <a:gd name="connsiteY21" fmla="*/ 574732 h 1789228"/>
                <a:gd name="connsiteX22" fmla="*/ 3198668 w 4118249"/>
                <a:gd name="connsiteY22" fmla="*/ 674703 h 1789228"/>
                <a:gd name="connsiteX23" fmla="*/ 3203666 w 4118249"/>
                <a:gd name="connsiteY23" fmla="*/ 709693 h 1789228"/>
                <a:gd name="connsiteX24" fmla="*/ 3123689 w 4118249"/>
                <a:gd name="connsiteY24" fmla="*/ 824659 h 1789228"/>
                <a:gd name="connsiteX25" fmla="*/ 2973733 w 4118249"/>
                <a:gd name="connsiteY25" fmla="*/ 924580 h 1789228"/>
                <a:gd name="connsiteX26" fmla="*/ 2753847 w 4118249"/>
                <a:gd name="connsiteY26" fmla="*/ 1074537 h 1789228"/>
                <a:gd name="connsiteX27" fmla="*/ 3218662 w 4118249"/>
                <a:gd name="connsiteY27" fmla="*/ 1074537 h 1789228"/>
                <a:gd name="connsiteX28" fmla="*/ 3743409 w 4118249"/>
                <a:gd name="connsiteY28" fmla="*/ 999558 h 1789228"/>
                <a:gd name="connsiteX29" fmla="*/ 3828384 w 4118249"/>
                <a:gd name="connsiteY29" fmla="*/ 999558 h 1789228"/>
                <a:gd name="connsiteX30" fmla="*/ 3918358 w 4118249"/>
                <a:gd name="connsiteY30" fmla="*/ 1014554 h 1789228"/>
                <a:gd name="connsiteX31" fmla="*/ 4098305 w 4118249"/>
                <a:gd name="connsiteY31" fmla="*/ 1074537 h 1789228"/>
                <a:gd name="connsiteX32" fmla="*/ 4093307 w 4118249"/>
                <a:gd name="connsiteY32" fmla="*/ 1084534 h 1789228"/>
                <a:gd name="connsiteX33" fmla="*/ 4118249 w 4118249"/>
                <a:gd name="connsiteY33" fmla="*/ 1099529 h 1789228"/>
                <a:gd name="connsiteX34" fmla="*/ 4083310 w 4118249"/>
                <a:gd name="connsiteY34" fmla="*/ 1114525 h 1789228"/>
                <a:gd name="connsiteX35" fmla="*/ 4113251 w 4118249"/>
                <a:gd name="connsiteY35" fmla="*/ 1119523 h 1789228"/>
                <a:gd name="connsiteX36" fmla="*/ 4068314 w 4118249"/>
                <a:gd name="connsiteY36" fmla="*/ 1144516 h 1789228"/>
                <a:gd name="connsiteX37" fmla="*/ 4043321 w 4118249"/>
                <a:gd name="connsiteY37" fmla="*/ 1164510 h 1789228"/>
                <a:gd name="connsiteX38" fmla="*/ 3763403 w 4118249"/>
                <a:gd name="connsiteY38" fmla="*/ 1189503 h 1789228"/>
                <a:gd name="connsiteX39" fmla="*/ 3438548 w 4118249"/>
                <a:gd name="connsiteY39" fmla="*/ 1224493 h 1789228"/>
                <a:gd name="connsiteX40" fmla="*/ 3143684 w 4118249"/>
                <a:gd name="connsiteY40" fmla="*/ 1194502 h 1789228"/>
                <a:gd name="connsiteX41" fmla="*/ 2678869 w 4118249"/>
                <a:gd name="connsiteY41" fmla="*/ 1209497 h 1789228"/>
                <a:gd name="connsiteX42" fmla="*/ 2548907 w 4118249"/>
                <a:gd name="connsiteY42" fmla="*/ 1219494 h 1789228"/>
                <a:gd name="connsiteX43" fmla="*/ 2339018 w 4118249"/>
                <a:gd name="connsiteY43" fmla="*/ 1344408 h 1789228"/>
                <a:gd name="connsiteX44" fmla="*/ 2289033 w 4118249"/>
                <a:gd name="connsiteY44" fmla="*/ 1354405 h 1789228"/>
                <a:gd name="connsiteX45" fmla="*/ 2274037 w 4118249"/>
                <a:gd name="connsiteY45" fmla="*/ 1349406 h 1789228"/>
                <a:gd name="connsiteX46" fmla="*/ 2134078 w 4118249"/>
                <a:gd name="connsiteY46" fmla="*/ 1204499 h 1789228"/>
                <a:gd name="connsiteX47" fmla="*/ 2418995 w 4118249"/>
                <a:gd name="connsiteY47" fmla="*/ 989561 h 1789228"/>
                <a:gd name="connsiteX48" fmla="*/ 2993727 w 4118249"/>
                <a:gd name="connsiteY48" fmla="*/ 644712 h 1789228"/>
                <a:gd name="connsiteX49" fmla="*/ 2933745 w 4118249"/>
                <a:gd name="connsiteY49" fmla="*/ 639713 h 1789228"/>
                <a:gd name="connsiteX50" fmla="*/ 2219053 w 4118249"/>
                <a:gd name="connsiteY50" fmla="*/ 849652 h 1789228"/>
                <a:gd name="connsiteX51" fmla="*/ 2953739 w 4118249"/>
                <a:gd name="connsiteY51" fmla="*/ 624718 h 1789228"/>
                <a:gd name="connsiteX52" fmla="*/ 3058708 w 4118249"/>
                <a:gd name="connsiteY52" fmla="*/ 619719 h 1789228"/>
                <a:gd name="connsiteX53" fmla="*/ 2978732 w 4118249"/>
                <a:gd name="connsiteY53" fmla="*/ 609722 h 1789228"/>
                <a:gd name="connsiteX54" fmla="*/ 2558904 w 4118249"/>
                <a:gd name="connsiteY54" fmla="*/ 694697 h 1789228"/>
                <a:gd name="connsiteX55" fmla="*/ 2249045 w 4118249"/>
                <a:gd name="connsiteY55" fmla="*/ 819661 h 1789228"/>
                <a:gd name="connsiteX56" fmla="*/ 2274037 w 4118249"/>
                <a:gd name="connsiteY56" fmla="*/ 804665 h 1789228"/>
                <a:gd name="connsiteX57" fmla="*/ 2269039 w 4118249"/>
                <a:gd name="connsiteY57" fmla="*/ 794668 h 1789228"/>
                <a:gd name="connsiteX58" fmla="*/ 2229050 w 4118249"/>
                <a:gd name="connsiteY58" fmla="*/ 814662 h 1789228"/>
                <a:gd name="connsiteX59" fmla="*/ 2231549 w 4118249"/>
                <a:gd name="connsiteY59" fmla="*/ 817161 h 1789228"/>
                <a:gd name="connsiteX60" fmla="*/ 2224052 w 4118249"/>
                <a:gd name="connsiteY60" fmla="*/ 814662 h 1789228"/>
                <a:gd name="connsiteX61" fmla="*/ 2034157 w 4118249"/>
                <a:gd name="connsiteY61" fmla="*/ 894589 h 1789228"/>
                <a:gd name="connsiteX62" fmla="*/ 2004166 w 4118249"/>
                <a:gd name="connsiteY62" fmla="*/ 979564 h 1789228"/>
                <a:gd name="connsiteX63" fmla="*/ 1929188 w 4118249"/>
                <a:gd name="connsiteY63" fmla="*/ 1399392 h 1789228"/>
                <a:gd name="connsiteX64" fmla="*/ 1689307 w 4118249"/>
                <a:gd name="connsiteY64" fmla="*/ 1789228 h 1789228"/>
                <a:gd name="connsiteX65" fmla="*/ 1604332 w 4118249"/>
                <a:gd name="connsiteY65" fmla="*/ 1779231 h 1789228"/>
                <a:gd name="connsiteX66" fmla="*/ 1384396 w 4118249"/>
                <a:gd name="connsiteY66" fmla="*/ 1644320 h 1789228"/>
                <a:gd name="connsiteX67" fmla="*/ 1369401 w 4118249"/>
                <a:gd name="connsiteY67" fmla="*/ 1634323 h 1789228"/>
                <a:gd name="connsiteX68" fmla="*/ 1309468 w 4118249"/>
                <a:gd name="connsiteY68" fmla="*/ 1554347 h 1789228"/>
                <a:gd name="connsiteX69" fmla="*/ 1384396 w 4118249"/>
                <a:gd name="connsiteY69" fmla="*/ 1609331 h 1789228"/>
                <a:gd name="connsiteX70" fmla="*/ 1364402 w 4118249"/>
                <a:gd name="connsiteY70" fmla="*/ 1589337 h 1789228"/>
                <a:gd name="connsiteX71" fmla="*/ 1449377 w 4118249"/>
                <a:gd name="connsiteY71" fmla="*/ 1654318 h 1789228"/>
                <a:gd name="connsiteX72" fmla="*/ 1594335 w 4118249"/>
                <a:gd name="connsiteY72" fmla="*/ 1564344 h 1789228"/>
                <a:gd name="connsiteX73" fmla="*/ 1669313 w 4118249"/>
                <a:gd name="connsiteY73" fmla="*/ 1434382 h 1789228"/>
                <a:gd name="connsiteX74" fmla="*/ 1719249 w 4118249"/>
                <a:gd name="connsiteY74" fmla="*/ 1229491 h 1789228"/>
                <a:gd name="connsiteX75" fmla="*/ 1739243 w 4118249"/>
                <a:gd name="connsiteY75" fmla="*/ 1099529 h 1789228"/>
                <a:gd name="connsiteX76" fmla="*/ 1789229 w 4118249"/>
                <a:gd name="connsiteY76" fmla="*/ 854650 h 1789228"/>
                <a:gd name="connsiteX77" fmla="*/ 1774233 w 4118249"/>
                <a:gd name="connsiteY77" fmla="*/ 849652 h 1789228"/>
                <a:gd name="connsiteX78" fmla="*/ 1674312 w 4118249"/>
                <a:gd name="connsiteY78" fmla="*/ 859649 h 1789228"/>
                <a:gd name="connsiteX79" fmla="*/ 1319415 w 4118249"/>
                <a:gd name="connsiteY79" fmla="*/ 944574 h 1789228"/>
                <a:gd name="connsiteX80" fmla="*/ 1324414 w 4118249"/>
                <a:gd name="connsiteY80" fmla="*/ 999558 h 1789228"/>
                <a:gd name="connsiteX81" fmla="*/ 1319415 w 4118249"/>
                <a:gd name="connsiteY81" fmla="*/ 1029550 h 1789228"/>
                <a:gd name="connsiteX82" fmla="*/ 1299471 w 4118249"/>
                <a:gd name="connsiteY82" fmla="*/ 1014554 h 1789228"/>
                <a:gd name="connsiteX83" fmla="*/ 1294473 w 4118249"/>
                <a:gd name="connsiteY83" fmla="*/ 1029550 h 1789228"/>
                <a:gd name="connsiteX84" fmla="*/ 1244487 w 4118249"/>
                <a:gd name="connsiteY84" fmla="*/ 964569 h 1789228"/>
                <a:gd name="connsiteX85" fmla="*/ 204890 w 4118249"/>
                <a:gd name="connsiteY85" fmla="*/ 1634323 h 1789228"/>
                <a:gd name="connsiteX86" fmla="*/ 179898 w 4118249"/>
                <a:gd name="connsiteY86" fmla="*/ 1624326 h 1789228"/>
                <a:gd name="connsiteX87" fmla="*/ 164902 w 4118249"/>
                <a:gd name="connsiteY87" fmla="*/ 1634323 h 1789228"/>
                <a:gd name="connsiteX88" fmla="*/ 64981 w 4118249"/>
                <a:gd name="connsiteY88" fmla="*/ 1529354 h 1789228"/>
                <a:gd name="connsiteX89" fmla="*/ 49986 w 4118249"/>
                <a:gd name="connsiteY89" fmla="*/ 1509360 h 1789228"/>
                <a:gd name="connsiteX90" fmla="*/ 0 w 4118249"/>
                <a:gd name="connsiteY90" fmla="*/ 1454376 h 1789228"/>
                <a:gd name="connsiteX91" fmla="*/ 134911 w 4118249"/>
                <a:gd name="connsiteY91" fmla="*/ 1249486 h 1789228"/>
                <a:gd name="connsiteX92" fmla="*/ 774674 w 4118249"/>
                <a:gd name="connsiteY92" fmla="*/ 819661 h 1789228"/>
                <a:gd name="connsiteX93" fmla="*/ 814663 w 4118249"/>
                <a:gd name="connsiteY93" fmla="*/ 809664 h 1789228"/>
                <a:gd name="connsiteX94" fmla="*/ 819661 w 4118249"/>
                <a:gd name="connsiteY94" fmla="*/ 799666 h 1789228"/>
                <a:gd name="connsiteX95" fmla="*/ 829658 w 4118249"/>
                <a:gd name="connsiteY95" fmla="*/ 804665 h 1789228"/>
                <a:gd name="connsiteX96" fmla="*/ 894639 w 4118249"/>
                <a:gd name="connsiteY96" fmla="*/ 769675 h 1789228"/>
                <a:gd name="connsiteX97" fmla="*/ 899638 w 4118249"/>
                <a:gd name="connsiteY97" fmla="*/ 749681 h 1789228"/>
                <a:gd name="connsiteX98" fmla="*/ 899638 w 4118249"/>
                <a:gd name="connsiteY98" fmla="*/ 659707 h 1789228"/>
                <a:gd name="connsiteX99" fmla="*/ 914583 w 4118249"/>
                <a:gd name="connsiteY99" fmla="*/ 489757 h 1789228"/>
                <a:gd name="connsiteX100" fmla="*/ 914583 w 4118249"/>
                <a:gd name="connsiteY100" fmla="*/ 459816 h 1789228"/>
                <a:gd name="connsiteX101" fmla="*/ 709693 w 4118249"/>
                <a:gd name="connsiteY101" fmla="*/ 534744 h 1789228"/>
                <a:gd name="connsiteX102" fmla="*/ 664706 w 4118249"/>
                <a:gd name="connsiteY102" fmla="*/ 509751 h 1789228"/>
                <a:gd name="connsiteX103" fmla="*/ 569734 w 4118249"/>
                <a:gd name="connsiteY103" fmla="*/ 384838 h 1789228"/>
                <a:gd name="connsiteX104" fmla="*/ 954572 w 4118249"/>
                <a:gd name="connsiteY104" fmla="*/ 234881 h 1789228"/>
                <a:gd name="connsiteX105" fmla="*/ 939576 w 4118249"/>
                <a:gd name="connsiteY105" fmla="*/ 194893 h 1789228"/>
                <a:gd name="connsiteX106" fmla="*/ 894639 w 4118249"/>
                <a:gd name="connsiteY106" fmla="*/ 149906 h 1789228"/>
                <a:gd name="connsiteX107" fmla="*/ 484809 w 4118249"/>
                <a:gd name="connsiteY107" fmla="*/ 189894 h 1789228"/>
                <a:gd name="connsiteX108" fmla="*/ 474812 w 4118249"/>
                <a:gd name="connsiteY108" fmla="*/ 184896 h 1789228"/>
                <a:gd name="connsiteX109" fmla="*/ 579731 w 4118249"/>
                <a:gd name="connsiteY109" fmla="*/ 159903 h 1789228"/>
                <a:gd name="connsiteX110" fmla="*/ 554738 w 4118249"/>
                <a:gd name="connsiteY110" fmla="*/ 154905 h 1789228"/>
                <a:gd name="connsiteX111" fmla="*/ 394835 w 4118249"/>
                <a:gd name="connsiteY111" fmla="*/ 169900 h 1789228"/>
                <a:gd name="connsiteX112" fmla="*/ 479810 w 4118249"/>
                <a:gd name="connsiteY112" fmla="*/ 134910 h 1789228"/>
                <a:gd name="connsiteX113" fmla="*/ 544741 w 4118249"/>
                <a:gd name="connsiteY113" fmla="*/ 74928 h 1789228"/>
                <a:gd name="connsiteX114" fmla="*/ 884642 w 4118249"/>
                <a:gd name="connsiteY114" fmla="*/ 0 h 1789228"/>
                <a:gd name="connsiteX115" fmla="*/ 1024551 w 4118249"/>
                <a:gd name="connsiteY115" fmla="*/ 594726 h 1789228"/>
                <a:gd name="connsiteX116" fmla="*/ 1024551 w 4118249"/>
                <a:gd name="connsiteY116" fmla="*/ 644712 h 1789228"/>
                <a:gd name="connsiteX117" fmla="*/ 1054543 w 4118249"/>
                <a:gd name="connsiteY117" fmla="*/ 644712 h 1789228"/>
                <a:gd name="connsiteX118" fmla="*/ 1024551 w 4118249"/>
                <a:gd name="connsiteY118" fmla="*/ 594726 h 1789228"/>
                <a:gd name="connsiteX119" fmla="*/ 1144516 w 4118249"/>
                <a:gd name="connsiteY119" fmla="*/ 604723 h 1789228"/>
                <a:gd name="connsiteX120" fmla="*/ 1094531 w 4118249"/>
                <a:gd name="connsiteY120" fmla="*/ 644712 h 1789228"/>
                <a:gd name="connsiteX121" fmla="*/ 1149515 w 4118249"/>
                <a:gd name="connsiteY121" fmla="*/ 649710 h 1789228"/>
                <a:gd name="connsiteX122" fmla="*/ 1144516 w 4118249"/>
                <a:gd name="connsiteY122" fmla="*/ 604723 h 1789228"/>
                <a:gd name="connsiteX123" fmla="*/ 1019553 w 4118249"/>
                <a:gd name="connsiteY123" fmla="*/ 719690 h 1789228"/>
                <a:gd name="connsiteX124" fmla="*/ 1009556 w 4118249"/>
                <a:gd name="connsiteY124" fmla="*/ 884592 h 1789228"/>
                <a:gd name="connsiteX125" fmla="*/ 1154513 w 4118249"/>
                <a:gd name="connsiteY125" fmla="*/ 809664 h 1789228"/>
                <a:gd name="connsiteX126" fmla="*/ 1154513 w 4118249"/>
                <a:gd name="connsiteY126" fmla="*/ 739684 h 1789228"/>
                <a:gd name="connsiteX127" fmla="*/ 1054543 w 4118249"/>
                <a:gd name="connsiteY127" fmla="*/ 764677 h 1789228"/>
                <a:gd name="connsiteX128" fmla="*/ 1034548 w 4118249"/>
                <a:gd name="connsiteY128" fmla="*/ 724688 h 1789228"/>
                <a:gd name="connsiteX129" fmla="*/ 1019553 w 4118249"/>
                <a:gd name="connsiteY129" fmla="*/ 719690 h 1789228"/>
                <a:gd name="connsiteX130" fmla="*/ 894639 w 4118249"/>
                <a:gd name="connsiteY130" fmla="*/ 794668 h 1789228"/>
                <a:gd name="connsiteX131" fmla="*/ 809664 w 4118249"/>
                <a:gd name="connsiteY131" fmla="*/ 849652 h 1789228"/>
                <a:gd name="connsiteX132" fmla="*/ 894639 w 4118249"/>
                <a:gd name="connsiteY132" fmla="*/ 794668 h 1789228"/>
                <a:gd name="connsiteX133" fmla="*/ 894639 w 4118249"/>
                <a:gd name="connsiteY133" fmla="*/ 839655 h 1789228"/>
                <a:gd name="connsiteX134" fmla="*/ 479810 w 4118249"/>
                <a:gd name="connsiteY134" fmla="*/ 1239488 h 1789228"/>
                <a:gd name="connsiteX135" fmla="*/ 894639 w 4118249"/>
                <a:gd name="connsiteY135" fmla="*/ 959570 h 1789228"/>
                <a:gd name="connsiteX136" fmla="*/ 894639 w 4118249"/>
                <a:gd name="connsiteY136" fmla="*/ 839655 h 1789228"/>
                <a:gd name="connsiteX137" fmla="*/ 544741 w 4118249"/>
                <a:gd name="connsiteY137" fmla="*/ 1269430 h 1789228"/>
                <a:gd name="connsiteX138" fmla="*/ 504803 w 4118249"/>
                <a:gd name="connsiteY138" fmla="*/ 1294422 h 1789228"/>
                <a:gd name="connsiteX139" fmla="*/ 544741 w 4118249"/>
                <a:gd name="connsiteY139" fmla="*/ 1269430 h 1789228"/>
                <a:gd name="connsiteX140" fmla="*/ 1404391 w 4118249"/>
                <a:gd name="connsiteY140" fmla="*/ 1664315 h 1789228"/>
                <a:gd name="connsiteX141" fmla="*/ 1454376 w 4118249"/>
                <a:gd name="connsiteY141" fmla="*/ 1699254 h 1789228"/>
                <a:gd name="connsiteX142" fmla="*/ 1404391 w 4118249"/>
                <a:gd name="connsiteY142" fmla="*/ 1664315 h 1789228"/>
                <a:gd name="connsiteX143" fmla="*/ 2523914 w 4118249"/>
                <a:gd name="connsiteY143" fmla="*/ 704694 h 1789228"/>
                <a:gd name="connsiteX144" fmla="*/ 2503970 w 4118249"/>
                <a:gd name="connsiteY144" fmla="*/ 709693 h 1789228"/>
                <a:gd name="connsiteX145" fmla="*/ 2523914 w 4118249"/>
                <a:gd name="connsiteY145" fmla="*/ 704694 h 1789228"/>
                <a:gd name="connsiteX146" fmla="*/ 2388379 w 4118249"/>
                <a:gd name="connsiteY146" fmla="*/ 752805 h 1789228"/>
                <a:gd name="connsiteX147" fmla="*/ 2379007 w 4118249"/>
                <a:gd name="connsiteY147" fmla="*/ 754680 h 1789228"/>
                <a:gd name="connsiteX148" fmla="*/ 2394002 w 4118249"/>
                <a:gd name="connsiteY148" fmla="*/ 754680 h 1789228"/>
                <a:gd name="connsiteX149" fmla="*/ 2388379 w 4118249"/>
                <a:gd name="connsiteY149" fmla="*/ 752805 h 1789228"/>
                <a:gd name="connsiteX150" fmla="*/ 2329021 w 4118249"/>
                <a:gd name="connsiteY150" fmla="*/ 777798 h 1789228"/>
                <a:gd name="connsiteX151" fmla="*/ 2319024 w 4118249"/>
                <a:gd name="connsiteY151" fmla="*/ 779672 h 1789228"/>
                <a:gd name="connsiteX152" fmla="*/ 2339018 w 4118249"/>
                <a:gd name="connsiteY152" fmla="*/ 779672 h 1789228"/>
                <a:gd name="connsiteX153" fmla="*/ 2329021 w 4118249"/>
                <a:gd name="connsiteY153" fmla="*/ 777798 h 1789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</a:cxnLst>
              <a:rect l="l" t="t" r="r" b="b"/>
              <a:pathLst>
                <a:path w="4118249" h="1789228">
                  <a:moveTo>
                    <a:pt x="884642" y="0"/>
                  </a:moveTo>
                  <a:cubicBezTo>
                    <a:pt x="969567" y="0"/>
                    <a:pt x="1049544" y="24993"/>
                    <a:pt x="1134519" y="104919"/>
                  </a:cubicBezTo>
                  <a:cubicBezTo>
                    <a:pt x="1139518" y="109918"/>
                    <a:pt x="1224493" y="139909"/>
                    <a:pt x="1224493" y="169900"/>
                  </a:cubicBezTo>
                  <a:cubicBezTo>
                    <a:pt x="1224493" y="179897"/>
                    <a:pt x="1219495" y="179897"/>
                    <a:pt x="1214496" y="184896"/>
                  </a:cubicBezTo>
                  <a:cubicBezTo>
                    <a:pt x="1239489" y="204890"/>
                    <a:pt x="1269480" y="214887"/>
                    <a:pt x="1294473" y="229883"/>
                  </a:cubicBezTo>
                  <a:cubicBezTo>
                    <a:pt x="1289474" y="229883"/>
                    <a:pt x="1284476" y="224884"/>
                    <a:pt x="1284476" y="239880"/>
                  </a:cubicBezTo>
                  <a:cubicBezTo>
                    <a:pt x="1284476" y="249877"/>
                    <a:pt x="1289474" y="249877"/>
                    <a:pt x="1294473" y="254875"/>
                  </a:cubicBezTo>
                  <a:cubicBezTo>
                    <a:pt x="1264481" y="269871"/>
                    <a:pt x="1229492" y="294864"/>
                    <a:pt x="1194502" y="309859"/>
                  </a:cubicBezTo>
                  <a:cubicBezTo>
                    <a:pt x="1149515" y="329854"/>
                    <a:pt x="1104528" y="329854"/>
                    <a:pt x="1074537" y="374840"/>
                  </a:cubicBezTo>
                  <a:cubicBezTo>
                    <a:pt x="1054543" y="399833"/>
                    <a:pt x="1039547" y="454817"/>
                    <a:pt x="1039547" y="469763"/>
                  </a:cubicBezTo>
                  <a:cubicBezTo>
                    <a:pt x="1039547" y="489757"/>
                    <a:pt x="1114525" y="474761"/>
                    <a:pt x="1124522" y="479760"/>
                  </a:cubicBezTo>
                  <a:cubicBezTo>
                    <a:pt x="1124522" y="454817"/>
                    <a:pt x="1129521" y="429824"/>
                    <a:pt x="1134519" y="404832"/>
                  </a:cubicBezTo>
                  <a:cubicBezTo>
                    <a:pt x="1129521" y="399833"/>
                    <a:pt x="1119524" y="399833"/>
                    <a:pt x="1114525" y="399833"/>
                  </a:cubicBezTo>
                  <a:cubicBezTo>
                    <a:pt x="1119524" y="384838"/>
                    <a:pt x="1134519" y="364843"/>
                    <a:pt x="1139518" y="349848"/>
                  </a:cubicBezTo>
                  <a:cubicBezTo>
                    <a:pt x="1289474" y="389836"/>
                    <a:pt x="1254484" y="589728"/>
                    <a:pt x="1289474" y="694697"/>
                  </a:cubicBezTo>
                  <a:cubicBezTo>
                    <a:pt x="1294473" y="709693"/>
                    <a:pt x="1299471" y="734685"/>
                    <a:pt x="1299471" y="759678"/>
                  </a:cubicBezTo>
                  <a:cubicBezTo>
                    <a:pt x="1419386" y="724688"/>
                    <a:pt x="1534353" y="694697"/>
                    <a:pt x="1644321" y="694697"/>
                  </a:cubicBezTo>
                  <a:lnTo>
                    <a:pt x="1734245" y="694697"/>
                  </a:lnTo>
                  <a:cubicBezTo>
                    <a:pt x="1789229" y="684700"/>
                    <a:pt x="1869205" y="739684"/>
                    <a:pt x="1934186" y="784671"/>
                  </a:cubicBezTo>
                  <a:cubicBezTo>
                    <a:pt x="1959179" y="804665"/>
                    <a:pt x="1994169" y="809664"/>
                    <a:pt x="2019162" y="834656"/>
                  </a:cubicBezTo>
                  <a:cubicBezTo>
                    <a:pt x="2034157" y="844653"/>
                    <a:pt x="2034157" y="869596"/>
                    <a:pt x="2039156" y="884592"/>
                  </a:cubicBezTo>
                  <a:cubicBezTo>
                    <a:pt x="2214055" y="774674"/>
                    <a:pt x="2738852" y="574732"/>
                    <a:pt x="2978732" y="574732"/>
                  </a:cubicBezTo>
                  <a:cubicBezTo>
                    <a:pt x="3063707" y="574732"/>
                    <a:pt x="3168676" y="624718"/>
                    <a:pt x="3198668" y="674703"/>
                  </a:cubicBezTo>
                  <a:cubicBezTo>
                    <a:pt x="3203666" y="679701"/>
                    <a:pt x="3203666" y="699696"/>
                    <a:pt x="3203666" y="709693"/>
                  </a:cubicBezTo>
                  <a:cubicBezTo>
                    <a:pt x="3203666" y="769675"/>
                    <a:pt x="3193669" y="769675"/>
                    <a:pt x="3123689" y="824659"/>
                  </a:cubicBezTo>
                  <a:cubicBezTo>
                    <a:pt x="3073704" y="864648"/>
                    <a:pt x="3018720" y="894589"/>
                    <a:pt x="2973733" y="924580"/>
                  </a:cubicBezTo>
                  <a:cubicBezTo>
                    <a:pt x="2903804" y="969567"/>
                    <a:pt x="2828825" y="1024551"/>
                    <a:pt x="2753847" y="1074537"/>
                  </a:cubicBezTo>
                  <a:lnTo>
                    <a:pt x="3218662" y="1074537"/>
                  </a:lnTo>
                  <a:cubicBezTo>
                    <a:pt x="3388562" y="1049544"/>
                    <a:pt x="3568510" y="999558"/>
                    <a:pt x="3743409" y="999558"/>
                  </a:cubicBezTo>
                  <a:cubicBezTo>
                    <a:pt x="3748407" y="999558"/>
                    <a:pt x="3753406" y="1004557"/>
                    <a:pt x="3828384" y="999558"/>
                  </a:cubicBezTo>
                  <a:cubicBezTo>
                    <a:pt x="3858375" y="1004557"/>
                    <a:pt x="3888366" y="1004557"/>
                    <a:pt x="3918358" y="1014554"/>
                  </a:cubicBezTo>
                  <a:cubicBezTo>
                    <a:pt x="3978340" y="1039547"/>
                    <a:pt x="4038323" y="1064539"/>
                    <a:pt x="4098305" y="1074537"/>
                  </a:cubicBezTo>
                  <a:cubicBezTo>
                    <a:pt x="4098305" y="1074537"/>
                    <a:pt x="4098305" y="1079535"/>
                    <a:pt x="4093307" y="1084534"/>
                  </a:cubicBezTo>
                  <a:cubicBezTo>
                    <a:pt x="4098305" y="1094531"/>
                    <a:pt x="4108302" y="1099529"/>
                    <a:pt x="4118249" y="1099529"/>
                  </a:cubicBezTo>
                  <a:cubicBezTo>
                    <a:pt x="4108302" y="1104528"/>
                    <a:pt x="4093307" y="1109526"/>
                    <a:pt x="4083310" y="1114525"/>
                  </a:cubicBezTo>
                  <a:cubicBezTo>
                    <a:pt x="4093307" y="1119523"/>
                    <a:pt x="4103304" y="1119523"/>
                    <a:pt x="4113251" y="1119523"/>
                  </a:cubicBezTo>
                  <a:cubicBezTo>
                    <a:pt x="4108302" y="1129521"/>
                    <a:pt x="4083310" y="1134519"/>
                    <a:pt x="4068314" y="1144516"/>
                  </a:cubicBezTo>
                  <a:cubicBezTo>
                    <a:pt x="4053318" y="1149515"/>
                    <a:pt x="4048320" y="1164510"/>
                    <a:pt x="4043321" y="1164510"/>
                  </a:cubicBezTo>
                  <a:cubicBezTo>
                    <a:pt x="3953347" y="1184505"/>
                    <a:pt x="3853377" y="1179506"/>
                    <a:pt x="3763403" y="1189503"/>
                  </a:cubicBezTo>
                  <a:cubicBezTo>
                    <a:pt x="3658483" y="1199500"/>
                    <a:pt x="3448545" y="1224493"/>
                    <a:pt x="3438548" y="1224493"/>
                  </a:cubicBezTo>
                  <a:cubicBezTo>
                    <a:pt x="3343575" y="1224493"/>
                    <a:pt x="3238656" y="1204499"/>
                    <a:pt x="3143684" y="1194502"/>
                  </a:cubicBezTo>
                  <a:lnTo>
                    <a:pt x="2678869" y="1209497"/>
                  </a:lnTo>
                  <a:cubicBezTo>
                    <a:pt x="2638881" y="1214496"/>
                    <a:pt x="2588895" y="1204499"/>
                    <a:pt x="2548907" y="1219494"/>
                  </a:cubicBezTo>
                  <a:cubicBezTo>
                    <a:pt x="2468980" y="1249486"/>
                    <a:pt x="2408998" y="1309418"/>
                    <a:pt x="2339018" y="1344408"/>
                  </a:cubicBezTo>
                  <a:cubicBezTo>
                    <a:pt x="2324023" y="1349406"/>
                    <a:pt x="2304029" y="1354405"/>
                    <a:pt x="2289033" y="1354405"/>
                  </a:cubicBezTo>
                  <a:cubicBezTo>
                    <a:pt x="2279036" y="1354405"/>
                    <a:pt x="2279036" y="1354405"/>
                    <a:pt x="2274037" y="1349406"/>
                  </a:cubicBezTo>
                  <a:cubicBezTo>
                    <a:pt x="2234049" y="1299421"/>
                    <a:pt x="2134078" y="1214496"/>
                    <a:pt x="2134078" y="1204499"/>
                  </a:cubicBezTo>
                  <a:cubicBezTo>
                    <a:pt x="2134078" y="1174507"/>
                    <a:pt x="2364011" y="1024551"/>
                    <a:pt x="2418995" y="989561"/>
                  </a:cubicBezTo>
                  <a:cubicBezTo>
                    <a:pt x="2593894" y="864648"/>
                    <a:pt x="2798834" y="734685"/>
                    <a:pt x="2993727" y="644712"/>
                  </a:cubicBezTo>
                  <a:cubicBezTo>
                    <a:pt x="2973733" y="639713"/>
                    <a:pt x="2948740" y="639713"/>
                    <a:pt x="2933745" y="639713"/>
                  </a:cubicBezTo>
                  <a:cubicBezTo>
                    <a:pt x="2713859" y="639713"/>
                    <a:pt x="2423994" y="774674"/>
                    <a:pt x="2219053" y="849652"/>
                  </a:cubicBezTo>
                  <a:cubicBezTo>
                    <a:pt x="2463982" y="744683"/>
                    <a:pt x="2708860" y="644712"/>
                    <a:pt x="2953739" y="624718"/>
                  </a:cubicBezTo>
                  <a:lnTo>
                    <a:pt x="3058708" y="619719"/>
                  </a:lnTo>
                  <a:cubicBezTo>
                    <a:pt x="3033716" y="614720"/>
                    <a:pt x="2993727" y="609722"/>
                    <a:pt x="2978732" y="609722"/>
                  </a:cubicBezTo>
                  <a:cubicBezTo>
                    <a:pt x="2843821" y="609722"/>
                    <a:pt x="2678869" y="654709"/>
                    <a:pt x="2558904" y="694697"/>
                  </a:cubicBezTo>
                  <a:cubicBezTo>
                    <a:pt x="2453985" y="729687"/>
                    <a:pt x="2354014" y="779672"/>
                    <a:pt x="2249045" y="819661"/>
                  </a:cubicBezTo>
                  <a:cubicBezTo>
                    <a:pt x="2254043" y="814662"/>
                    <a:pt x="2264040" y="809664"/>
                    <a:pt x="2274037" y="804665"/>
                  </a:cubicBezTo>
                  <a:cubicBezTo>
                    <a:pt x="2274037" y="804665"/>
                    <a:pt x="2274037" y="799666"/>
                    <a:pt x="2269039" y="794668"/>
                  </a:cubicBezTo>
                  <a:cubicBezTo>
                    <a:pt x="2259042" y="799666"/>
                    <a:pt x="2244046" y="804665"/>
                    <a:pt x="2229050" y="814662"/>
                  </a:cubicBezTo>
                  <a:lnTo>
                    <a:pt x="2231549" y="817161"/>
                  </a:lnTo>
                  <a:lnTo>
                    <a:pt x="2224052" y="814662"/>
                  </a:lnTo>
                  <a:cubicBezTo>
                    <a:pt x="2209056" y="814662"/>
                    <a:pt x="2084143" y="854650"/>
                    <a:pt x="2034157" y="894589"/>
                  </a:cubicBezTo>
                  <a:cubicBezTo>
                    <a:pt x="2014163" y="909585"/>
                    <a:pt x="2014163" y="949573"/>
                    <a:pt x="2004166" y="979564"/>
                  </a:cubicBezTo>
                  <a:cubicBezTo>
                    <a:pt x="1949182" y="1119523"/>
                    <a:pt x="1944183" y="1254484"/>
                    <a:pt x="1929188" y="1399392"/>
                  </a:cubicBezTo>
                  <a:cubicBezTo>
                    <a:pt x="1914192" y="1514358"/>
                    <a:pt x="1889199" y="1789228"/>
                    <a:pt x="1689307" y="1789228"/>
                  </a:cubicBezTo>
                  <a:cubicBezTo>
                    <a:pt x="1674312" y="1789228"/>
                    <a:pt x="1629325" y="1784230"/>
                    <a:pt x="1604332" y="1779231"/>
                  </a:cubicBezTo>
                  <a:cubicBezTo>
                    <a:pt x="1564344" y="1774233"/>
                    <a:pt x="1384396" y="1699254"/>
                    <a:pt x="1384396" y="1644320"/>
                  </a:cubicBezTo>
                  <a:cubicBezTo>
                    <a:pt x="1384396" y="1629325"/>
                    <a:pt x="1374399" y="1634323"/>
                    <a:pt x="1369401" y="1634323"/>
                  </a:cubicBezTo>
                  <a:cubicBezTo>
                    <a:pt x="1354405" y="1614329"/>
                    <a:pt x="1324414" y="1584338"/>
                    <a:pt x="1309468" y="1554347"/>
                  </a:cubicBezTo>
                  <a:cubicBezTo>
                    <a:pt x="1334411" y="1579339"/>
                    <a:pt x="1354405" y="1604332"/>
                    <a:pt x="1384396" y="1609331"/>
                  </a:cubicBezTo>
                  <a:lnTo>
                    <a:pt x="1364402" y="1589337"/>
                  </a:lnTo>
                  <a:cubicBezTo>
                    <a:pt x="1389395" y="1609331"/>
                    <a:pt x="1434382" y="1654318"/>
                    <a:pt x="1449377" y="1654318"/>
                  </a:cubicBezTo>
                  <a:cubicBezTo>
                    <a:pt x="1479369" y="1654318"/>
                    <a:pt x="1579340" y="1579339"/>
                    <a:pt x="1594335" y="1564344"/>
                  </a:cubicBezTo>
                  <a:cubicBezTo>
                    <a:pt x="1629325" y="1524355"/>
                    <a:pt x="1654318" y="1479369"/>
                    <a:pt x="1669313" y="1434382"/>
                  </a:cubicBezTo>
                  <a:cubicBezTo>
                    <a:pt x="1694306" y="1369401"/>
                    <a:pt x="1704303" y="1294422"/>
                    <a:pt x="1719249" y="1229491"/>
                  </a:cubicBezTo>
                  <a:cubicBezTo>
                    <a:pt x="1729246" y="1189503"/>
                    <a:pt x="1734245" y="1144516"/>
                    <a:pt x="1739243" y="1099529"/>
                  </a:cubicBezTo>
                  <a:lnTo>
                    <a:pt x="1789229" y="854650"/>
                  </a:lnTo>
                  <a:cubicBezTo>
                    <a:pt x="1784230" y="849652"/>
                    <a:pt x="1789229" y="849652"/>
                    <a:pt x="1774233" y="849652"/>
                  </a:cubicBezTo>
                  <a:cubicBezTo>
                    <a:pt x="1764236" y="849652"/>
                    <a:pt x="1704303" y="854650"/>
                    <a:pt x="1674312" y="859649"/>
                  </a:cubicBezTo>
                  <a:cubicBezTo>
                    <a:pt x="1564344" y="879593"/>
                    <a:pt x="1434382" y="904586"/>
                    <a:pt x="1319415" y="944574"/>
                  </a:cubicBezTo>
                  <a:cubicBezTo>
                    <a:pt x="1319415" y="959570"/>
                    <a:pt x="1324414" y="984563"/>
                    <a:pt x="1324414" y="999558"/>
                  </a:cubicBezTo>
                  <a:cubicBezTo>
                    <a:pt x="1324414" y="1009556"/>
                    <a:pt x="1319415" y="1019553"/>
                    <a:pt x="1319415" y="1029550"/>
                  </a:cubicBezTo>
                  <a:cubicBezTo>
                    <a:pt x="1314417" y="1024551"/>
                    <a:pt x="1304470" y="1019553"/>
                    <a:pt x="1299471" y="1014554"/>
                  </a:cubicBezTo>
                  <a:cubicBezTo>
                    <a:pt x="1294473" y="1019553"/>
                    <a:pt x="1294473" y="1024551"/>
                    <a:pt x="1294473" y="1029550"/>
                  </a:cubicBezTo>
                  <a:cubicBezTo>
                    <a:pt x="1279477" y="1014554"/>
                    <a:pt x="1264481" y="989561"/>
                    <a:pt x="1244487" y="964569"/>
                  </a:cubicBezTo>
                  <a:cubicBezTo>
                    <a:pt x="849652" y="1114525"/>
                    <a:pt x="399834" y="1344408"/>
                    <a:pt x="204890" y="1634323"/>
                  </a:cubicBezTo>
                  <a:cubicBezTo>
                    <a:pt x="199892" y="1634323"/>
                    <a:pt x="194893" y="1624326"/>
                    <a:pt x="179898" y="1624326"/>
                  </a:cubicBezTo>
                  <a:cubicBezTo>
                    <a:pt x="169901" y="1624326"/>
                    <a:pt x="179898" y="1634323"/>
                    <a:pt x="164902" y="1634323"/>
                  </a:cubicBezTo>
                  <a:cubicBezTo>
                    <a:pt x="134911" y="1634323"/>
                    <a:pt x="149906" y="1589337"/>
                    <a:pt x="64981" y="1529354"/>
                  </a:cubicBezTo>
                  <a:cubicBezTo>
                    <a:pt x="59983" y="1529354"/>
                    <a:pt x="54984" y="1514358"/>
                    <a:pt x="49986" y="1509360"/>
                  </a:cubicBezTo>
                  <a:cubicBezTo>
                    <a:pt x="39989" y="1489366"/>
                    <a:pt x="0" y="1474370"/>
                    <a:pt x="0" y="1454376"/>
                  </a:cubicBezTo>
                  <a:cubicBezTo>
                    <a:pt x="0" y="1429383"/>
                    <a:pt x="124914" y="1259483"/>
                    <a:pt x="134911" y="1249486"/>
                  </a:cubicBezTo>
                  <a:cubicBezTo>
                    <a:pt x="304861" y="1049544"/>
                    <a:pt x="599725" y="859649"/>
                    <a:pt x="774674" y="819661"/>
                  </a:cubicBezTo>
                  <a:cubicBezTo>
                    <a:pt x="784671" y="814662"/>
                    <a:pt x="804666" y="809664"/>
                    <a:pt x="814663" y="809664"/>
                  </a:cubicBezTo>
                  <a:cubicBezTo>
                    <a:pt x="819661" y="809664"/>
                    <a:pt x="819661" y="799666"/>
                    <a:pt x="819661" y="799666"/>
                  </a:cubicBezTo>
                  <a:cubicBezTo>
                    <a:pt x="819661" y="799666"/>
                    <a:pt x="824660" y="804665"/>
                    <a:pt x="829658" y="804665"/>
                  </a:cubicBezTo>
                  <a:cubicBezTo>
                    <a:pt x="839655" y="804665"/>
                    <a:pt x="874645" y="784671"/>
                    <a:pt x="894639" y="769675"/>
                  </a:cubicBezTo>
                  <a:cubicBezTo>
                    <a:pt x="899638" y="764677"/>
                    <a:pt x="904636" y="754680"/>
                    <a:pt x="899638" y="749681"/>
                  </a:cubicBezTo>
                  <a:cubicBezTo>
                    <a:pt x="899638" y="719690"/>
                    <a:pt x="904636" y="689699"/>
                    <a:pt x="899638" y="659707"/>
                  </a:cubicBezTo>
                  <a:cubicBezTo>
                    <a:pt x="899638" y="604723"/>
                    <a:pt x="914583" y="499754"/>
                    <a:pt x="914583" y="489757"/>
                  </a:cubicBezTo>
                  <a:lnTo>
                    <a:pt x="914583" y="459816"/>
                  </a:lnTo>
                  <a:cubicBezTo>
                    <a:pt x="814663" y="499754"/>
                    <a:pt x="784671" y="534744"/>
                    <a:pt x="709693" y="534744"/>
                  </a:cubicBezTo>
                  <a:cubicBezTo>
                    <a:pt x="694698" y="534744"/>
                    <a:pt x="674703" y="534744"/>
                    <a:pt x="664706" y="509751"/>
                  </a:cubicBezTo>
                  <a:cubicBezTo>
                    <a:pt x="649711" y="474761"/>
                    <a:pt x="614721" y="429824"/>
                    <a:pt x="569734" y="384838"/>
                  </a:cubicBezTo>
                  <a:lnTo>
                    <a:pt x="954572" y="234881"/>
                  </a:lnTo>
                  <a:cubicBezTo>
                    <a:pt x="944575" y="219886"/>
                    <a:pt x="939576" y="204890"/>
                    <a:pt x="939576" y="194893"/>
                  </a:cubicBezTo>
                  <a:cubicBezTo>
                    <a:pt x="939576" y="174899"/>
                    <a:pt x="914583" y="149906"/>
                    <a:pt x="894639" y="149906"/>
                  </a:cubicBezTo>
                  <a:lnTo>
                    <a:pt x="484809" y="189894"/>
                  </a:lnTo>
                  <a:cubicBezTo>
                    <a:pt x="484809" y="189894"/>
                    <a:pt x="479810" y="189894"/>
                    <a:pt x="474812" y="184896"/>
                  </a:cubicBezTo>
                  <a:cubicBezTo>
                    <a:pt x="509802" y="179897"/>
                    <a:pt x="544741" y="169900"/>
                    <a:pt x="579731" y="159903"/>
                  </a:cubicBezTo>
                  <a:cubicBezTo>
                    <a:pt x="574733" y="154905"/>
                    <a:pt x="569734" y="154905"/>
                    <a:pt x="554738" y="154905"/>
                  </a:cubicBezTo>
                  <a:cubicBezTo>
                    <a:pt x="544741" y="154905"/>
                    <a:pt x="459816" y="169900"/>
                    <a:pt x="394835" y="169900"/>
                  </a:cubicBezTo>
                  <a:cubicBezTo>
                    <a:pt x="419828" y="159903"/>
                    <a:pt x="449819" y="149906"/>
                    <a:pt x="479810" y="134910"/>
                  </a:cubicBezTo>
                  <a:cubicBezTo>
                    <a:pt x="499804" y="124913"/>
                    <a:pt x="514750" y="94922"/>
                    <a:pt x="544741" y="74928"/>
                  </a:cubicBezTo>
                  <a:cubicBezTo>
                    <a:pt x="564735" y="59982"/>
                    <a:pt x="834657" y="0"/>
                    <a:pt x="884642" y="0"/>
                  </a:cubicBezTo>
                  <a:close/>
                  <a:moveTo>
                    <a:pt x="1024551" y="594726"/>
                  </a:moveTo>
                  <a:lnTo>
                    <a:pt x="1024551" y="644712"/>
                  </a:lnTo>
                  <a:lnTo>
                    <a:pt x="1054543" y="644712"/>
                  </a:lnTo>
                  <a:cubicBezTo>
                    <a:pt x="1044546" y="629716"/>
                    <a:pt x="1034548" y="609722"/>
                    <a:pt x="1024551" y="594726"/>
                  </a:cubicBezTo>
                  <a:close/>
                  <a:moveTo>
                    <a:pt x="1144516" y="604723"/>
                  </a:moveTo>
                  <a:cubicBezTo>
                    <a:pt x="1124522" y="614720"/>
                    <a:pt x="1104528" y="629716"/>
                    <a:pt x="1094531" y="644712"/>
                  </a:cubicBezTo>
                  <a:cubicBezTo>
                    <a:pt x="1104528" y="644712"/>
                    <a:pt x="1119524" y="644712"/>
                    <a:pt x="1149515" y="649710"/>
                  </a:cubicBezTo>
                  <a:cubicBezTo>
                    <a:pt x="1144516" y="634715"/>
                    <a:pt x="1144516" y="619719"/>
                    <a:pt x="1144516" y="604723"/>
                  </a:cubicBezTo>
                  <a:close/>
                  <a:moveTo>
                    <a:pt x="1019553" y="719690"/>
                  </a:moveTo>
                  <a:cubicBezTo>
                    <a:pt x="1019553" y="774674"/>
                    <a:pt x="1014554" y="829658"/>
                    <a:pt x="1009556" y="884592"/>
                  </a:cubicBezTo>
                  <a:cubicBezTo>
                    <a:pt x="1054543" y="859649"/>
                    <a:pt x="1104528" y="829658"/>
                    <a:pt x="1154513" y="809664"/>
                  </a:cubicBezTo>
                  <a:lnTo>
                    <a:pt x="1154513" y="739684"/>
                  </a:lnTo>
                  <a:cubicBezTo>
                    <a:pt x="1114525" y="749681"/>
                    <a:pt x="1064540" y="764677"/>
                    <a:pt x="1054543" y="764677"/>
                  </a:cubicBezTo>
                  <a:cubicBezTo>
                    <a:pt x="1039547" y="764677"/>
                    <a:pt x="1029550" y="739684"/>
                    <a:pt x="1034548" y="724688"/>
                  </a:cubicBezTo>
                  <a:cubicBezTo>
                    <a:pt x="1029550" y="724688"/>
                    <a:pt x="1024551" y="724688"/>
                    <a:pt x="1019553" y="719690"/>
                  </a:cubicBezTo>
                  <a:close/>
                  <a:moveTo>
                    <a:pt x="894639" y="794668"/>
                  </a:moveTo>
                  <a:cubicBezTo>
                    <a:pt x="864648" y="814662"/>
                    <a:pt x="834657" y="834656"/>
                    <a:pt x="809664" y="849652"/>
                  </a:cubicBezTo>
                  <a:cubicBezTo>
                    <a:pt x="844654" y="834656"/>
                    <a:pt x="879644" y="809664"/>
                    <a:pt x="894639" y="794668"/>
                  </a:cubicBezTo>
                  <a:close/>
                  <a:moveTo>
                    <a:pt x="894639" y="839655"/>
                  </a:moveTo>
                  <a:cubicBezTo>
                    <a:pt x="799667" y="919582"/>
                    <a:pt x="584730" y="1079535"/>
                    <a:pt x="479810" y="1239488"/>
                  </a:cubicBezTo>
                  <a:lnTo>
                    <a:pt x="894639" y="959570"/>
                  </a:lnTo>
                  <a:cubicBezTo>
                    <a:pt x="894639" y="919582"/>
                    <a:pt x="889641" y="879593"/>
                    <a:pt x="894639" y="839655"/>
                  </a:cubicBezTo>
                  <a:close/>
                  <a:moveTo>
                    <a:pt x="544741" y="1269430"/>
                  </a:moveTo>
                  <a:cubicBezTo>
                    <a:pt x="529746" y="1274428"/>
                    <a:pt x="514750" y="1289424"/>
                    <a:pt x="504803" y="1294422"/>
                  </a:cubicBezTo>
                  <a:cubicBezTo>
                    <a:pt x="519749" y="1289424"/>
                    <a:pt x="534744" y="1279427"/>
                    <a:pt x="544741" y="1269430"/>
                  </a:cubicBezTo>
                  <a:close/>
                  <a:moveTo>
                    <a:pt x="1404391" y="1664315"/>
                  </a:moveTo>
                  <a:cubicBezTo>
                    <a:pt x="1419386" y="1679260"/>
                    <a:pt x="1439380" y="1694256"/>
                    <a:pt x="1454376" y="1699254"/>
                  </a:cubicBezTo>
                  <a:cubicBezTo>
                    <a:pt x="1439380" y="1689257"/>
                    <a:pt x="1419386" y="1674262"/>
                    <a:pt x="1404391" y="1664315"/>
                  </a:cubicBezTo>
                  <a:close/>
                  <a:moveTo>
                    <a:pt x="2523914" y="704694"/>
                  </a:moveTo>
                  <a:cubicBezTo>
                    <a:pt x="2518916" y="704694"/>
                    <a:pt x="2508969" y="709693"/>
                    <a:pt x="2503970" y="709693"/>
                  </a:cubicBezTo>
                  <a:cubicBezTo>
                    <a:pt x="2513917" y="709693"/>
                    <a:pt x="2523914" y="704694"/>
                    <a:pt x="2523914" y="704694"/>
                  </a:cubicBezTo>
                  <a:close/>
                  <a:moveTo>
                    <a:pt x="2388379" y="752805"/>
                  </a:moveTo>
                  <a:cubicBezTo>
                    <a:pt x="2385255" y="753430"/>
                    <a:pt x="2381506" y="754680"/>
                    <a:pt x="2379007" y="754680"/>
                  </a:cubicBezTo>
                  <a:lnTo>
                    <a:pt x="2394002" y="754680"/>
                  </a:lnTo>
                  <a:cubicBezTo>
                    <a:pt x="2394002" y="752181"/>
                    <a:pt x="2391503" y="752181"/>
                    <a:pt x="2388379" y="752805"/>
                  </a:cubicBezTo>
                  <a:close/>
                  <a:moveTo>
                    <a:pt x="2329021" y="777798"/>
                  </a:moveTo>
                  <a:cubicBezTo>
                    <a:pt x="2325273" y="778423"/>
                    <a:pt x="2321524" y="779672"/>
                    <a:pt x="2319024" y="779672"/>
                  </a:cubicBezTo>
                  <a:lnTo>
                    <a:pt x="2339018" y="779672"/>
                  </a:lnTo>
                  <a:cubicBezTo>
                    <a:pt x="2336519" y="777173"/>
                    <a:pt x="2332770" y="777173"/>
                    <a:pt x="2329021" y="777798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596A9AC-BF7A-DDA4-901A-45C2FE2D0800}"/>
                </a:ext>
              </a:extLst>
            </p:cNvPr>
            <p:cNvSpPr/>
            <p:nvPr/>
          </p:nvSpPr>
          <p:spPr>
            <a:xfrm>
              <a:off x="6841865" y="2691913"/>
              <a:ext cx="1644321" cy="1274479"/>
            </a:xfrm>
            <a:custGeom>
              <a:avLst/>
              <a:gdLst>
                <a:gd name="connsiteX0" fmla="*/ 789670 w 1644321"/>
                <a:gd name="connsiteY0" fmla="*/ 0 h 1274479"/>
                <a:gd name="connsiteX1" fmla="*/ 879644 w 1644321"/>
                <a:gd name="connsiteY1" fmla="*/ 29991 h 1274479"/>
                <a:gd name="connsiteX2" fmla="*/ 929629 w 1644321"/>
                <a:gd name="connsiteY2" fmla="*/ 104969 h 1274479"/>
                <a:gd name="connsiteX3" fmla="*/ 1004607 w 1644321"/>
                <a:gd name="connsiteY3" fmla="*/ 154955 h 1274479"/>
                <a:gd name="connsiteX4" fmla="*/ 979614 w 1644321"/>
                <a:gd name="connsiteY4" fmla="*/ 154955 h 1274479"/>
                <a:gd name="connsiteX5" fmla="*/ 1009606 w 1644321"/>
                <a:gd name="connsiteY5" fmla="*/ 179948 h 1274479"/>
                <a:gd name="connsiteX6" fmla="*/ 974616 w 1644321"/>
                <a:gd name="connsiteY6" fmla="*/ 184946 h 1274479"/>
                <a:gd name="connsiteX7" fmla="*/ 939626 w 1644321"/>
                <a:gd name="connsiteY7" fmla="*/ 174949 h 1274479"/>
                <a:gd name="connsiteX8" fmla="*/ 809664 w 1644321"/>
                <a:gd name="connsiteY8" fmla="*/ 279868 h 1274479"/>
                <a:gd name="connsiteX9" fmla="*/ 809664 w 1644321"/>
                <a:gd name="connsiteY9" fmla="*/ 289865 h 1274479"/>
                <a:gd name="connsiteX10" fmla="*/ 1269480 w 1644321"/>
                <a:gd name="connsiteY10" fmla="*/ 234931 h 1274479"/>
                <a:gd name="connsiteX11" fmla="*/ 1449428 w 1644321"/>
                <a:gd name="connsiteY11" fmla="*/ 259924 h 1274479"/>
                <a:gd name="connsiteX12" fmla="*/ 1524356 w 1644321"/>
                <a:gd name="connsiteY12" fmla="*/ 319857 h 1274479"/>
                <a:gd name="connsiteX13" fmla="*/ 1629325 w 1644321"/>
                <a:gd name="connsiteY13" fmla="*/ 409830 h 1274479"/>
                <a:gd name="connsiteX14" fmla="*/ 1644321 w 1644321"/>
                <a:gd name="connsiteY14" fmla="*/ 474811 h 1274479"/>
                <a:gd name="connsiteX15" fmla="*/ 1539352 w 1644321"/>
                <a:gd name="connsiteY15" fmla="*/ 679702 h 1274479"/>
                <a:gd name="connsiteX16" fmla="*/ 1224494 w 1644321"/>
                <a:gd name="connsiteY16" fmla="*/ 1029600 h 1274479"/>
                <a:gd name="connsiteX17" fmla="*/ 1109527 w 1644321"/>
                <a:gd name="connsiteY17" fmla="*/ 939626 h 1274479"/>
                <a:gd name="connsiteX18" fmla="*/ 994610 w 1644321"/>
                <a:gd name="connsiteY18" fmla="*/ 844654 h 1274479"/>
                <a:gd name="connsiteX19" fmla="*/ 984613 w 1644321"/>
                <a:gd name="connsiteY19" fmla="*/ 779673 h 1274479"/>
                <a:gd name="connsiteX20" fmla="*/ 1249486 w 1644321"/>
                <a:gd name="connsiteY20" fmla="*/ 359845 h 1274479"/>
                <a:gd name="connsiteX21" fmla="*/ 1229492 w 1644321"/>
                <a:gd name="connsiteY21" fmla="*/ 354846 h 1274479"/>
                <a:gd name="connsiteX22" fmla="*/ 674753 w 1644321"/>
                <a:gd name="connsiteY22" fmla="*/ 459816 h 1274479"/>
                <a:gd name="connsiteX23" fmla="*/ 574782 w 1644321"/>
                <a:gd name="connsiteY23" fmla="*/ 609772 h 1274479"/>
                <a:gd name="connsiteX24" fmla="*/ 324855 w 1644321"/>
                <a:gd name="connsiteY24" fmla="*/ 1094531 h 1274479"/>
                <a:gd name="connsiteX25" fmla="*/ 254926 w 1644321"/>
                <a:gd name="connsiteY25" fmla="*/ 1274479 h 1274479"/>
                <a:gd name="connsiteX26" fmla="*/ 229933 w 1644321"/>
                <a:gd name="connsiteY26" fmla="*/ 1259483 h 1274479"/>
                <a:gd name="connsiteX27" fmla="*/ 219936 w 1644321"/>
                <a:gd name="connsiteY27" fmla="*/ 1274479 h 1274479"/>
                <a:gd name="connsiteX28" fmla="*/ 159953 w 1644321"/>
                <a:gd name="connsiteY28" fmla="*/ 1199500 h 1274479"/>
                <a:gd name="connsiteX29" fmla="*/ 109968 w 1644321"/>
                <a:gd name="connsiteY29" fmla="*/ 1159512 h 1274479"/>
                <a:gd name="connsiteX30" fmla="*/ 104970 w 1644321"/>
                <a:gd name="connsiteY30" fmla="*/ 1144516 h 1274479"/>
                <a:gd name="connsiteX31" fmla="*/ 54984 w 1644321"/>
                <a:gd name="connsiteY31" fmla="*/ 1079535 h 1274479"/>
                <a:gd name="connsiteX32" fmla="*/ 314858 w 1644321"/>
                <a:gd name="connsiteY32" fmla="*/ 569784 h 1274479"/>
                <a:gd name="connsiteX33" fmla="*/ 309860 w 1644321"/>
                <a:gd name="connsiteY33" fmla="*/ 564785 h 1274479"/>
                <a:gd name="connsiteX34" fmla="*/ 144958 w 1644321"/>
                <a:gd name="connsiteY34" fmla="*/ 629766 h 1274479"/>
                <a:gd name="connsiteX35" fmla="*/ 179948 w 1644321"/>
                <a:gd name="connsiteY35" fmla="*/ 699696 h 1274479"/>
                <a:gd name="connsiteX36" fmla="*/ 154955 w 1644321"/>
                <a:gd name="connsiteY36" fmla="*/ 679702 h 1274479"/>
                <a:gd name="connsiteX37" fmla="*/ 184946 w 1644321"/>
                <a:gd name="connsiteY37" fmla="*/ 754680 h 1274479"/>
                <a:gd name="connsiteX38" fmla="*/ 159953 w 1644321"/>
                <a:gd name="connsiteY38" fmla="*/ 714692 h 1274479"/>
                <a:gd name="connsiteX39" fmla="*/ 14996 w 1644321"/>
                <a:gd name="connsiteY39" fmla="*/ 559787 h 1274479"/>
                <a:gd name="connsiteX40" fmla="*/ 0 w 1644321"/>
                <a:gd name="connsiteY40" fmla="*/ 524797 h 1274479"/>
                <a:gd name="connsiteX41" fmla="*/ 64981 w 1644321"/>
                <a:gd name="connsiteY41" fmla="*/ 469813 h 1274479"/>
                <a:gd name="connsiteX42" fmla="*/ 329854 w 1644321"/>
                <a:gd name="connsiteY42" fmla="*/ 389836 h 1274479"/>
                <a:gd name="connsiteX43" fmla="*/ 484809 w 1644321"/>
                <a:gd name="connsiteY43" fmla="*/ 349848 h 1274479"/>
                <a:gd name="connsiteX44" fmla="*/ 599775 w 1644321"/>
                <a:gd name="connsiteY44" fmla="*/ 249927 h 1274479"/>
                <a:gd name="connsiteX45" fmla="*/ 864648 w 1644321"/>
                <a:gd name="connsiteY45" fmla="*/ 84975 h 1274479"/>
                <a:gd name="connsiteX46" fmla="*/ 804665 w 1644321"/>
                <a:gd name="connsiteY46" fmla="*/ 39988 h 1274479"/>
                <a:gd name="connsiteX47" fmla="*/ 424826 w 1644321"/>
                <a:gd name="connsiteY47" fmla="*/ 224934 h 1274479"/>
                <a:gd name="connsiteX48" fmla="*/ 389836 w 1644321"/>
                <a:gd name="connsiteY48" fmla="*/ 209939 h 1274479"/>
                <a:gd name="connsiteX49" fmla="*/ 349848 w 1644321"/>
                <a:gd name="connsiteY49" fmla="*/ 159953 h 1274479"/>
                <a:gd name="connsiteX50" fmla="*/ 259924 w 1644321"/>
                <a:gd name="connsiteY50" fmla="*/ 79977 h 1274479"/>
                <a:gd name="connsiteX51" fmla="*/ 244929 w 1644321"/>
                <a:gd name="connsiteY51" fmla="*/ 49985 h 1274479"/>
                <a:gd name="connsiteX52" fmla="*/ 254926 w 1644321"/>
                <a:gd name="connsiteY52" fmla="*/ 39988 h 1274479"/>
                <a:gd name="connsiteX53" fmla="*/ 344850 w 1644321"/>
                <a:gd name="connsiteY53" fmla="*/ 59982 h 1274479"/>
                <a:gd name="connsiteX54" fmla="*/ 379839 w 1644321"/>
                <a:gd name="connsiteY54" fmla="*/ 79977 h 1274479"/>
                <a:gd name="connsiteX55" fmla="*/ 424826 w 1644321"/>
                <a:gd name="connsiteY55" fmla="*/ 99971 h 1274479"/>
                <a:gd name="connsiteX56" fmla="*/ 789670 w 1644321"/>
                <a:gd name="connsiteY56" fmla="*/ 0 h 1274479"/>
                <a:gd name="connsiteX57" fmla="*/ 799667 w 1644321"/>
                <a:gd name="connsiteY57" fmla="*/ 24993 h 1274479"/>
                <a:gd name="connsiteX58" fmla="*/ 664756 w 1644321"/>
                <a:gd name="connsiteY58" fmla="*/ 79977 h 1274479"/>
                <a:gd name="connsiteX59" fmla="*/ 829658 w 1644321"/>
                <a:gd name="connsiteY59" fmla="*/ 29991 h 1274479"/>
                <a:gd name="connsiteX60" fmla="*/ 799667 w 1644321"/>
                <a:gd name="connsiteY60" fmla="*/ 24993 h 1274479"/>
                <a:gd name="connsiteX61" fmla="*/ 694697 w 1644321"/>
                <a:gd name="connsiteY61" fmla="*/ 49985 h 1274479"/>
                <a:gd name="connsiteX62" fmla="*/ 564785 w 1644321"/>
                <a:gd name="connsiteY62" fmla="*/ 119965 h 1274479"/>
                <a:gd name="connsiteX63" fmla="*/ 694697 w 1644321"/>
                <a:gd name="connsiteY63" fmla="*/ 49985 h 1274479"/>
                <a:gd name="connsiteX64" fmla="*/ 1299472 w 1644321"/>
                <a:gd name="connsiteY64" fmla="*/ 354846 h 1274479"/>
                <a:gd name="connsiteX65" fmla="*/ 1419437 w 1644321"/>
                <a:gd name="connsiteY65" fmla="*/ 409830 h 1274479"/>
                <a:gd name="connsiteX66" fmla="*/ 1444429 w 1644321"/>
                <a:gd name="connsiteY66" fmla="*/ 359845 h 1274479"/>
                <a:gd name="connsiteX67" fmla="*/ 1299472 w 1644321"/>
                <a:gd name="connsiteY67" fmla="*/ 354846 h 1274479"/>
                <a:gd name="connsiteX68" fmla="*/ 1334461 w 1644321"/>
                <a:gd name="connsiteY68" fmla="*/ 529795 h 1274479"/>
                <a:gd name="connsiteX69" fmla="*/ 1159512 w 1644321"/>
                <a:gd name="connsiteY69" fmla="*/ 774674 h 1274479"/>
                <a:gd name="connsiteX70" fmla="*/ 1334461 w 1644321"/>
                <a:gd name="connsiteY70" fmla="*/ 529795 h 127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644321" h="1274479">
                  <a:moveTo>
                    <a:pt x="789670" y="0"/>
                  </a:moveTo>
                  <a:cubicBezTo>
                    <a:pt x="824660" y="0"/>
                    <a:pt x="834657" y="0"/>
                    <a:pt x="879644" y="29991"/>
                  </a:cubicBezTo>
                  <a:cubicBezTo>
                    <a:pt x="904636" y="49985"/>
                    <a:pt x="909635" y="79977"/>
                    <a:pt x="929629" y="104969"/>
                  </a:cubicBezTo>
                  <a:cubicBezTo>
                    <a:pt x="949623" y="124964"/>
                    <a:pt x="984613" y="134961"/>
                    <a:pt x="1004607" y="154955"/>
                  </a:cubicBezTo>
                  <a:cubicBezTo>
                    <a:pt x="999609" y="154955"/>
                    <a:pt x="989611" y="149956"/>
                    <a:pt x="979614" y="154955"/>
                  </a:cubicBezTo>
                  <a:cubicBezTo>
                    <a:pt x="989611" y="159953"/>
                    <a:pt x="999609" y="169950"/>
                    <a:pt x="1009606" y="179948"/>
                  </a:cubicBezTo>
                  <a:cubicBezTo>
                    <a:pt x="999609" y="179948"/>
                    <a:pt x="984613" y="184946"/>
                    <a:pt x="974616" y="184946"/>
                  </a:cubicBezTo>
                  <a:cubicBezTo>
                    <a:pt x="959620" y="184946"/>
                    <a:pt x="954622" y="174949"/>
                    <a:pt x="939626" y="174949"/>
                  </a:cubicBezTo>
                  <a:cubicBezTo>
                    <a:pt x="914633" y="174949"/>
                    <a:pt x="819661" y="269871"/>
                    <a:pt x="809664" y="279868"/>
                  </a:cubicBezTo>
                  <a:lnTo>
                    <a:pt x="809664" y="289865"/>
                  </a:lnTo>
                  <a:cubicBezTo>
                    <a:pt x="959620" y="269871"/>
                    <a:pt x="1124523" y="234931"/>
                    <a:pt x="1269480" y="234931"/>
                  </a:cubicBezTo>
                  <a:cubicBezTo>
                    <a:pt x="1349457" y="234931"/>
                    <a:pt x="1344459" y="224934"/>
                    <a:pt x="1449428" y="259924"/>
                  </a:cubicBezTo>
                  <a:cubicBezTo>
                    <a:pt x="1474421" y="269871"/>
                    <a:pt x="1494365" y="299862"/>
                    <a:pt x="1524356" y="319857"/>
                  </a:cubicBezTo>
                  <a:cubicBezTo>
                    <a:pt x="1549349" y="339851"/>
                    <a:pt x="1604333" y="359845"/>
                    <a:pt x="1629325" y="409830"/>
                  </a:cubicBezTo>
                  <a:cubicBezTo>
                    <a:pt x="1639323" y="424826"/>
                    <a:pt x="1644321" y="459816"/>
                    <a:pt x="1644321" y="474811"/>
                  </a:cubicBezTo>
                  <a:cubicBezTo>
                    <a:pt x="1644321" y="524797"/>
                    <a:pt x="1569343" y="619769"/>
                    <a:pt x="1539352" y="679702"/>
                  </a:cubicBezTo>
                  <a:cubicBezTo>
                    <a:pt x="1499363" y="744683"/>
                    <a:pt x="1359454" y="1029600"/>
                    <a:pt x="1224494" y="1029600"/>
                  </a:cubicBezTo>
                  <a:cubicBezTo>
                    <a:pt x="1164511" y="1029600"/>
                    <a:pt x="1164511" y="994610"/>
                    <a:pt x="1109527" y="939626"/>
                  </a:cubicBezTo>
                  <a:cubicBezTo>
                    <a:pt x="1074587" y="909635"/>
                    <a:pt x="1024601" y="879644"/>
                    <a:pt x="994610" y="844654"/>
                  </a:cubicBezTo>
                  <a:cubicBezTo>
                    <a:pt x="979614" y="829658"/>
                    <a:pt x="984613" y="794668"/>
                    <a:pt x="984613" y="779673"/>
                  </a:cubicBezTo>
                  <a:cubicBezTo>
                    <a:pt x="984613" y="599775"/>
                    <a:pt x="1054593" y="369842"/>
                    <a:pt x="1249486" y="359845"/>
                  </a:cubicBezTo>
                  <a:cubicBezTo>
                    <a:pt x="1244488" y="354846"/>
                    <a:pt x="1244488" y="354846"/>
                    <a:pt x="1229492" y="354846"/>
                  </a:cubicBezTo>
                  <a:cubicBezTo>
                    <a:pt x="1144517" y="354846"/>
                    <a:pt x="689749" y="439822"/>
                    <a:pt x="674753" y="459816"/>
                  </a:cubicBezTo>
                  <a:cubicBezTo>
                    <a:pt x="634765" y="504803"/>
                    <a:pt x="604774" y="554788"/>
                    <a:pt x="574782" y="609772"/>
                  </a:cubicBezTo>
                  <a:cubicBezTo>
                    <a:pt x="484809" y="759679"/>
                    <a:pt x="394835" y="939626"/>
                    <a:pt x="324855" y="1094531"/>
                  </a:cubicBezTo>
                  <a:cubicBezTo>
                    <a:pt x="299863" y="1149515"/>
                    <a:pt x="279918" y="1214496"/>
                    <a:pt x="254926" y="1274479"/>
                  </a:cubicBezTo>
                  <a:cubicBezTo>
                    <a:pt x="249927" y="1274479"/>
                    <a:pt x="239930" y="1269480"/>
                    <a:pt x="229933" y="1259483"/>
                  </a:cubicBezTo>
                  <a:cubicBezTo>
                    <a:pt x="224935" y="1264482"/>
                    <a:pt x="224935" y="1269480"/>
                    <a:pt x="219936" y="1274479"/>
                  </a:cubicBezTo>
                  <a:cubicBezTo>
                    <a:pt x="199942" y="1254484"/>
                    <a:pt x="179948" y="1219495"/>
                    <a:pt x="159953" y="1199500"/>
                  </a:cubicBezTo>
                  <a:cubicBezTo>
                    <a:pt x="149956" y="1184505"/>
                    <a:pt x="129962" y="1174508"/>
                    <a:pt x="109968" y="1159512"/>
                  </a:cubicBezTo>
                  <a:cubicBezTo>
                    <a:pt x="109968" y="1154514"/>
                    <a:pt x="109968" y="1149515"/>
                    <a:pt x="104970" y="1144516"/>
                  </a:cubicBezTo>
                  <a:cubicBezTo>
                    <a:pt x="89974" y="1119524"/>
                    <a:pt x="54984" y="1104528"/>
                    <a:pt x="54984" y="1079535"/>
                  </a:cubicBezTo>
                  <a:cubicBezTo>
                    <a:pt x="54984" y="989612"/>
                    <a:pt x="299863" y="589778"/>
                    <a:pt x="314858" y="569784"/>
                  </a:cubicBezTo>
                  <a:lnTo>
                    <a:pt x="309860" y="564785"/>
                  </a:lnTo>
                  <a:cubicBezTo>
                    <a:pt x="254926" y="584779"/>
                    <a:pt x="199942" y="604774"/>
                    <a:pt x="144958" y="629766"/>
                  </a:cubicBezTo>
                  <a:cubicBezTo>
                    <a:pt x="154955" y="649760"/>
                    <a:pt x="164952" y="674703"/>
                    <a:pt x="179948" y="699696"/>
                  </a:cubicBezTo>
                  <a:cubicBezTo>
                    <a:pt x="154955" y="674703"/>
                    <a:pt x="154955" y="674703"/>
                    <a:pt x="154955" y="679702"/>
                  </a:cubicBezTo>
                  <a:cubicBezTo>
                    <a:pt x="154955" y="694698"/>
                    <a:pt x="174949" y="729687"/>
                    <a:pt x="184946" y="754680"/>
                  </a:cubicBezTo>
                  <a:cubicBezTo>
                    <a:pt x="179948" y="744683"/>
                    <a:pt x="169951" y="724689"/>
                    <a:pt x="159953" y="714692"/>
                  </a:cubicBezTo>
                  <a:cubicBezTo>
                    <a:pt x="109968" y="664706"/>
                    <a:pt x="64981" y="609772"/>
                    <a:pt x="14996" y="559787"/>
                  </a:cubicBezTo>
                  <a:cubicBezTo>
                    <a:pt x="4999" y="549790"/>
                    <a:pt x="0" y="539793"/>
                    <a:pt x="0" y="524797"/>
                  </a:cubicBezTo>
                  <a:cubicBezTo>
                    <a:pt x="0" y="489807"/>
                    <a:pt x="34990" y="484809"/>
                    <a:pt x="64981" y="469813"/>
                  </a:cubicBezTo>
                  <a:cubicBezTo>
                    <a:pt x="144958" y="434823"/>
                    <a:pt x="239930" y="409830"/>
                    <a:pt x="329854" y="389836"/>
                  </a:cubicBezTo>
                  <a:cubicBezTo>
                    <a:pt x="374841" y="374841"/>
                    <a:pt x="439822" y="374841"/>
                    <a:pt x="484809" y="349848"/>
                  </a:cubicBezTo>
                  <a:cubicBezTo>
                    <a:pt x="529796" y="324855"/>
                    <a:pt x="554788" y="279868"/>
                    <a:pt x="599775" y="249927"/>
                  </a:cubicBezTo>
                  <a:cubicBezTo>
                    <a:pt x="674753" y="194943"/>
                    <a:pt x="774674" y="159953"/>
                    <a:pt x="864648" y="84975"/>
                  </a:cubicBezTo>
                  <a:cubicBezTo>
                    <a:pt x="834657" y="54984"/>
                    <a:pt x="819661" y="39988"/>
                    <a:pt x="804665" y="39988"/>
                  </a:cubicBezTo>
                  <a:cubicBezTo>
                    <a:pt x="669755" y="39988"/>
                    <a:pt x="569784" y="224934"/>
                    <a:pt x="424826" y="224934"/>
                  </a:cubicBezTo>
                  <a:cubicBezTo>
                    <a:pt x="414829" y="224934"/>
                    <a:pt x="394835" y="219936"/>
                    <a:pt x="389836" y="209939"/>
                  </a:cubicBezTo>
                  <a:cubicBezTo>
                    <a:pt x="374841" y="199942"/>
                    <a:pt x="364844" y="174949"/>
                    <a:pt x="349848" y="159953"/>
                  </a:cubicBezTo>
                  <a:cubicBezTo>
                    <a:pt x="324855" y="124964"/>
                    <a:pt x="284917" y="99971"/>
                    <a:pt x="259924" y="79977"/>
                  </a:cubicBezTo>
                  <a:cubicBezTo>
                    <a:pt x="249927" y="69980"/>
                    <a:pt x="249927" y="59982"/>
                    <a:pt x="244929" y="49985"/>
                  </a:cubicBezTo>
                  <a:cubicBezTo>
                    <a:pt x="249927" y="44987"/>
                    <a:pt x="244929" y="39988"/>
                    <a:pt x="254926" y="39988"/>
                  </a:cubicBezTo>
                  <a:cubicBezTo>
                    <a:pt x="269921" y="39988"/>
                    <a:pt x="314858" y="54984"/>
                    <a:pt x="344850" y="59982"/>
                  </a:cubicBezTo>
                  <a:cubicBezTo>
                    <a:pt x="344850" y="59982"/>
                    <a:pt x="359845" y="94972"/>
                    <a:pt x="379839" y="79977"/>
                  </a:cubicBezTo>
                  <a:cubicBezTo>
                    <a:pt x="394835" y="94972"/>
                    <a:pt x="399833" y="99971"/>
                    <a:pt x="424826" y="99971"/>
                  </a:cubicBezTo>
                  <a:cubicBezTo>
                    <a:pt x="544791" y="99971"/>
                    <a:pt x="704695" y="0"/>
                    <a:pt x="789670" y="0"/>
                  </a:cubicBezTo>
                  <a:close/>
                  <a:moveTo>
                    <a:pt x="799667" y="24993"/>
                  </a:moveTo>
                  <a:cubicBezTo>
                    <a:pt x="764677" y="24993"/>
                    <a:pt x="699696" y="59982"/>
                    <a:pt x="664756" y="79977"/>
                  </a:cubicBezTo>
                  <a:cubicBezTo>
                    <a:pt x="714692" y="59982"/>
                    <a:pt x="774674" y="24993"/>
                    <a:pt x="829658" y="29991"/>
                  </a:cubicBezTo>
                  <a:cubicBezTo>
                    <a:pt x="819661" y="24993"/>
                    <a:pt x="814662" y="24993"/>
                    <a:pt x="799667" y="24993"/>
                  </a:cubicBezTo>
                  <a:close/>
                  <a:moveTo>
                    <a:pt x="694697" y="49985"/>
                  </a:moveTo>
                  <a:cubicBezTo>
                    <a:pt x="654759" y="64981"/>
                    <a:pt x="584780" y="84975"/>
                    <a:pt x="564785" y="119965"/>
                  </a:cubicBezTo>
                  <a:cubicBezTo>
                    <a:pt x="609772" y="99971"/>
                    <a:pt x="659758" y="69980"/>
                    <a:pt x="694697" y="49985"/>
                  </a:cubicBezTo>
                  <a:close/>
                  <a:moveTo>
                    <a:pt x="1299472" y="354846"/>
                  </a:moveTo>
                  <a:cubicBezTo>
                    <a:pt x="1339460" y="354846"/>
                    <a:pt x="1379448" y="374841"/>
                    <a:pt x="1419437" y="409830"/>
                  </a:cubicBezTo>
                  <a:cubicBezTo>
                    <a:pt x="1429434" y="394835"/>
                    <a:pt x="1439431" y="374841"/>
                    <a:pt x="1444429" y="359845"/>
                  </a:cubicBezTo>
                  <a:cubicBezTo>
                    <a:pt x="1424435" y="359845"/>
                    <a:pt x="1399443" y="359845"/>
                    <a:pt x="1299472" y="354846"/>
                  </a:cubicBezTo>
                  <a:close/>
                  <a:moveTo>
                    <a:pt x="1334461" y="529795"/>
                  </a:moveTo>
                  <a:cubicBezTo>
                    <a:pt x="1224494" y="534794"/>
                    <a:pt x="1149515" y="699696"/>
                    <a:pt x="1159512" y="774674"/>
                  </a:cubicBezTo>
                  <a:cubicBezTo>
                    <a:pt x="1224494" y="699696"/>
                    <a:pt x="1289475" y="599775"/>
                    <a:pt x="1334461" y="529795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355CBE14-E88C-9858-D3FE-D1D7230EAAA6}"/>
                </a:ext>
              </a:extLst>
            </p:cNvPr>
            <p:cNvGrpSpPr/>
            <p:nvPr/>
          </p:nvGrpSpPr>
          <p:grpSpPr>
            <a:xfrm>
              <a:off x="1312902" y="2470049"/>
              <a:ext cx="1429455" cy="1144517"/>
              <a:chOff x="1517285" y="3500729"/>
              <a:chExt cx="1429455" cy="1144517"/>
            </a:xfrm>
            <a:grpFill/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679AED2F-3613-F271-0E4D-6DB9B99FE775}"/>
                  </a:ext>
                </a:extLst>
              </p:cNvPr>
              <p:cNvSpPr/>
              <p:nvPr/>
            </p:nvSpPr>
            <p:spPr>
              <a:xfrm>
                <a:off x="1517285" y="3500729"/>
                <a:ext cx="1009605" cy="1144517"/>
              </a:xfrm>
              <a:custGeom>
                <a:avLst/>
                <a:gdLst>
                  <a:gd name="connsiteX0" fmla="*/ 704744 w 1009605"/>
                  <a:gd name="connsiteY0" fmla="*/ 0 h 1144517"/>
                  <a:gd name="connsiteX1" fmla="*/ 804665 w 1009605"/>
                  <a:gd name="connsiteY1" fmla="*/ 64981 h 1144517"/>
                  <a:gd name="connsiteX2" fmla="*/ 864648 w 1009605"/>
                  <a:gd name="connsiteY2" fmla="*/ 314859 h 1144517"/>
                  <a:gd name="connsiteX3" fmla="*/ 854650 w 1009605"/>
                  <a:gd name="connsiteY3" fmla="*/ 459816 h 1144517"/>
                  <a:gd name="connsiteX4" fmla="*/ 859649 w 1009605"/>
                  <a:gd name="connsiteY4" fmla="*/ 464815 h 1144517"/>
                  <a:gd name="connsiteX5" fmla="*/ 809664 w 1009605"/>
                  <a:gd name="connsiteY5" fmla="*/ 754681 h 1144517"/>
                  <a:gd name="connsiteX6" fmla="*/ 1009605 w 1009605"/>
                  <a:gd name="connsiteY6" fmla="*/ 639714 h 1144517"/>
                  <a:gd name="connsiteX7" fmla="*/ 794668 w 1009605"/>
                  <a:gd name="connsiteY7" fmla="*/ 799667 h 1144517"/>
                  <a:gd name="connsiteX8" fmla="*/ 799667 w 1009605"/>
                  <a:gd name="connsiteY8" fmla="*/ 814663 h 1144517"/>
                  <a:gd name="connsiteX9" fmla="*/ 894639 w 1009605"/>
                  <a:gd name="connsiteY9" fmla="*/ 749682 h 1144517"/>
                  <a:gd name="connsiteX10" fmla="*/ 854650 w 1009605"/>
                  <a:gd name="connsiteY10" fmla="*/ 789670 h 1144517"/>
                  <a:gd name="connsiteX11" fmla="*/ 859649 w 1009605"/>
                  <a:gd name="connsiteY11" fmla="*/ 799667 h 1144517"/>
                  <a:gd name="connsiteX12" fmla="*/ 789669 w 1009605"/>
                  <a:gd name="connsiteY12" fmla="*/ 849653 h 1144517"/>
                  <a:gd name="connsiteX13" fmla="*/ 744683 w 1009605"/>
                  <a:gd name="connsiteY13" fmla="*/ 904637 h 1144517"/>
                  <a:gd name="connsiteX14" fmla="*/ 699746 w 1009605"/>
                  <a:gd name="connsiteY14" fmla="*/ 914634 h 1144517"/>
                  <a:gd name="connsiteX15" fmla="*/ 479810 w 1009605"/>
                  <a:gd name="connsiteY15" fmla="*/ 1054543 h 1144517"/>
                  <a:gd name="connsiteX16" fmla="*/ 224934 w 1009605"/>
                  <a:gd name="connsiteY16" fmla="*/ 1144517 h 1144517"/>
                  <a:gd name="connsiteX17" fmla="*/ 169950 w 1009605"/>
                  <a:gd name="connsiteY17" fmla="*/ 1134520 h 1144517"/>
                  <a:gd name="connsiteX18" fmla="*/ 89973 w 1009605"/>
                  <a:gd name="connsiteY18" fmla="*/ 1054543 h 1144517"/>
                  <a:gd name="connsiteX19" fmla="*/ 44987 w 1009605"/>
                  <a:gd name="connsiteY19" fmla="*/ 1024552 h 1144517"/>
                  <a:gd name="connsiteX20" fmla="*/ 0 w 1009605"/>
                  <a:gd name="connsiteY20" fmla="*/ 939627 h 1144517"/>
                  <a:gd name="connsiteX21" fmla="*/ 204940 w 1009605"/>
                  <a:gd name="connsiteY21" fmla="*/ 719691 h 1144517"/>
                  <a:gd name="connsiteX22" fmla="*/ 194943 w 1009605"/>
                  <a:gd name="connsiteY22" fmla="*/ 709694 h 1144517"/>
                  <a:gd name="connsiteX23" fmla="*/ 209938 w 1009605"/>
                  <a:gd name="connsiteY23" fmla="*/ 714692 h 1144517"/>
                  <a:gd name="connsiteX24" fmla="*/ 209938 w 1009605"/>
                  <a:gd name="connsiteY24" fmla="*/ 699697 h 1144517"/>
                  <a:gd name="connsiteX25" fmla="*/ 244928 w 1009605"/>
                  <a:gd name="connsiteY25" fmla="*/ 669705 h 1144517"/>
                  <a:gd name="connsiteX26" fmla="*/ 309909 w 1009605"/>
                  <a:gd name="connsiteY26" fmla="*/ 634715 h 1144517"/>
                  <a:gd name="connsiteX27" fmla="*/ 394835 w 1009605"/>
                  <a:gd name="connsiteY27" fmla="*/ 614721 h 1144517"/>
                  <a:gd name="connsiteX28" fmla="*/ 419827 w 1009605"/>
                  <a:gd name="connsiteY28" fmla="*/ 624718 h 1144517"/>
                  <a:gd name="connsiteX29" fmla="*/ 404832 w 1009605"/>
                  <a:gd name="connsiteY29" fmla="*/ 634715 h 1144517"/>
                  <a:gd name="connsiteX30" fmla="*/ 389836 w 1009605"/>
                  <a:gd name="connsiteY30" fmla="*/ 629717 h 1144517"/>
                  <a:gd name="connsiteX31" fmla="*/ 219936 w 1009605"/>
                  <a:gd name="connsiteY31" fmla="*/ 774675 h 1144517"/>
                  <a:gd name="connsiteX32" fmla="*/ 349934 w 1009605"/>
                  <a:gd name="connsiteY32" fmla="*/ 666425 h 1144517"/>
                  <a:gd name="connsiteX33" fmla="*/ 361878 w 1009605"/>
                  <a:gd name="connsiteY33" fmla="*/ 659926 h 1144517"/>
                  <a:gd name="connsiteX34" fmla="*/ 377340 w 1009605"/>
                  <a:gd name="connsiteY34" fmla="*/ 661583 h 1144517"/>
                  <a:gd name="connsiteX35" fmla="*/ 394835 w 1009605"/>
                  <a:gd name="connsiteY35" fmla="*/ 659708 h 1144517"/>
                  <a:gd name="connsiteX36" fmla="*/ 269921 w 1009605"/>
                  <a:gd name="connsiteY36" fmla="*/ 769676 h 1144517"/>
                  <a:gd name="connsiteX37" fmla="*/ 199941 w 1009605"/>
                  <a:gd name="connsiteY37" fmla="*/ 869647 h 1144517"/>
                  <a:gd name="connsiteX38" fmla="*/ 144957 w 1009605"/>
                  <a:gd name="connsiteY38" fmla="*/ 1029550 h 1144517"/>
                  <a:gd name="connsiteX39" fmla="*/ 149956 w 1009605"/>
                  <a:gd name="connsiteY39" fmla="*/ 1049545 h 1144517"/>
                  <a:gd name="connsiteX40" fmla="*/ 169950 w 1009605"/>
                  <a:gd name="connsiteY40" fmla="*/ 1049545 h 1144517"/>
                  <a:gd name="connsiteX41" fmla="*/ 604773 w 1009605"/>
                  <a:gd name="connsiteY41" fmla="*/ 859650 h 1144517"/>
                  <a:gd name="connsiteX42" fmla="*/ 624767 w 1009605"/>
                  <a:gd name="connsiteY42" fmla="*/ 859650 h 1144517"/>
                  <a:gd name="connsiteX43" fmla="*/ 634765 w 1009605"/>
                  <a:gd name="connsiteY43" fmla="*/ 844654 h 1144517"/>
                  <a:gd name="connsiteX44" fmla="*/ 544791 w 1009605"/>
                  <a:gd name="connsiteY44" fmla="*/ 774675 h 1144517"/>
                  <a:gd name="connsiteX45" fmla="*/ 694747 w 1009605"/>
                  <a:gd name="connsiteY45" fmla="*/ 329854 h 1144517"/>
                  <a:gd name="connsiteX46" fmla="*/ 694747 w 1009605"/>
                  <a:gd name="connsiteY46" fmla="*/ 194943 h 1144517"/>
                  <a:gd name="connsiteX47" fmla="*/ 674753 w 1009605"/>
                  <a:gd name="connsiteY47" fmla="*/ 64981 h 1144517"/>
                  <a:gd name="connsiteX48" fmla="*/ 704744 w 1009605"/>
                  <a:gd name="connsiteY48" fmla="*/ 0 h 114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09605" h="1144517">
                    <a:moveTo>
                      <a:pt x="704744" y="0"/>
                    </a:moveTo>
                    <a:cubicBezTo>
                      <a:pt x="734685" y="19994"/>
                      <a:pt x="769675" y="44987"/>
                      <a:pt x="804665" y="64981"/>
                    </a:cubicBezTo>
                    <a:cubicBezTo>
                      <a:pt x="854650" y="94973"/>
                      <a:pt x="864648" y="259875"/>
                      <a:pt x="864648" y="314859"/>
                    </a:cubicBezTo>
                    <a:cubicBezTo>
                      <a:pt x="864648" y="329854"/>
                      <a:pt x="859649" y="414830"/>
                      <a:pt x="854650" y="459816"/>
                    </a:cubicBezTo>
                    <a:lnTo>
                      <a:pt x="859649" y="464815"/>
                    </a:lnTo>
                    <a:lnTo>
                      <a:pt x="809664" y="754681"/>
                    </a:lnTo>
                    <a:cubicBezTo>
                      <a:pt x="879643" y="724689"/>
                      <a:pt x="939626" y="679702"/>
                      <a:pt x="1009605" y="639714"/>
                    </a:cubicBezTo>
                    <a:cubicBezTo>
                      <a:pt x="944624" y="689699"/>
                      <a:pt x="869646" y="749682"/>
                      <a:pt x="794668" y="799667"/>
                    </a:cubicBezTo>
                    <a:cubicBezTo>
                      <a:pt x="794668" y="804666"/>
                      <a:pt x="794668" y="809665"/>
                      <a:pt x="799667" y="814663"/>
                    </a:cubicBezTo>
                    <a:cubicBezTo>
                      <a:pt x="829658" y="794669"/>
                      <a:pt x="864648" y="769676"/>
                      <a:pt x="894639" y="749682"/>
                    </a:cubicBezTo>
                    <a:lnTo>
                      <a:pt x="854650" y="789670"/>
                    </a:lnTo>
                    <a:cubicBezTo>
                      <a:pt x="854650" y="789670"/>
                      <a:pt x="859649" y="784672"/>
                      <a:pt x="859649" y="799667"/>
                    </a:cubicBezTo>
                    <a:cubicBezTo>
                      <a:pt x="859649" y="809665"/>
                      <a:pt x="804665" y="834657"/>
                      <a:pt x="789669" y="849653"/>
                    </a:cubicBezTo>
                    <a:cubicBezTo>
                      <a:pt x="774674" y="859650"/>
                      <a:pt x="764677" y="889641"/>
                      <a:pt x="744683" y="904637"/>
                    </a:cubicBezTo>
                    <a:cubicBezTo>
                      <a:pt x="734685" y="909635"/>
                      <a:pt x="709743" y="904637"/>
                      <a:pt x="699746" y="914634"/>
                    </a:cubicBezTo>
                    <a:cubicBezTo>
                      <a:pt x="624767" y="954622"/>
                      <a:pt x="554788" y="1014555"/>
                      <a:pt x="479810" y="1054543"/>
                    </a:cubicBezTo>
                    <a:cubicBezTo>
                      <a:pt x="424826" y="1084534"/>
                      <a:pt x="294914" y="1144517"/>
                      <a:pt x="224934" y="1144517"/>
                    </a:cubicBezTo>
                    <a:cubicBezTo>
                      <a:pt x="209938" y="1144517"/>
                      <a:pt x="184946" y="1144517"/>
                      <a:pt x="169950" y="1134520"/>
                    </a:cubicBezTo>
                    <a:cubicBezTo>
                      <a:pt x="134960" y="1119524"/>
                      <a:pt x="114966" y="1079536"/>
                      <a:pt x="89973" y="1054543"/>
                    </a:cubicBezTo>
                    <a:lnTo>
                      <a:pt x="44987" y="1024552"/>
                    </a:lnTo>
                    <a:cubicBezTo>
                      <a:pt x="19994" y="1014555"/>
                      <a:pt x="0" y="959621"/>
                      <a:pt x="0" y="939627"/>
                    </a:cubicBezTo>
                    <a:cubicBezTo>
                      <a:pt x="0" y="849653"/>
                      <a:pt x="119965" y="744683"/>
                      <a:pt x="204940" y="719691"/>
                    </a:cubicBezTo>
                    <a:lnTo>
                      <a:pt x="194943" y="709694"/>
                    </a:lnTo>
                    <a:cubicBezTo>
                      <a:pt x="199941" y="709694"/>
                      <a:pt x="204940" y="709694"/>
                      <a:pt x="209938" y="714692"/>
                    </a:cubicBezTo>
                    <a:cubicBezTo>
                      <a:pt x="214937" y="709694"/>
                      <a:pt x="214937" y="704695"/>
                      <a:pt x="209938" y="699697"/>
                    </a:cubicBezTo>
                    <a:cubicBezTo>
                      <a:pt x="214937" y="699697"/>
                      <a:pt x="234931" y="679702"/>
                      <a:pt x="244928" y="669705"/>
                    </a:cubicBezTo>
                    <a:cubicBezTo>
                      <a:pt x="249927" y="664707"/>
                      <a:pt x="309909" y="644712"/>
                      <a:pt x="309909" y="634715"/>
                    </a:cubicBezTo>
                    <a:cubicBezTo>
                      <a:pt x="309909" y="619720"/>
                      <a:pt x="384837" y="614721"/>
                      <a:pt x="394835" y="614721"/>
                    </a:cubicBezTo>
                    <a:cubicBezTo>
                      <a:pt x="409830" y="614721"/>
                      <a:pt x="414829" y="619720"/>
                      <a:pt x="419827" y="624718"/>
                    </a:cubicBezTo>
                    <a:cubicBezTo>
                      <a:pt x="414829" y="629717"/>
                      <a:pt x="404832" y="634715"/>
                      <a:pt x="404832" y="634715"/>
                    </a:cubicBezTo>
                    <a:cubicBezTo>
                      <a:pt x="399833" y="629717"/>
                      <a:pt x="399833" y="629717"/>
                      <a:pt x="389836" y="629717"/>
                    </a:cubicBezTo>
                    <a:cubicBezTo>
                      <a:pt x="344849" y="629717"/>
                      <a:pt x="229933" y="719691"/>
                      <a:pt x="219936" y="774675"/>
                    </a:cubicBezTo>
                    <a:cubicBezTo>
                      <a:pt x="249927" y="748433"/>
                      <a:pt x="305195" y="696885"/>
                      <a:pt x="349934" y="666425"/>
                    </a:cubicBezTo>
                    <a:lnTo>
                      <a:pt x="361878" y="659926"/>
                    </a:lnTo>
                    <a:lnTo>
                      <a:pt x="377340" y="661583"/>
                    </a:lnTo>
                    <a:cubicBezTo>
                      <a:pt x="383588" y="660958"/>
                      <a:pt x="389836" y="659708"/>
                      <a:pt x="394835" y="659708"/>
                    </a:cubicBezTo>
                    <a:cubicBezTo>
                      <a:pt x="374840" y="669705"/>
                      <a:pt x="269921" y="744683"/>
                      <a:pt x="269921" y="769676"/>
                    </a:cubicBezTo>
                    <a:cubicBezTo>
                      <a:pt x="269921" y="784672"/>
                      <a:pt x="219936" y="829659"/>
                      <a:pt x="199941" y="869647"/>
                    </a:cubicBezTo>
                    <a:cubicBezTo>
                      <a:pt x="174949" y="909635"/>
                      <a:pt x="144957" y="974616"/>
                      <a:pt x="144957" y="1029550"/>
                    </a:cubicBezTo>
                    <a:cubicBezTo>
                      <a:pt x="144957" y="1039547"/>
                      <a:pt x="149956" y="1039547"/>
                      <a:pt x="149956" y="1049545"/>
                    </a:cubicBezTo>
                    <a:lnTo>
                      <a:pt x="169950" y="1049545"/>
                    </a:lnTo>
                    <a:cubicBezTo>
                      <a:pt x="314908" y="1004608"/>
                      <a:pt x="464814" y="939627"/>
                      <a:pt x="604773" y="859650"/>
                    </a:cubicBezTo>
                    <a:lnTo>
                      <a:pt x="624767" y="859650"/>
                    </a:lnTo>
                    <a:cubicBezTo>
                      <a:pt x="624767" y="854651"/>
                      <a:pt x="629766" y="849653"/>
                      <a:pt x="634765" y="844654"/>
                    </a:cubicBezTo>
                    <a:cubicBezTo>
                      <a:pt x="609772" y="819662"/>
                      <a:pt x="574782" y="799667"/>
                      <a:pt x="544791" y="774675"/>
                    </a:cubicBezTo>
                    <a:cubicBezTo>
                      <a:pt x="664756" y="649711"/>
                      <a:pt x="659757" y="474812"/>
                      <a:pt x="694747" y="329854"/>
                    </a:cubicBezTo>
                    <a:cubicBezTo>
                      <a:pt x="689749" y="324856"/>
                      <a:pt x="689749" y="319857"/>
                      <a:pt x="694747" y="194943"/>
                    </a:cubicBezTo>
                    <a:cubicBezTo>
                      <a:pt x="689749" y="154955"/>
                      <a:pt x="674753" y="74978"/>
                      <a:pt x="674753" y="64981"/>
                    </a:cubicBezTo>
                    <a:cubicBezTo>
                      <a:pt x="674753" y="24993"/>
                      <a:pt x="714741" y="34990"/>
                      <a:pt x="704744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DA23293-B44B-C10F-59D4-B4F2C387BD28}"/>
                  </a:ext>
                </a:extLst>
              </p:cNvPr>
              <p:cNvSpPr/>
              <p:nvPr/>
            </p:nvSpPr>
            <p:spPr>
              <a:xfrm>
                <a:off x="2511895" y="3910560"/>
                <a:ext cx="434845" cy="634715"/>
              </a:xfrm>
              <a:custGeom>
                <a:avLst/>
                <a:gdLst>
                  <a:gd name="connsiteX0" fmla="*/ 159903 w 434845"/>
                  <a:gd name="connsiteY0" fmla="*/ 0 h 634715"/>
                  <a:gd name="connsiteX1" fmla="*/ 194893 w 434845"/>
                  <a:gd name="connsiteY1" fmla="*/ 0 h 634715"/>
                  <a:gd name="connsiteX2" fmla="*/ 299862 w 434845"/>
                  <a:gd name="connsiteY2" fmla="*/ 49985 h 634715"/>
                  <a:gd name="connsiteX3" fmla="*/ 434823 w 434845"/>
                  <a:gd name="connsiteY3" fmla="*/ 364844 h 634715"/>
                  <a:gd name="connsiteX4" fmla="*/ 299862 w 434845"/>
                  <a:gd name="connsiteY4" fmla="*/ 634715 h 634715"/>
                  <a:gd name="connsiteX5" fmla="*/ 74978 w 434845"/>
                  <a:gd name="connsiteY5" fmla="*/ 549790 h 634715"/>
                  <a:gd name="connsiteX6" fmla="*/ 99971 w 434845"/>
                  <a:gd name="connsiteY6" fmla="*/ 549790 h 634715"/>
                  <a:gd name="connsiteX7" fmla="*/ 74978 w 434845"/>
                  <a:gd name="connsiteY7" fmla="*/ 534794 h 634715"/>
                  <a:gd name="connsiteX8" fmla="*/ 84975 w 434845"/>
                  <a:gd name="connsiteY8" fmla="*/ 529796 h 634715"/>
                  <a:gd name="connsiteX9" fmla="*/ 0 w 434845"/>
                  <a:gd name="connsiteY9" fmla="*/ 484809 h 634715"/>
                  <a:gd name="connsiteX10" fmla="*/ 14995 w 434845"/>
                  <a:gd name="connsiteY10" fmla="*/ 489807 h 634715"/>
                  <a:gd name="connsiteX11" fmla="*/ 194893 w 434845"/>
                  <a:gd name="connsiteY11" fmla="*/ 414829 h 634715"/>
                  <a:gd name="connsiteX12" fmla="*/ 224884 w 434845"/>
                  <a:gd name="connsiteY12" fmla="*/ 319857 h 634715"/>
                  <a:gd name="connsiteX13" fmla="*/ 224884 w 434845"/>
                  <a:gd name="connsiteY13" fmla="*/ 224884 h 634715"/>
                  <a:gd name="connsiteX14" fmla="*/ 214340 w 434845"/>
                  <a:gd name="connsiteY14" fmla="*/ 132851 h 634715"/>
                  <a:gd name="connsiteX15" fmla="*/ 205131 w 434845"/>
                  <a:gd name="connsiteY15" fmla="*/ 105680 h 634715"/>
                  <a:gd name="connsiteX16" fmla="*/ 206764 w 434845"/>
                  <a:gd name="connsiteY16" fmla="*/ 104344 h 634715"/>
                  <a:gd name="connsiteX17" fmla="*/ 209888 w 434845"/>
                  <a:gd name="connsiteY17" fmla="*/ 94972 h 634715"/>
                  <a:gd name="connsiteX18" fmla="*/ 159903 w 434845"/>
                  <a:gd name="connsiteY18" fmla="*/ 0 h 63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4845" h="634715">
                    <a:moveTo>
                      <a:pt x="159903" y="0"/>
                    </a:moveTo>
                    <a:lnTo>
                      <a:pt x="194893" y="0"/>
                    </a:lnTo>
                    <a:cubicBezTo>
                      <a:pt x="204890" y="0"/>
                      <a:pt x="244878" y="34990"/>
                      <a:pt x="299862" y="49985"/>
                    </a:cubicBezTo>
                    <a:cubicBezTo>
                      <a:pt x="414829" y="84975"/>
                      <a:pt x="434823" y="284867"/>
                      <a:pt x="434823" y="364844"/>
                    </a:cubicBezTo>
                    <a:cubicBezTo>
                      <a:pt x="434823" y="444820"/>
                      <a:pt x="439821" y="634715"/>
                      <a:pt x="299862" y="634715"/>
                    </a:cubicBezTo>
                    <a:cubicBezTo>
                      <a:pt x="224884" y="634715"/>
                      <a:pt x="144907" y="579781"/>
                      <a:pt x="74978" y="549790"/>
                    </a:cubicBezTo>
                    <a:cubicBezTo>
                      <a:pt x="79976" y="549790"/>
                      <a:pt x="89973" y="554788"/>
                      <a:pt x="99971" y="549790"/>
                    </a:cubicBezTo>
                    <a:cubicBezTo>
                      <a:pt x="94972" y="544791"/>
                      <a:pt x="74978" y="544791"/>
                      <a:pt x="74978" y="534794"/>
                    </a:cubicBezTo>
                    <a:cubicBezTo>
                      <a:pt x="74978" y="519799"/>
                      <a:pt x="79976" y="534794"/>
                      <a:pt x="84975" y="529796"/>
                    </a:cubicBezTo>
                    <a:cubicBezTo>
                      <a:pt x="59982" y="519799"/>
                      <a:pt x="29991" y="504803"/>
                      <a:pt x="0" y="484809"/>
                    </a:cubicBezTo>
                    <a:cubicBezTo>
                      <a:pt x="4998" y="484809"/>
                      <a:pt x="4998" y="489807"/>
                      <a:pt x="14995" y="489807"/>
                    </a:cubicBezTo>
                    <a:cubicBezTo>
                      <a:pt x="64981" y="489807"/>
                      <a:pt x="169900" y="454817"/>
                      <a:pt x="194893" y="414829"/>
                    </a:cubicBezTo>
                    <a:cubicBezTo>
                      <a:pt x="209888" y="384838"/>
                      <a:pt x="219886" y="349848"/>
                      <a:pt x="224884" y="319857"/>
                    </a:cubicBezTo>
                    <a:cubicBezTo>
                      <a:pt x="224884" y="314858"/>
                      <a:pt x="219886" y="309860"/>
                      <a:pt x="224884" y="224884"/>
                    </a:cubicBezTo>
                    <a:cubicBezTo>
                      <a:pt x="213637" y="194931"/>
                      <a:pt x="219261" y="162137"/>
                      <a:pt x="214340" y="132851"/>
                    </a:cubicBezTo>
                    <a:lnTo>
                      <a:pt x="205131" y="105680"/>
                    </a:lnTo>
                    <a:lnTo>
                      <a:pt x="206764" y="104344"/>
                    </a:lnTo>
                    <a:cubicBezTo>
                      <a:pt x="208639" y="102470"/>
                      <a:pt x="209888" y="99971"/>
                      <a:pt x="209888" y="94972"/>
                    </a:cubicBezTo>
                    <a:cubicBezTo>
                      <a:pt x="209888" y="74978"/>
                      <a:pt x="164902" y="9997"/>
                      <a:pt x="159903" y="0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427402E-0B32-3248-6D2E-96B0337D6554}"/>
                </a:ext>
              </a:extLst>
            </p:cNvPr>
            <p:cNvSpPr/>
            <p:nvPr/>
          </p:nvSpPr>
          <p:spPr>
            <a:xfrm>
              <a:off x="3721921" y="3422147"/>
              <a:ext cx="459816" cy="384838"/>
            </a:xfrm>
            <a:custGeom>
              <a:avLst/>
              <a:gdLst>
                <a:gd name="connsiteX0" fmla="*/ 329904 w 459816"/>
                <a:gd name="connsiteY0" fmla="*/ 0 h 384838"/>
                <a:gd name="connsiteX1" fmla="*/ 449819 w 459816"/>
                <a:gd name="connsiteY1" fmla="*/ 59982 h 384838"/>
                <a:gd name="connsiteX2" fmla="*/ 459816 w 459816"/>
                <a:gd name="connsiteY2" fmla="*/ 109968 h 384838"/>
                <a:gd name="connsiteX3" fmla="*/ 279919 w 459816"/>
                <a:gd name="connsiteY3" fmla="*/ 384838 h 384838"/>
                <a:gd name="connsiteX4" fmla="*/ 204941 w 459816"/>
                <a:gd name="connsiteY4" fmla="*/ 309860 h 384838"/>
                <a:gd name="connsiteX5" fmla="*/ 204941 w 459816"/>
                <a:gd name="connsiteY5" fmla="*/ 339851 h 384838"/>
                <a:gd name="connsiteX6" fmla="*/ 179948 w 459816"/>
                <a:gd name="connsiteY6" fmla="*/ 324855 h 384838"/>
                <a:gd name="connsiteX7" fmla="*/ 179948 w 459816"/>
                <a:gd name="connsiteY7" fmla="*/ 344849 h 384838"/>
                <a:gd name="connsiteX8" fmla="*/ 84976 w 459816"/>
                <a:gd name="connsiteY8" fmla="*/ 254876 h 384838"/>
                <a:gd name="connsiteX9" fmla="*/ 19995 w 459816"/>
                <a:gd name="connsiteY9" fmla="*/ 124963 h 384838"/>
                <a:gd name="connsiteX10" fmla="*/ 0 w 459816"/>
                <a:gd name="connsiteY10" fmla="*/ 109968 h 384838"/>
                <a:gd name="connsiteX11" fmla="*/ 34990 w 459816"/>
                <a:gd name="connsiteY11" fmla="*/ 84975 h 384838"/>
                <a:gd name="connsiteX12" fmla="*/ 159954 w 459816"/>
                <a:gd name="connsiteY12" fmla="*/ 219886 h 384838"/>
                <a:gd name="connsiteX13" fmla="*/ 329904 w 459816"/>
                <a:gd name="connsiteY13" fmla="*/ 0 h 384838"/>
                <a:gd name="connsiteX14" fmla="*/ 324906 w 459816"/>
                <a:gd name="connsiteY14" fmla="*/ 54984 h 384838"/>
                <a:gd name="connsiteX15" fmla="*/ 199942 w 459816"/>
                <a:gd name="connsiteY15" fmla="*/ 189894 h 384838"/>
                <a:gd name="connsiteX16" fmla="*/ 244929 w 459816"/>
                <a:gd name="connsiteY16" fmla="*/ 149956 h 384838"/>
                <a:gd name="connsiteX17" fmla="*/ 229933 w 459816"/>
                <a:gd name="connsiteY17" fmla="*/ 164902 h 384838"/>
                <a:gd name="connsiteX18" fmla="*/ 324906 w 459816"/>
                <a:gd name="connsiteY18" fmla="*/ 54984 h 38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59816" h="384838">
                  <a:moveTo>
                    <a:pt x="329904" y="0"/>
                  </a:moveTo>
                  <a:cubicBezTo>
                    <a:pt x="339851" y="0"/>
                    <a:pt x="419828" y="24993"/>
                    <a:pt x="449819" y="59982"/>
                  </a:cubicBezTo>
                  <a:cubicBezTo>
                    <a:pt x="459816" y="69980"/>
                    <a:pt x="459816" y="94972"/>
                    <a:pt x="459816" y="109968"/>
                  </a:cubicBezTo>
                  <a:cubicBezTo>
                    <a:pt x="459816" y="169900"/>
                    <a:pt x="374841" y="384838"/>
                    <a:pt x="279919" y="384838"/>
                  </a:cubicBezTo>
                  <a:cubicBezTo>
                    <a:pt x="244929" y="384838"/>
                    <a:pt x="214938" y="314858"/>
                    <a:pt x="204941" y="309860"/>
                  </a:cubicBezTo>
                  <a:cubicBezTo>
                    <a:pt x="199942" y="319857"/>
                    <a:pt x="199942" y="334852"/>
                    <a:pt x="204941" y="339851"/>
                  </a:cubicBezTo>
                  <a:cubicBezTo>
                    <a:pt x="199942" y="339851"/>
                    <a:pt x="189945" y="334852"/>
                    <a:pt x="179948" y="324855"/>
                  </a:cubicBezTo>
                  <a:cubicBezTo>
                    <a:pt x="174949" y="329854"/>
                    <a:pt x="174949" y="339851"/>
                    <a:pt x="179948" y="344849"/>
                  </a:cubicBezTo>
                  <a:cubicBezTo>
                    <a:pt x="144958" y="309860"/>
                    <a:pt x="104970" y="279868"/>
                    <a:pt x="84976" y="254876"/>
                  </a:cubicBezTo>
                  <a:cubicBezTo>
                    <a:pt x="54984" y="219886"/>
                    <a:pt x="44987" y="164902"/>
                    <a:pt x="19995" y="124963"/>
                  </a:cubicBezTo>
                  <a:cubicBezTo>
                    <a:pt x="19995" y="119965"/>
                    <a:pt x="9998" y="114966"/>
                    <a:pt x="0" y="109968"/>
                  </a:cubicBezTo>
                  <a:cubicBezTo>
                    <a:pt x="9998" y="99971"/>
                    <a:pt x="19995" y="84975"/>
                    <a:pt x="34990" y="84975"/>
                  </a:cubicBezTo>
                  <a:cubicBezTo>
                    <a:pt x="89974" y="84975"/>
                    <a:pt x="124964" y="174899"/>
                    <a:pt x="159954" y="219886"/>
                  </a:cubicBezTo>
                  <a:cubicBezTo>
                    <a:pt x="189945" y="169900"/>
                    <a:pt x="259925" y="0"/>
                    <a:pt x="329904" y="0"/>
                  </a:cubicBezTo>
                  <a:close/>
                  <a:moveTo>
                    <a:pt x="324906" y="54984"/>
                  </a:moveTo>
                  <a:cubicBezTo>
                    <a:pt x="259925" y="84975"/>
                    <a:pt x="219936" y="139959"/>
                    <a:pt x="199942" y="189894"/>
                  </a:cubicBezTo>
                  <a:cubicBezTo>
                    <a:pt x="214938" y="179897"/>
                    <a:pt x="234932" y="164902"/>
                    <a:pt x="244929" y="149956"/>
                  </a:cubicBezTo>
                  <a:lnTo>
                    <a:pt x="229933" y="164902"/>
                  </a:lnTo>
                  <a:cubicBezTo>
                    <a:pt x="229933" y="124963"/>
                    <a:pt x="284917" y="74978"/>
                    <a:pt x="324906" y="54984"/>
                  </a:cubicBezTo>
                  <a:close/>
                </a:path>
              </a:pathLst>
            </a:custGeom>
            <a:solidFill>
              <a:srgbClr val="101D30"/>
            </a:solidFill>
            <a:ln w="8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BD4F458B-1835-2E56-E233-C587861CD8F3}"/>
                </a:ext>
              </a:extLst>
            </p:cNvPr>
            <p:cNvGrpSpPr/>
            <p:nvPr/>
          </p:nvGrpSpPr>
          <p:grpSpPr>
            <a:xfrm>
              <a:off x="8577036" y="2162664"/>
              <a:ext cx="2389003" cy="2518965"/>
              <a:chOff x="6950051" y="4340385"/>
              <a:chExt cx="2389003" cy="2518965"/>
            </a:xfrm>
            <a:grpFill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6DB03F3-8D4D-241E-A5D8-051DF0EEBF0F}"/>
                  </a:ext>
                </a:extLst>
              </p:cNvPr>
              <p:cNvSpPr/>
              <p:nvPr/>
            </p:nvSpPr>
            <p:spPr>
              <a:xfrm>
                <a:off x="7904622" y="4340385"/>
                <a:ext cx="1434432" cy="2518965"/>
              </a:xfrm>
              <a:custGeom>
                <a:avLst/>
                <a:gdLst>
                  <a:gd name="connsiteX0" fmla="*/ 609772 w 1434432"/>
                  <a:gd name="connsiteY0" fmla="*/ 0 h 2518965"/>
                  <a:gd name="connsiteX1" fmla="*/ 609772 w 1434432"/>
                  <a:gd name="connsiteY1" fmla="*/ 9997 h 2518965"/>
                  <a:gd name="connsiteX2" fmla="*/ 549790 w 1434432"/>
                  <a:gd name="connsiteY2" fmla="*/ 134960 h 2518965"/>
                  <a:gd name="connsiteX3" fmla="*/ 634765 w 1434432"/>
                  <a:gd name="connsiteY3" fmla="*/ 34990 h 2518965"/>
                  <a:gd name="connsiteX4" fmla="*/ 574782 w 1434432"/>
                  <a:gd name="connsiteY4" fmla="*/ 179897 h 2518965"/>
                  <a:gd name="connsiteX5" fmla="*/ 474812 w 1434432"/>
                  <a:gd name="connsiteY5" fmla="*/ 374840 h 2518965"/>
                  <a:gd name="connsiteX6" fmla="*/ 479810 w 1434432"/>
                  <a:gd name="connsiteY6" fmla="*/ 384837 h 2518965"/>
                  <a:gd name="connsiteX7" fmla="*/ 599775 w 1434432"/>
                  <a:gd name="connsiteY7" fmla="*/ 324855 h 2518965"/>
                  <a:gd name="connsiteX8" fmla="*/ 764678 w 1434432"/>
                  <a:gd name="connsiteY8" fmla="*/ 229883 h 2518965"/>
                  <a:gd name="connsiteX9" fmla="*/ 869647 w 1434432"/>
                  <a:gd name="connsiteY9" fmla="*/ 284867 h 2518965"/>
                  <a:gd name="connsiteX10" fmla="*/ 874646 w 1434432"/>
                  <a:gd name="connsiteY10" fmla="*/ 309859 h 2518965"/>
                  <a:gd name="connsiteX11" fmla="*/ 714742 w 1434432"/>
                  <a:gd name="connsiteY11" fmla="*/ 554788 h 2518965"/>
                  <a:gd name="connsiteX12" fmla="*/ 704745 w 1434432"/>
                  <a:gd name="connsiteY12" fmla="*/ 579731 h 2518965"/>
                  <a:gd name="connsiteX13" fmla="*/ 1214496 w 1434432"/>
                  <a:gd name="connsiteY13" fmla="*/ 479810 h 2518965"/>
                  <a:gd name="connsiteX14" fmla="*/ 1344459 w 1434432"/>
                  <a:gd name="connsiteY14" fmla="*/ 519798 h 2518965"/>
                  <a:gd name="connsiteX15" fmla="*/ 1419437 w 1434432"/>
                  <a:gd name="connsiteY15" fmla="*/ 564785 h 2518965"/>
                  <a:gd name="connsiteX16" fmla="*/ 1434432 w 1434432"/>
                  <a:gd name="connsiteY16" fmla="*/ 609722 h 2518965"/>
                  <a:gd name="connsiteX17" fmla="*/ 1264482 w 1434432"/>
                  <a:gd name="connsiteY17" fmla="*/ 754680 h 2518965"/>
                  <a:gd name="connsiteX18" fmla="*/ 1124573 w 1434432"/>
                  <a:gd name="connsiteY18" fmla="*/ 824659 h 2518965"/>
                  <a:gd name="connsiteX19" fmla="*/ 894640 w 1434432"/>
                  <a:gd name="connsiteY19" fmla="*/ 934627 h 2518965"/>
                  <a:gd name="connsiteX20" fmla="*/ 904637 w 1434432"/>
                  <a:gd name="connsiteY20" fmla="*/ 949623 h 2518965"/>
                  <a:gd name="connsiteX21" fmla="*/ 864649 w 1434432"/>
                  <a:gd name="connsiteY21" fmla="*/ 994560 h 2518965"/>
                  <a:gd name="connsiteX22" fmla="*/ 864649 w 1434432"/>
                  <a:gd name="connsiteY22" fmla="*/ 1029550 h 2518965"/>
                  <a:gd name="connsiteX23" fmla="*/ 894640 w 1434432"/>
                  <a:gd name="connsiteY23" fmla="*/ 1339459 h 2518965"/>
                  <a:gd name="connsiteX24" fmla="*/ 1154514 w 1434432"/>
                  <a:gd name="connsiteY24" fmla="*/ 1189503 h 2518965"/>
                  <a:gd name="connsiteX25" fmla="*/ 1151830 w 1434432"/>
                  <a:gd name="connsiteY25" fmla="*/ 1180379 h 2518965"/>
                  <a:gd name="connsiteX26" fmla="*/ 1156057 w 1434432"/>
                  <a:gd name="connsiteY26" fmla="*/ 1180883 h 2518965"/>
                  <a:gd name="connsiteX27" fmla="*/ 1279478 w 1434432"/>
                  <a:gd name="connsiteY27" fmla="*/ 1254484 h 2518965"/>
                  <a:gd name="connsiteX28" fmla="*/ 1009606 w 1434432"/>
                  <a:gd name="connsiteY28" fmla="*/ 1434382 h 2518965"/>
                  <a:gd name="connsiteX29" fmla="*/ 899638 w 1434432"/>
                  <a:gd name="connsiteY29" fmla="*/ 1494364 h 2518965"/>
                  <a:gd name="connsiteX30" fmla="*/ 894640 w 1434432"/>
                  <a:gd name="connsiteY30" fmla="*/ 1569342 h 2518965"/>
                  <a:gd name="connsiteX31" fmla="*/ 884643 w 1434432"/>
                  <a:gd name="connsiteY31" fmla="*/ 2009164 h 2518965"/>
                  <a:gd name="connsiteX32" fmla="*/ 869647 w 1434432"/>
                  <a:gd name="connsiteY32" fmla="*/ 2174066 h 2518965"/>
                  <a:gd name="connsiteX33" fmla="*/ 869647 w 1434432"/>
                  <a:gd name="connsiteY33" fmla="*/ 2304028 h 2518965"/>
                  <a:gd name="connsiteX34" fmla="*/ 849653 w 1434432"/>
                  <a:gd name="connsiteY34" fmla="*/ 2413996 h 2518965"/>
                  <a:gd name="connsiteX35" fmla="*/ 814663 w 1434432"/>
                  <a:gd name="connsiteY35" fmla="*/ 2503970 h 2518965"/>
                  <a:gd name="connsiteX36" fmla="*/ 799667 w 1434432"/>
                  <a:gd name="connsiteY36" fmla="*/ 2473978 h 2518965"/>
                  <a:gd name="connsiteX37" fmla="*/ 794669 w 1434432"/>
                  <a:gd name="connsiteY37" fmla="*/ 2498971 h 2518965"/>
                  <a:gd name="connsiteX38" fmla="*/ 769676 w 1434432"/>
                  <a:gd name="connsiteY38" fmla="*/ 2428991 h 2518965"/>
                  <a:gd name="connsiteX39" fmla="*/ 764678 w 1434432"/>
                  <a:gd name="connsiteY39" fmla="*/ 2443987 h 2518965"/>
                  <a:gd name="connsiteX40" fmla="*/ 774675 w 1434432"/>
                  <a:gd name="connsiteY40" fmla="*/ 2518965 h 2518965"/>
                  <a:gd name="connsiteX41" fmla="*/ 619769 w 1434432"/>
                  <a:gd name="connsiteY41" fmla="*/ 2254042 h 2518965"/>
                  <a:gd name="connsiteX42" fmla="*/ 634765 w 1434432"/>
                  <a:gd name="connsiteY42" fmla="*/ 2084142 h 2518965"/>
                  <a:gd name="connsiteX43" fmla="*/ 634765 w 1434432"/>
                  <a:gd name="connsiteY43" fmla="*/ 1904195 h 2518965"/>
                  <a:gd name="connsiteX44" fmla="*/ 654759 w 1434432"/>
                  <a:gd name="connsiteY44" fmla="*/ 1639322 h 2518965"/>
                  <a:gd name="connsiteX45" fmla="*/ 374841 w 1434432"/>
                  <a:gd name="connsiteY45" fmla="*/ 1744291 h 2518965"/>
                  <a:gd name="connsiteX46" fmla="*/ 244929 w 1434432"/>
                  <a:gd name="connsiteY46" fmla="*/ 1629325 h 2518965"/>
                  <a:gd name="connsiteX47" fmla="*/ 244929 w 1434432"/>
                  <a:gd name="connsiteY47" fmla="*/ 1614329 h 2518965"/>
                  <a:gd name="connsiteX48" fmla="*/ 534794 w 1434432"/>
                  <a:gd name="connsiteY48" fmla="*/ 1359453 h 2518965"/>
                  <a:gd name="connsiteX49" fmla="*/ 464815 w 1434432"/>
                  <a:gd name="connsiteY49" fmla="*/ 1379398 h 2518965"/>
                  <a:gd name="connsiteX50" fmla="*/ 344850 w 1434432"/>
                  <a:gd name="connsiteY50" fmla="*/ 1264481 h 2518965"/>
                  <a:gd name="connsiteX51" fmla="*/ 419828 w 1434432"/>
                  <a:gd name="connsiteY51" fmla="*/ 1194502 h 2518965"/>
                  <a:gd name="connsiteX52" fmla="*/ 319907 w 1434432"/>
                  <a:gd name="connsiteY52" fmla="*/ 1094531 h 2518965"/>
                  <a:gd name="connsiteX53" fmla="*/ 374841 w 1434432"/>
                  <a:gd name="connsiteY53" fmla="*/ 1074537 h 2518965"/>
                  <a:gd name="connsiteX54" fmla="*/ 509801 w 1434432"/>
                  <a:gd name="connsiteY54" fmla="*/ 1009556 h 2518965"/>
                  <a:gd name="connsiteX55" fmla="*/ 649761 w 1434432"/>
                  <a:gd name="connsiteY55" fmla="*/ 939626 h 2518965"/>
                  <a:gd name="connsiteX56" fmla="*/ 649761 w 1434432"/>
                  <a:gd name="connsiteY56" fmla="*/ 889641 h 2518965"/>
                  <a:gd name="connsiteX57" fmla="*/ 649761 w 1434432"/>
                  <a:gd name="connsiteY57" fmla="*/ 734685 h 2518965"/>
                  <a:gd name="connsiteX58" fmla="*/ 699746 w 1434432"/>
                  <a:gd name="connsiteY58" fmla="*/ 734685 h 2518965"/>
                  <a:gd name="connsiteX59" fmla="*/ 729737 w 1434432"/>
                  <a:gd name="connsiteY59" fmla="*/ 754680 h 2518965"/>
                  <a:gd name="connsiteX60" fmla="*/ 774675 w 1434432"/>
                  <a:gd name="connsiteY60" fmla="*/ 719690 h 2518965"/>
                  <a:gd name="connsiteX61" fmla="*/ 769676 w 1434432"/>
                  <a:gd name="connsiteY61" fmla="*/ 754680 h 2518965"/>
                  <a:gd name="connsiteX62" fmla="*/ 779673 w 1434432"/>
                  <a:gd name="connsiteY62" fmla="*/ 764677 h 2518965"/>
                  <a:gd name="connsiteX63" fmla="*/ 789670 w 1434432"/>
                  <a:gd name="connsiteY63" fmla="*/ 754680 h 2518965"/>
                  <a:gd name="connsiteX64" fmla="*/ 829659 w 1434432"/>
                  <a:gd name="connsiteY64" fmla="*/ 834657 h 2518965"/>
                  <a:gd name="connsiteX65" fmla="*/ 839656 w 1434432"/>
                  <a:gd name="connsiteY65" fmla="*/ 839655 h 2518965"/>
                  <a:gd name="connsiteX66" fmla="*/ 884643 w 1434432"/>
                  <a:gd name="connsiteY66" fmla="*/ 809664 h 2518965"/>
                  <a:gd name="connsiteX67" fmla="*/ 1199501 w 1434432"/>
                  <a:gd name="connsiteY67" fmla="*/ 594726 h 2518965"/>
                  <a:gd name="connsiteX68" fmla="*/ 1199501 w 1434432"/>
                  <a:gd name="connsiteY68" fmla="*/ 589728 h 2518965"/>
                  <a:gd name="connsiteX69" fmla="*/ 524797 w 1434432"/>
                  <a:gd name="connsiteY69" fmla="*/ 749681 h 2518965"/>
                  <a:gd name="connsiteX70" fmla="*/ 454817 w 1434432"/>
                  <a:gd name="connsiteY70" fmla="*/ 799667 h 2518965"/>
                  <a:gd name="connsiteX71" fmla="*/ 119965 w 1434432"/>
                  <a:gd name="connsiteY71" fmla="*/ 1024551 h 2518965"/>
                  <a:gd name="connsiteX72" fmla="*/ 104970 w 1434432"/>
                  <a:gd name="connsiteY72" fmla="*/ 1019553 h 2518965"/>
                  <a:gd name="connsiteX73" fmla="*/ 119965 w 1434432"/>
                  <a:gd name="connsiteY73" fmla="*/ 1009556 h 2518965"/>
                  <a:gd name="connsiteX74" fmla="*/ 144958 w 1434432"/>
                  <a:gd name="connsiteY74" fmla="*/ 1014554 h 2518965"/>
                  <a:gd name="connsiteX75" fmla="*/ 154955 w 1434432"/>
                  <a:gd name="connsiteY75" fmla="*/ 1004557 h 2518965"/>
                  <a:gd name="connsiteX76" fmla="*/ 84975 w 1434432"/>
                  <a:gd name="connsiteY76" fmla="*/ 979564 h 2518965"/>
                  <a:gd name="connsiteX77" fmla="*/ 69980 w 1434432"/>
                  <a:gd name="connsiteY77" fmla="*/ 959620 h 2518965"/>
                  <a:gd name="connsiteX78" fmla="*/ 69980 w 1434432"/>
                  <a:gd name="connsiteY78" fmla="*/ 949623 h 2518965"/>
                  <a:gd name="connsiteX79" fmla="*/ 69980 w 1434432"/>
                  <a:gd name="connsiteY79" fmla="*/ 929629 h 2518965"/>
                  <a:gd name="connsiteX80" fmla="*/ 69980 w 1434432"/>
                  <a:gd name="connsiteY80" fmla="*/ 910259 h 2518965"/>
                  <a:gd name="connsiteX81" fmla="*/ 84975 w 1434432"/>
                  <a:gd name="connsiteY81" fmla="*/ 959620 h 2518965"/>
                  <a:gd name="connsiteX82" fmla="*/ 269921 w 1434432"/>
                  <a:gd name="connsiteY82" fmla="*/ 804665 h 2518965"/>
                  <a:gd name="connsiteX83" fmla="*/ 259924 w 1434432"/>
                  <a:gd name="connsiteY83" fmla="*/ 799667 h 2518965"/>
                  <a:gd name="connsiteX84" fmla="*/ 84975 w 1434432"/>
                  <a:gd name="connsiteY84" fmla="*/ 814662 h 2518965"/>
                  <a:gd name="connsiteX85" fmla="*/ 69980 w 1434432"/>
                  <a:gd name="connsiteY85" fmla="*/ 844654 h 2518965"/>
                  <a:gd name="connsiteX86" fmla="*/ 0 w 1434432"/>
                  <a:gd name="connsiteY86" fmla="*/ 709693 h 2518965"/>
                  <a:gd name="connsiteX87" fmla="*/ 39988 w 1434432"/>
                  <a:gd name="connsiteY87" fmla="*/ 714691 h 2518965"/>
                  <a:gd name="connsiteX88" fmla="*/ 424826 w 1434432"/>
                  <a:gd name="connsiteY88" fmla="*/ 644712 h 2518965"/>
                  <a:gd name="connsiteX89" fmla="*/ 609772 w 1434432"/>
                  <a:gd name="connsiteY89" fmla="*/ 409830 h 2518965"/>
                  <a:gd name="connsiteX90" fmla="*/ 424826 w 1434432"/>
                  <a:gd name="connsiteY90" fmla="*/ 484808 h 2518965"/>
                  <a:gd name="connsiteX91" fmla="*/ 389836 w 1434432"/>
                  <a:gd name="connsiteY91" fmla="*/ 434823 h 2518965"/>
                  <a:gd name="connsiteX92" fmla="*/ 324905 w 1434432"/>
                  <a:gd name="connsiteY92" fmla="*/ 374840 h 2518965"/>
                  <a:gd name="connsiteX93" fmla="*/ 319907 w 1434432"/>
                  <a:gd name="connsiteY93" fmla="*/ 349848 h 2518965"/>
                  <a:gd name="connsiteX94" fmla="*/ 544791 w 1434432"/>
                  <a:gd name="connsiteY94" fmla="*/ 39988 h 2518965"/>
                  <a:gd name="connsiteX95" fmla="*/ 609772 w 1434432"/>
                  <a:gd name="connsiteY95" fmla="*/ 0 h 2518965"/>
                  <a:gd name="connsiteX96" fmla="*/ 244929 w 1434432"/>
                  <a:gd name="connsiteY96" fmla="*/ 924630 h 2518965"/>
                  <a:gd name="connsiteX97" fmla="*/ 229933 w 1434432"/>
                  <a:gd name="connsiteY97" fmla="*/ 934627 h 2518965"/>
                  <a:gd name="connsiteX98" fmla="*/ 244929 w 1434432"/>
                  <a:gd name="connsiteY98" fmla="*/ 924630 h 2518965"/>
                  <a:gd name="connsiteX99" fmla="*/ 169951 w 1434432"/>
                  <a:gd name="connsiteY99" fmla="*/ 974566 h 2518965"/>
                  <a:gd name="connsiteX100" fmla="*/ 154955 w 1434432"/>
                  <a:gd name="connsiteY100" fmla="*/ 979564 h 2518965"/>
                  <a:gd name="connsiteX101" fmla="*/ 169951 w 1434432"/>
                  <a:gd name="connsiteY101" fmla="*/ 974566 h 2518965"/>
                  <a:gd name="connsiteX102" fmla="*/ 664756 w 1434432"/>
                  <a:gd name="connsiteY102" fmla="*/ 1309468 h 2518965"/>
                  <a:gd name="connsiteX103" fmla="*/ 609772 w 1434432"/>
                  <a:gd name="connsiteY103" fmla="*/ 1374399 h 2518965"/>
                  <a:gd name="connsiteX104" fmla="*/ 664756 w 1434432"/>
                  <a:gd name="connsiteY104" fmla="*/ 1309468 h 2518965"/>
                  <a:gd name="connsiteX105" fmla="*/ 659758 w 1434432"/>
                  <a:gd name="connsiteY105" fmla="*/ 1384396 h 2518965"/>
                  <a:gd name="connsiteX106" fmla="*/ 574782 w 1434432"/>
                  <a:gd name="connsiteY106" fmla="*/ 1494364 h 2518965"/>
                  <a:gd name="connsiteX107" fmla="*/ 659758 w 1434432"/>
                  <a:gd name="connsiteY107" fmla="*/ 1384396 h 251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434432" h="2518965">
                    <a:moveTo>
                      <a:pt x="609772" y="0"/>
                    </a:moveTo>
                    <a:lnTo>
                      <a:pt x="609772" y="9997"/>
                    </a:lnTo>
                    <a:cubicBezTo>
                      <a:pt x="589778" y="49985"/>
                      <a:pt x="564785" y="89974"/>
                      <a:pt x="549790" y="134960"/>
                    </a:cubicBezTo>
                    <a:cubicBezTo>
                      <a:pt x="579781" y="104969"/>
                      <a:pt x="594777" y="44987"/>
                      <a:pt x="634765" y="34990"/>
                    </a:cubicBezTo>
                    <a:cubicBezTo>
                      <a:pt x="619769" y="79976"/>
                      <a:pt x="599775" y="129962"/>
                      <a:pt x="574782" y="179897"/>
                    </a:cubicBezTo>
                    <a:cubicBezTo>
                      <a:pt x="544791" y="244878"/>
                      <a:pt x="474812" y="359845"/>
                      <a:pt x="474812" y="374840"/>
                    </a:cubicBezTo>
                    <a:cubicBezTo>
                      <a:pt x="474812" y="384837"/>
                      <a:pt x="474812" y="379839"/>
                      <a:pt x="479810" y="384837"/>
                    </a:cubicBezTo>
                    <a:cubicBezTo>
                      <a:pt x="519799" y="369842"/>
                      <a:pt x="559787" y="349848"/>
                      <a:pt x="599775" y="324855"/>
                    </a:cubicBezTo>
                    <a:cubicBezTo>
                      <a:pt x="629766" y="309859"/>
                      <a:pt x="729737" y="229883"/>
                      <a:pt x="764678" y="229883"/>
                    </a:cubicBezTo>
                    <a:cubicBezTo>
                      <a:pt x="779673" y="229883"/>
                      <a:pt x="859650" y="269871"/>
                      <a:pt x="869647" y="284867"/>
                    </a:cubicBezTo>
                    <a:cubicBezTo>
                      <a:pt x="869647" y="289865"/>
                      <a:pt x="874646" y="294864"/>
                      <a:pt x="874646" y="309859"/>
                    </a:cubicBezTo>
                    <a:cubicBezTo>
                      <a:pt x="874646" y="389836"/>
                      <a:pt x="794669" y="484808"/>
                      <a:pt x="714742" y="554788"/>
                    </a:cubicBezTo>
                    <a:cubicBezTo>
                      <a:pt x="714742" y="559786"/>
                      <a:pt x="704745" y="569734"/>
                      <a:pt x="704745" y="579731"/>
                    </a:cubicBezTo>
                    <a:cubicBezTo>
                      <a:pt x="819662" y="554788"/>
                      <a:pt x="1079586" y="479810"/>
                      <a:pt x="1214496" y="479810"/>
                    </a:cubicBezTo>
                    <a:cubicBezTo>
                      <a:pt x="1259483" y="479810"/>
                      <a:pt x="1294473" y="494805"/>
                      <a:pt x="1344459" y="519798"/>
                    </a:cubicBezTo>
                    <a:cubicBezTo>
                      <a:pt x="1364453" y="534794"/>
                      <a:pt x="1399443" y="544791"/>
                      <a:pt x="1419437" y="564785"/>
                    </a:cubicBezTo>
                    <a:cubicBezTo>
                      <a:pt x="1429434" y="574732"/>
                      <a:pt x="1434432" y="594726"/>
                      <a:pt x="1434432" y="609722"/>
                    </a:cubicBezTo>
                    <a:cubicBezTo>
                      <a:pt x="1434432" y="659707"/>
                      <a:pt x="1274479" y="749681"/>
                      <a:pt x="1264482" y="754680"/>
                    </a:cubicBezTo>
                    <a:cubicBezTo>
                      <a:pt x="1224494" y="779673"/>
                      <a:pt x="1174508" y="804665"/>
                      <a:pt x="1124573" y="824659"/>
                    </a:cubicBezTo>
                    <a:cubicBezTo>
                      <a:pt x="1099580" y="834657"/>
                      <a:pt x="894640" y="904636"/>
                      <a:pt x="894640" y="934627"/>
                    </a:cubicBezTo>
                    <a:cubicBezTo>
                      <a:pt x="894640" y="949623"/>
                      <a:pt x="904637" y="934627"/>
                      <a:pt x="904637" y="949623"/>
                    </a:cubicBezTo>
                    <a:cubicBezTo>
                      <a:pt x="904637" y="959620"/>
                      <a:pt x="874646" y="974566"/>
                      <a:pt x="864649" y="994560"/>
                    </a:cubicBezTo>
                    <a:cubicBezTo>
                      <a:pt x="859650" y="999558"/>
                      <a:pt x="864649" y="1019553"/>
                      <a:pt x="864649" y="1029550"/>
                    </a:cubicBezTo>
                    <a:cubicBezTo>
                      <a:pt x="864649" y="1044545"/>
                      <a:pt x="884643" y="1239488"/>
                      <a:pt x="894640" y="1339459"/>
                    </a:cubicBezTo>
                    <a:cubicBezTo>
                      <a:pt x="964619" y="1294472"/>
                      <a:pt x="1154514" y="1209497"/>
                      <a:pt x="1154514" y="1189503"/>
                    </a:cubicBezTo>
                    <a:lnTo>
                      <a:pt x="1151830" y="1180379"/>
                    </a:lnTo>
                    <a:lnTo>
                      <a:pt x="1156057" y="1180883"/>
                    </a:lnTo>
                    <a:cubicBezTo>
                      <a:pt x="1191456" y="1187238"/>
                      <a:pt x="1279478" y="1215121"/>
                      <a:pt x="1279478" y="1254484"/>
                    </a:cubicBezTo>
                    <a:cubicBezTo>
                      <a:pt x="1279478" y="1299471"/>
                      <a:pt x="1029600" y="1424384"/>
                      <a:pt x="1009606" y="1434382"/>
                    </a:cubicBezTo>
                    <a:cubicBezTo>
                      <a:pt x="974616" y="1454376"/>
                      <a:pt x="924631" y="1464373"/>
                      <a:pt x="899638" y="1494364"/>
                    </a:cubicBezTo>
                    <a:cubicBezTo>
                      <a:pt x="879644" y="1509360"/>
                      <a:pt x="894640" y="1559345"/>
                      <a:pt x="894640" y="1569342"/>
                    </a:cubicBezTo>
                    <a:lnTo>
                      <a:pt x="884643" y="2009164"/>
                    </a:lnTo>
                    <a:cubicBezTo>
                      <a:pt x="879644" y="2064148"/>
                      <a:pt x="869647" y="2159120"/>
                      <a:pt x="869647" y="2174066"/>
                    </a:cubicBezTo>
                    <a:lnTo>
                      <a:pt x="869647" y="2304028"/>
                    </a:lnTo>
                    <a:cubicBezTo>
                      <a:pt x="864649" y="2344016"/>
                      <a:pt x="859650" y="2384005"/>
                      <a:pt x="849653" y="2413996"/>
                    </a:cubicBezTo>
                    <a:cubicBezTo>
                      <a:pt x="804666" y="2423993"/>
                      <a:pt x="824660" y="2478977"/>
                      <a:pt x="814663" y="2503970"/>
                    </a:cubicBezTo>
                    <a:lnTo>
                      <a:pt x="799667" y="2473978"/>
                    </a:lnTo>
                    <a:cubicBezTo>
                      <a:pt x="794669" y="2478977"/>
                      <a:pt x="794669" y="2488974"/>
                      <a:pt x="794669" y="2498971"/>
                    </a:cubicBezTo>
                    <a:cubicBezTo>
                      <a:pt x="789670" y="2478977"/>
                      <a:pt x="779673" y="2453984"/>
                      <a:pt x="769676" y="2428991"/>
                    </a:cubicBezTo>
                    <a:cubicBezTo>
                      <a:pt x="764678" y="2433990"/>
                      <a:pt x="764678" y="2428991"/>
                      <a:pt x="764678" y="2443987"/>
                    </a:cubicBezTo>
                    <a:cubicBezTo>
                      <a:pt x="764678" y="2453984"/>
                      <a:pt x="774675" y="2493972"/>
                      <a:pt x="774675" y="2518965"/>
                    </a:cubicBezTo>
                    <a:cubicBezTo>
                      <a:pt x="779673" y="2433990"/>
                      <a:pt x="619769" y="2364010"/>
                      <a:pt x="619769" y="2254042"/>
                    </a:cubicBezTo>
                    <a:cubicBezTo>
                      <a:pt x="619769" y="2239047"/>
                      <a:pt x="629766" y="2139126"/>
                      <a:pt x="634765" y="2084142"/>
                    </a:cubicBezTo>
                    <a:cubicBezTo>
                      <a:pt x="639764" y="1959178"/>
                      <a:pt x="634765" y="1919190"/>
                      <a:pt x="634765" y="1904195"/>
                    </a:cubicBezTo>
                    <a:lnTo>
                      <a:pt x="654759" y="1639322"/>
                    </a:lnTo>
                    <a:cubicBezTo>
                      <a:pt x="559787" y="1674312"/>
                      <a:pt x="459816" y="1749290"/>
                      <a:pt x="374841" y="1744291"/>
                    </a:cubicBezTo>
                    <a:cubicBezTo>
                      <a:pt x="339851" y="1704303"/>
                      <a:pt x="279919" y="1639322"/>
                      <a:pt x="244929" y="1629325"/>
                    </a:cubicBezTo>
                    <a:lnTo>
                      <a:pt x="244929" y="1614329"/>
                    </a:lnTo>
                    <a:lnTo>
                      <a:pt x="534794" y="1359453"/>
                    </a:lnTo>
                    <a:cubicBezTo>
                      <a:pt x="504803" y="1369401"/>
                      <a:pt x="474812" y="1379398"/>
                      <a:pt x="464815" y="1379398"/>
                    </a:cubicBezTo>
                    <a:cubicBezTo>
                      <a:pt x="454817" y="1379398"/>
                      <a:pt x="399833" y="1304469"/>
                      <a:pt x="344850" y="1264481"/>
                    </a:cubicBezTo>
                    <a:cubicBezTo>
                      <a:pt x="364844" y="1244487"/>
                      <a:pt x="394835" y="1219494"/>
                      <a:pt x="419828" y="1194502"/>
                    </a:cubicBezTo>
                    <a:cubicBezTo>
                      <a:pt x="394835" y="1159512"/>
                      <a:pt x="354847" y="1119523"/>
                      <a:pt x="319907" y="1094531"/>
                    </a:cubicBezTo>
                    <a:cubicBezTo>
                      <a:pt x="334852" y="1089532"/>
                      <a:pt x="354847" y="1084534"/>
                      <a:pt x="374841" y="1074537"/>
                    </a:cubicBezTo>
                    <a:cubicBezTo>
                      <a:pt x="419828" y="1054542"/>
                      <a:pt x="464815" y="1034548"/>
                      <a:pt x="509801" y="1009556"/>
                    </a:cubicBezTo>
                    <a:cubicBezTo>
                      <a:pt x="554788" y="989561"/>
                      <a:pt x="604774" y="964619"/>
                      <a:pt x="649761" y="939626"/>
                    </a:cubicBezTo>
                    <a:lnTo>
                      <a:pt x="649761" y="889641"/>
                    </a:lnTo>
                    <a:lnTo>
                      <a:pt x="649761" y="734685"/>
                    </a:lnTo>
                    <a:lnTo>
                      <a:pt x="699746" y="734685"/>
                    </a:lnTo>
                    <a:cubicBezTo>
                      <a:pt x="709743" y="744682"/>
                      <a:pt x="719740" y="754680"/>
                      <a:pt x="729737" y="754680"/>
                    </a:cubicBezTo>
                    <a:cubicBezTo>
                      <a:pt x="744684" y="754680"/>
                      <a:pt x="759679" y="729687"/>
                      <a:pt x="774675" y="719690"/>
                    </a:cubicBezTo>
                    <a:cubicBezTo>
                      <a:pt x="774675" y="729687"/>
                      <a:pt x="769676" y="744682"/>
                      <a:pt x="769676" y="754680"/>
                    </a:cubicBezTo>
                    <a:lnTo>
                      <a:pt x="779673" y="764677"/>
                    </a:lnTo>
                    <a:lnTo>
                      <a:pt x="789670" y="754680"/>
                    </a:lnTo>
                    <a:cubicBezTo>
                      <a:pt x="794669" y="764677"/>
                      <a:pt x="824660" y="804665"/>
                      <a:pt x="829659" y="834657"/>
                    </a:cubicBezTo>
                    <a:cubicBezTo>
                      <a:pt x="829659" y="834657"/>
                      <a:pt x="824660" y="839655"/>
                      <a:pt x="839656" y="839655"/>
                    </a:cubicBezTo>
                    <a:cubicBezTo>
                      <a:pt x="849653" y="839655"/>
                      <a:pt x="874646" y="814662"/>
                      <a:pt x="884643" y="809664"/>
                    </a:cubicBezTo>
                    <a:cubicBezTo>
                      <a:pt x="979615" y="749681"/>
                      <a:pt x="1129571" y="684700"/>
                      <a:pt x="1199501" y="594726"/>
                    </a:cubicBezTo>
                    <a:lnTo>
                      <a:pt x="1199501" y="589728"/>
                    </a:lnTo>
                    <a:cubicBezTo>
                      <a:pt x="974616" y="639713"/>
                      <a:pt x="744684" y="684700"/>
                      <a:pt x="524797" y="749681"/>
                    </a:cubicBezTo>
                    <a:cubicBezTo>
                      <a:pt x="499804" y="754680"/>
                      <a:pt x="479810" y="784671"/>
                      <a:pt x="454817" y="799667"/>
                    </a:cubicBezTo>
                    <a:cubicBezTo>
                      <a:pt x="399833" y="839655"/>
                      <a:pt x="229933" y="1024551"/>
                      <a:pt x="119965" y="1024551"/>
                    </a:cubicBezTo>
                    <a:cubicBezTo>
                      <a:pt x="109968" y="1024551"/>
                      <a:pt x="109968" y="1019553"/>
                      <a:pt x="104970" y="1019553"/>
                    </a:cubicBezTo>
                    <a:cubicBezTo>
                      <a:pt x="119965" y="1019553"/>
                      <a:pt x="119965" y="1019553"/>
                      <a:pt x="119965" y="1009556"/>
                    </a:cubicBezTo>
                    <a:cubicBezTo>
                      <a:pt x="119965" y="1019553"/>
                      <a:pt x="134961" y="1014554"/>
                      <a:pt x="144958" y="1014554"/>
                    </a:cubicBezTo>
                    <a:cubicBezTo>
                      <a:pt x="144958" y="1009556"/>
                      <a:pt x="149956" y="1009556"/>
                      <a:pt x="154955" y="1004557"/>
                    </a:cubicBezTo>
                    <a:cubicBezTo>
                      <a:pt x="134961" y="994560"/>
                      <a:pt x="104970" y="994560"/>
                      <a:pt x="84975" y="979564"/>
                    </a:cubicBezTo>
                    <a:cubicBezTo>
                      <a:pt x="79977" y="979564"/>
                      <a:pt x="79977" y="969567"/>
                      <a:pt x="69980" y="959620"/>
                    </a:cubicBezTo>
                    <a:lnTo>
                      <a:pt x="69980" y="949623"/>
                    </a:lnTo>
                    <a:lnTo>
                      <a:pt x="69980" y="929629"/>
                    </a:lnTo>
                    <a:lnTo>
                      <a:pt x="69980" y="910259"/>
                    </a:lnTo>
                    <a:cubicBezTo>
                      <a:pt x="72479" y="928379"/>
                      <a:pt x="77478" y="947124"/>
                      <a:pt x="84975" y="959620"/>
                    </a:cubicBezTo>
                    <a:cubicBezTo>
                      <a:pt x="134961" y="919632"/>
                      <a:pt x="214937" y="864648"/>
                      <a:pt x="269921" y="804665"/>
                    </a:cubicBezTo>
                    <a:cubicBezTo>
                      <a:pt x="269921" y="804665"/>
                      <a:pt x="269921" y="799667"/>
                      <a:pt x="259924" y="799667"/>
                    </a:cubicBezTo>
                    <a:cubicBezTo>
                      <a:pt x="244929" y="799667"/>
                      <a:pt x="144958" y="809664"/>
                      <a:pt x="84975" y="814662"/>
                    </a:cubicBezTo>
                    <a:cubicBezTo>
                      <a:pt x="69980" y="814662"/>
                      <a:pt x="69980" y="839655"/>
                      <a:pt x="69980" y="844654"/>
                    </a:cubicBezTo>
                    <a:cubicBezTo>
                      <a:pt x="64981" y="789670"/>
                      <a:pt x="9997" y="769675"/>
                      <a:pt x="0" y="709693"/>
                    </a:cubicBezTo>
                    <a:cubicBezTo>
                      <a:pt x="9997" y="709693"/>
                      <a:pt x="24993" y="714691"/>
                      <a:pt x="39988" y="714691"/>
                    </a:cubicBezTo>
                    <a:cubicBezTo>
                      <a:pt x="124964" y="714691"/>
                      <a:pt x="409831" y="654709"/>
                      <a:pt x="424826" y="644712"/>
                    </a:cubicBezTo>
                    <a:cubicBezTo>
                      <a:pt x="489807" y="584729"/>
                      <a:pt x="564785" y="494805"/>
                      <a:pt x="609772" y="409830"/>
                    </a:cubicBezTo>
                    <a:cubicBezTo>
                      <a:pt x="549790" y="444820"/>
                      <a:pt x="479810" y="499804"/>
                      <a:pt x="424826" y="484808"/>
                    </a:cubicBezTo>
                    <a:cubicBezTo>
                      <a:pt x="414829" y="469813"/>
                      <a:pt x="399833" y="444820"/>
                      <a:pt x="389836" y="434823"/>
                    </a:cubicBezTo>
                    <a:cubicBezTo>
                      <a:pt x="374841" y="409830"/>
                      <a:pt x="344850" y="394835"/>
                      <a:pt x="324905" y="374840"/>
                    </a:cubicBezTo>
                    <a:cubicBezTo>
                      <a:pt x="319907" y="369842"/>
                      <a:pt x="319907" y="359845"/>
                      <a:pt x="319907" y="349848"/>
                    </a:cubicBezTo>
                    <a:cubicBezTo>
                      <a:pt x="319907" y="244878"/>
                      <a:pt x="544791" y="64981"/>
                      <a:pt x="544791" y="39988"/>
                    </a:cubicBezTo>
                    <a:cubicBezTo>
                      <a:pt x="544791" y="34990"/>
                      <a:pt x="589778" y="4998"/>
                      <a:pt x="609772" y="0"/>
                    </a:cubicBezTo>
                    <a:close/>
                    <a:moveTo>
                      <a:pt x="244929" y="924630"/>
                    </a:moveTo>
                    <a:cubicBezTo>
                      <a:pt x="239930" y="924630"/>
                      <a:pt x="234932" y="929629"/>
                      <a:pt x="229933" y="934627"/>
                    </a:cubicBezTo>
                    <a:cubicBezTo>
                      <a:pt x="234932" y="934627"/>
                      <a:pt x="244929" y="929629"/>
                      <a:pt x="244929" y="924630"/>
                    </a:cubicBezTo>
                    <a:close/>
                    <a:moveTo>
                      <a:pt x="169951" y="974566"/>
                    </a:moveTo>
                    <a:cubicBezTo>
                      <a:pt x="164952" y="974566"/>
                      <a:pt x="159953" y="979564"/>
                      <a:pt x="154955" y="979564"/>
                    </a:cubicBezTo>
                    <a:cubicBezTo>
                      <a:pt x="159953" y="979564"/>
                      <a:pt x="169951" y="979564"/>
                      <a:pt x="169951" y="974566"/>
                    </a:cubicBezTo>
                    <a:close/>
                    <a:moveTo>
                      <a:pt x="664756" y="1309468"/>
                    </a:moveTo>
                    <a:cubicBezTo>
                      <a:pt x="649761" y="1329462"/>
                      <a:pt x="624768" y="1354455"/>
                      <a:pt x="609772" y="1374399"/>
                    </a:cubicBezTo>
                    <a:cubicBezTo>
                      <a:pt x="629766" y="1354455"/>
                      <a:pt x="654759" y="1329462"/>
                      <a:pt x="664756" y="1309468"/>
                    </a:cubicBezTo>
                    <a:close/>
                    <a:moveTo>
                      <a:pt x="659758" y="1384396"/>
                    </a:moveTo>
                    <a:cubicBezTo>
                      <a:pt x="634765" y="1419386"/>
                      <a:pt x="599775" y="1459374"/>
                      <a:pt x="574782" y="1494364"/>
                    </a:cubicBezTo>
                    <a:cubicBezTo>
                      <a:pt x="614771" y="1474370"/>
                      <a:pt x="674753" y="1449377"/>
                      <a:pt x="659758" y="1384396"/>
                    </a:cubicBez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A4B018EF-56FB-CF99-9541-7BAA5F7C6F26}"/>
                  </a:ext>
                </a:extLst>
              </p:cNvPr>
              <p:cNvSpPr/>
              <p:nvPr/>
            </p:nvSpPr>
            <p:spPr>
              <a:xfrm>
                <a:off x="6950051" y="5125056"/>
                <a:ext cx="969567" cy="714692"/>
              </a:xfrm>
              <a:custGeom>
                <a:avLst/>
                <a:gdLst>
                  <a:gd name="connsiteX0" fmla="*/ 414829 w 969567"/>
                  <a:gd name="connsiteY0" fmla="*/ 0 h 714692"/>
                  <a:gd name="connsiteX1" fmla="*/ 549739 w 969567"/>
                  <a:gd name="connsiteY1" fmla="*/ 154955 h 714692"/>
                  <a:gd name="connsiteX2" fmla="*/ 564735 w 969567"/>
                  <a:gd name="connsiteY2" fmla="*/ 234882 h 714692"/>
                  <a:gd name="connsiteX3" fmla="*/ 569733 w 969567"/>
                  <a:gd name="connsiteY3" fmla="*/ 324855 h 714692"/>
                  <a:gd name="connsiteX4" fmla="*/ 574732 w 969567"/>
                  <a:gd name="connsiteY4" fmla="*/ 339851 h 714692"/>
                  <a:gd name="connsiteX5" fmla="*/ 744682 w 969567"/>
                  <a:gd name="connsiteY5" fmla="*/ 219886 h 714692"/>
                  <a:gd name="connsiteX6" fmla="*/ 754679 w 969567"/>
                  <a:gd name="connsiteY6" fmla="*/ 184896 h 714692"/>
                  <a:gd name="connsiteX7" fmla="*/ 774674 w 969567"/>
                  <a:gd name="connsiteY7" fmla="*/ 89974 h 714692"/>
                  <a:gd name="connsiteX8" fmla="*/ 829658 w 969567"/>
                  <a:gd name="connsiteY8" fmla="*/ 64981 h 714692"/>
                  <a:gd name="connsiteX9" fmla="*/ 969567 w 969567"/>
                  <a:gd name="connsiteY9" fmla="*/ 114967 h 714692"/>
                  <a:gd name="connsiteX10" fmla="*/ 954571 w 969567"/>
                  <a:gd name="connsiteY10" fmla="*/ 119965 h 714692"/>
                  <a:gd name="connsiteX11" fmla="*/ 964568 w 969567"/>
                  <a:gd name="connsiteY11" fmla="*/ 134961 h 714692"/>
                  <a:gd name="connsiteX12" fmla="*/ 924580 w 969567"/>
                  <a:gd name="connsiteY12" fmla="*/ 179948 h 714692"/>
                  <a:gd name="connsiteX13" fmla="*/ 864647 w 969567"/>
                  <a:gd name="connsiteY13" fmla="*/ 524797 h 714692"/>
                  <a:gd name="connsiteX14" fmla="*/ 844653 w 969567"/>
                  <a:gd name="connsiteY14" fmla="*/ 509801 h 714692"/>
                  <a:gd name="connsiteX15" fmla="*/ 839655 w 969567"/>
                  <a:gd name="connsiteY15" fmla="*/ 529796 h 714692"/>
                  <a:gd name="connsiteX16" fmla="*/ 814662 w 969567"/>
                  <a:gd name="connsiteY16" fmla="*/ 489807 h 714692"/>
                  <a:gd name="connsiteX17" fmla="*/ 749681 w 969567"/>
                  <a:gd name="connsiteY17" fmla="*/ 434823 h 714692"/>
                  <a:gd name="connsiteX18" fmla="*/ 749681 w 969567"/>
                  <a:gd name="connsiteY18" fmla="*/ 349848 h 714692"/>
                  <a:gd name="connsiteX19" fmla="*/ 744682 w 969567"/>
                  <a:gd name="connsiteY19" fmla="*/ 324855 h 714692"/>
                  <a:gd name="connsiteX20" fmla="*/ 494755 w 969567"/>
                  <a:gd name="connsiteY20" fmla="*/ 504803 h 714692"/>
                  <a:gd name="connsiteX21" fmla="*/ 204890 w 969567"/>
                  <a:gd name="connsiteY21" fmla="*/ 714692 h 714692"/>
                  <a:gd name="connsiteX22" fmla="*/ 99920 w 969567"/>
                  <a:gd name="connsiteY22" fmla="*/ 624718 h 714692"/>
                  <a:gd name="connsiteX23" fmla="*/ 4998 w 969567"/>
                  <a:gd name="connsiteY23" fmla="*/ 539793 h 714692"/>
                  <a:gd name="connsiteX24" fmla="*/ 0 w 969567"/>
                  <a:gd name="connsiteY24" fmla="*/ 474812 h 714692"/>
                  <a:gd name="connsiteX25" fmla="*/ 4998 w 969567"/>
                  <a:gd name="connsiteY25" fmla="*/ 404832 h 714692"/>
                  <a:gd name="connsiteX26" fmla="*/ 79976 w 969567"/>
                  <a:gd name="connsiteY26" fmla="*/ 299863 h 714692"/>
                  <a:gd name="connsiteX27" fmla="*/ 109918 w 969567"/>
                  <a:gd name="connsiteY27" fmla="*/ 294864 h 714692"/>
                  <a:gd name="connsiteX28" fmla="*/ 204890 w 969567"/>
                  <a:gd name="connsiteY28" fmla="*/ 239880 h 714692"/>
                  <a:gd name="connsiteX29" fmla="*/ 214887 w 969567"/>
                  <a:gd name="connsiteY29" fmla="*/ 244879 h 714692"/>
                  <a:gd name="connsiteX30" fmla="*/ 149906 w 969567"/>
                  <a:gd name="connsiteY30" fmla="*/ 324855 h 714692"/>
                  <a:gd name="connsiteX31" fmla="*/ 209888 w 969567"/>
                  <a:gd name="connsiteY31" fmla="*/ 289866 h 714692"/>
                  <a:gd name="connsiteX32" fmla="*/ 139909 w 969567"/>
                  <a:gd name="connsiteY32" fmla="*/ 464815 h 714692"/>
                  <a:gd name="connsiteX33" fmla="*/ 149906 w 969567"/>
                  <a:gd name="connsiteY33" fmla="*/ 569784 h 714692"/>
                  <a:gd name="connsiteX34" fmla="*/ 159903 w 969567"/>
                  <a:gd name="connsiteY34" fmla="*/ 574782 h 714692"/>
                  <a:gd name="connsiteX35" fmla="*/ 404832 w 969567"/>
                  <a:gd name="connsiteY35" fmla="*/ 449819 h 714692"/>
                  <a:gd name="connsiteX36" fmla="*/ 444820 w 969567"/>
                  <a:gd name="connsiteY36" fmla="*/ 439822 h 714692"/>
                  <a:gd name="connsiteX37" fmla="*/ 434823 w 969567"/>
                  <a:gd name="connsiteY37" fmla="*/ 429825 h 714692"/>
                  <a:gd name="connsiteX38" fmla="*/ 484808 w 969567"/>
                  <a:gd name="connsiteY38" fmla="*/ 394835 h 714692"/>
                  <a:gd name="connsiteX39" fmla="*/ 394834 w 969567"/>
                  <a:gd name="connsiteY39" fmla="*/ 329854 h 714692"/>
                  <a:gd name="connsiteX40" fmla="*/ 419827 w 969567"/>
                  <a:gd name="connsiteY40" fmla="*/ 269871 h 714692"/>
                  <a:gd name="connsiteX41" fmla="*/ 424826 w 969567"/>
                  <a:gd name="connsiteY41" fmla="*/ 239880 h 714692"/>
                  <a:gd name="connsiteX42" fmla="*/ 424826 w 969567"/>
                  <a:gd name="connsiteY42" fmla="*/ 209889 h 714692"/>
                  <a:gd name="connsiteX43" fmla="*/ 404832 w 969567"/>
                  <a:gd name="connsiteY43" fmla="*/ 74978 h 714692"/>
                  <a:gd name="connsiteX44" fmla="*/ 399833 w 969567"/>
                  <a:gd name="connsiteY44" fmla="*/ 44987 h 714692"/>
                  <a:gd name="connsiteX45" fmla="*/ 414829 w 969567"/>
                  <a:gd name="connsiteY45" fmla="*/ 0 h 714692"/>
                  <a:gd name="connsiteX46" fmla="*/ 534744 w 969567"/>
                  <a:gd name="connsiteY46" fmla="*/ 434823 h 714692"/>
                  <a:gd name="connsiteX47" fmla="*/ 484808 w 969567"/>
                  <a:gd name="connsiteY47" fmla="*/ 469813 h 714692"/>
                  <a:gd name="connsiteX48" fmla="*/ 534744 w 969567"/>
                  <a:gd name="connsiteY48" fmla="*/ 434823 h 714692"/>
                  <a:gd name="connsiteX49" fmla="*/ 744682 w 969567"/>
                  <a:gd name="connsiteY49" fmla="*/ 274870 h 714692"/>
                  <a:gd name="connsiteX50" fmla="*/ 564735 w 969567"/>
                  <a:gd name="connsiteY50" fmla="*/ 414829 h 714692"/>
                  <a:gd name="connsiteX51" fmla="*/ 744682 w 969567"/>
                  <a:gd name="connsiteY51" fmla="*/ 274870 h 71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969567" h="714692">
                    <a:moveTo>
                      <a:pt x="414829" y="0"/>
                    </a:moveTo>
                    <a:cubicBezTo>
                      <a:pt x="479810" y="49986"/>
                      <a:pt x="549739" y="69980"/>
                      <a:pt x="549739" y="154955"/>
                    </a:cubicBezTo>
                    <a:cubicBezTo>
                      <a:pt x="549739" y="164952"/>
                      <a:pt x="559736" y="204890"/>
                      <a:pt x="564735" y="234882"/>
                    </a:cubicBezTo>
                    <a:cubicBezTo>
                      <a:pt x="569733" y="259874"/>
                      <a:pt x="569733" y="294864"/>
                      <a:pt x="569733" y="324855"/>
                    </a:cubicBezTo>
                    <a:cubicBezTo>
                      <a:pt x="569733" y="324855"/>
                      <a:pt x="564735" y="339851"/>
                      <a:pt x="574732" y="339851"/>
                    </a:cubicBezTo>
                    <a:cubicBezTo>
                      <a:pt x="589728" y="339851"/>
                      <a:pt x="694697" y="254876"/>
                      <a:pt x="744682" y="219886"/>
                    </a:cubicBezTo>
                    <a:cubicBezTo>
                      <a:pt x="754679" y="209889"/>
                      <a:pt x="754679" y="194893"/>
                      <a:pt x="754679" y="184896"/>
                    </a:cubicBezTo>
                    <a:cubicBezTo>
                      <a:pt x="759678" y="154955"/>
                      <a:pt x="759678" y="114967"/>
                      <a:pt x="774674" y="89974"/>
                    </a:cubicBezTo>
                    <a:cubicBezTo>
                      <a:pt x="779672" y="74978"/>
                      <a:pt x="814662" y="64981"/>
                      <a:pt x="829658" y="64981"/>
                    </a:cubicBezTo>
                    <a:cubicBezTo>
                      <a:pt x="839655" y="64981"/>
                      <a:pt x="924580" y="94972"/>
                      <a:pt x="969567" y="114967"/>
                    </a:cubicBezTo>
                    <a:cubicBezTo>
                      <a:pt x="964568" y="114967"/>
                      <a:pt x="959570" y="114967"/>
                      <a:pt x="954571" y="119965"/>
                    </a:cubicBezTo>
                    <a:cubicBezTo>
                      <a:pt x="959570" y="124964"/>
                      <a:pt x="959570" y="129962"/>
                      <a:pt x="964568" y="134961"/>
                    </a:cubicBezTo>
                    <a:cubicBezTo>
                      <a:pt x="954571" y="139959"/>
                      <a:pt x="929578" y="154955"/>
                      <a:pt x="924580" y="179948"/>
                    </a:cubicBezTo>
                    <a:cubicBezTo>
                      <a:pt x="894589" y="289866"/>
                      <a:pt x="879643" y="409831"/>
                      <a:pt x="864647" y="524797"/>
                    </a:cubicBezTo>
                    <a:cubicBezTo>
                      <a:pt x="859649" y="519798"/>
                      <a:pt x="849652" y="514800"/>
                      <a:pt x="844653" y="509801"/>
                    </a:cubicBezTo>
                    <a:cubicBezTo>
                      <a:pt x="839655" y="514800"/>
                      <a:pt x="839655" y="524797"/>
                      <a:pt x="839655" y="529796"/>
                    </a:cubicBezTo>
                    <a:cubicBezTo>
                      <a:pt x="829658" y="519798"/>
                      <a:pt x="824659" y="499804"/>
                      <a:pt x="814662" y="489807"/>
                    </a:cubicBezTo>
                    <a:cubicBezTo>
                      <a:pt x="799666" y="469813"/>
                      <a:pt x="774674" y="454817"/>
                      <a:pt x="749681" y="434823"/>
                    </a:cubicBezTo>
                    <a:lnTo>
                      <a:pt x="749681" y="349848"/>
                    </a:lnTo>
                    <a:cubicBezTo>
                      <a:pt x="749681" y="339851"/>
                      <a:pt x="749681" y="334852"/>
                      <a:pt x="744682" y="324855"/>
                    </a:cubicBezTo>
                    <a:cubicBezTo>
                      <a:pt x="654709" y="389836"/>
                      <a:pt x="569733" y="444820"/>
                      <a:pt x="494755" y="504803"/>
                    </a:cubicBezTo>
                    <a:cubicBezTo>
                      <a:pt x="489757" y="504803"/>
                      <a:pt x="274869" y="714692"/>
                      <a:pt x="204890" y="714692"/>
                    </a:cubicBezTo>
                    <a:cubicBezTo>
                      <a:pt x="159903" y="714692"/>
                      <a:pt x="149906" y="659708"/>
                      <a:pt x="99920" y="624718"/>
                    </a:cubicBezTo>
                    <a:cubicBezTo>
                      <a:pt x="69979" y="604724"/>
                      <a:pt x="14995" y="574782"/>
                      <a:pt x="4998" y="539793"/>
                    </a:cubicBezTo>
                    <a:cubicBezTo>
                      <a:pt x="0" y="519798"/>
                      <a:pt x="0" y="484809"/>
                      <a:pt x="0" y="474812"/>
                    </a:cubicBezTo>
                    <a:cubicBezTo>
                      <a:pt x="0" y="459816"/>
                      <a:pt x="4998" y="429825"/>
                      <a:pt x="4998" y="404832"/>
                    </a:cubicBezTo>
                    <a:cubicBezTo>
                      <a:pt x="0" y="369842"/>
                      <a:pt x="44987" y="309860"/>
                      <a:pt x="79976" y="299863"/>
                    </a:cubicBezTo>
                    <a:cubicBezTo>
                      <a:pt x="84975" y="299863"/>
                      <a:pt x="99920" y="299863"/>
                      <a:pt x="109918" y="294864"/>
                    </a:cubicBezTo>
                    <a:cubicBezTo>
                      <a:pt x="134910" y="279868"/>
                      <a:pt x="169900" y="264873"/>
                      <a:pt x="204890" y="239880"/>
                    </a:cubicBezTo>
                    <a:cubicBezTo>
                      <a:pt x="204890" y="239880"/>
                      <a:pt x="209888" y="244879"/>
                      <a:pt x="214887" y="244879"/>
                    </a:cubicBezTo>
                    <a:cubicBezTo>
                      <a:pt x="184896" y="274870"/>
                      <a:pt x="154904" y="284867"/>
                      <a:pt x="149906" y="324855"/>
                    </a:cubicBezTo>
                    <a:cubicBezTo>
                      <a:pt x="169900" y="304861"/>
                      <a:pt x="174899" y="289866"/>
                      <a:pt x="209888" y="289866"/>
                    </a:cubicBezTo>
                    <a:cubicBezTo>
                      <a:pt x="194893" y="309860"/>
                      <a:pt x="139909" y="419828"/>
                      <a:pt x="139909" y="464815"/>
                    </a:cubicBezTo>
                    <a:cubicBezTo>
                      <a:pt x="139909" y="474812"/>
                      <a:pt x="144907" y="534794"/>
                      <a:pt x="149906" y="569784"/>
                    </a:cubicBezTo>
                    <a:cubicBezTo>
                      <a:pt x="149906" y="569784"/>
                      <a:pt x="144907" y="574782"/>
                      <a:pt x="159903" y="574782"/>
                    </a:cubicBezTo>
                    <a:cubicBezTo>
                      <a:pt x="194893" y="574782"/>
                      <a:pt x="384837" y="464815"/>
                      <a:pt x="404832" y="449819"/>
                    </a:cubicBezTo>
                    <a:cubicBezTo>
                      <a:pt x="409830" y="444820"/>
                      <a:pt x="429824" y="439822"/>
                      <a:pt x="444820" y="439822"/>
                    </a:cubicBezTo>
                    <a:cubicBezTo>
                      <a:pt x="444820" y="434823"/>
                      <a:pt x="439821" y="429825"/>
                      <a:pt x="434823" y="429825"/>
                    </a:cubicBezTo>
                    <a:cubicBezTo>
                      <a:pt x="454817" y="424826"/>
                      <a:pt x="469813" y="409831"/>
                      <a:pt x="484808" y="394835"/>
                    </a:cubicBezTo>
                    <a:cubicBezTo>
                      <a:pt x="474811" y="389836"/>
                      <a:pt x="394834" y="354847"/>
                      <a:pt x="394834" y="329854"/>
                    </a:cubicBezTo>
                    <a:cubicBezTo>
                      <a:pt x="394834" y="304861"/>
                      <a:pt x="414829" y="309860"/>
                      <a:pt x="419827" y="269871"/>
                    </a:cubicBezTo>
                    <a:cubicBezTo>
                      <a:pt x="424826" y="259874"/>
                      <a:pt x="419827" y="249877"/>
                      <a:pt x="424826" y="239880"/>
                    </a:cubicBezTo>
                    <a:lnTo>
                      <a:pt x="424826" y="209889"/>
                    </a:lnTo>
                    <a:cubicBezTo>
                      <a:pt x="424826" y="199892"/>
                      <a:pt x="414829" y="114967"/>
                      <a:pt x="404832" y="74978"/>
                    </a:cubicBezTo>
                    <a:cubicBezTo>
                      <a:pt x="404832" y="64981"/>
                      <a:pt x="399833" y="54984"/>
                      <a:pt x="399833" y="44987"/>
                    </a:cubicBezTo>
                    <a:cubicBezTo>
                      <a:pt x="399833" y="29991"/>
                      <a:pt x="414829" y="34990"/>
                      <a:pt x="414829" y="0"/>
                    </a:cubicBezTo>
                    <a:close/>
                    <a:moveTo>
                      <a:pt x="534744" y="434823"/>
                    </a:moveTo>
                    <a:cubicBezTo>
                      <a:pt x="514749" y="444820"/>
                      <a:pt x="494755" y="459816"/>
                      <a:pt x="484808" y="469813"/>
                    </a:cubicBezTo>
                    <a:cubicBezTo>
                      <a:pt x="509751" y="459816"/>
                      <a:pt x="529745" y="444820"/>
                      <a:pt x="534744" y="434823"/>
                    </a:cubicBezTo>
                    <a:close/>
                    <a:moveTo>
                      <a:pt x="744682" y="274870"/>
                    </a:moveTo>
                    <a:cubicBezTo>
                      <a:pt x="684700" y="319857"/>
                      <a:pt x="599725" y="364844"/>
                      <a:pt x="564735" y="414829"/>
                    </a:cubicBezTo>
                    <a:lnTo>
                      <a:pt x="744682" y="274870"/>
                    </a:lnTo>
                    <a:close/>
                  </a:path>
                </a:pathLst>
              </a:custGeom>
              <a:solidFill>
                <a:srgbClr val="101D30"/>
              </a:solidFill>
              <a:ln w="861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AD0E5152-091D-7C15-6741-064662BBCA5A}"/>
              </a:ext>
            </a:extLst>
          </p:cNvPr>
          <p:cNvSpPr txBox="1"/>
          <p:nvPr/>
        </p:nvSpPr>
        <p:spPr>
          <a:xfrm>
            <a:off x="7059373" y="1946901"/>
            <a:ext cx="3447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C357B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企业季度工作总结报告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1396996" y="-156186"/>
            <a:ext cx="939800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41300" b="1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1C7CD04-0926-BC96-03E5-450C00EE00C9}"/>
              </a:ext>
            </a:extLst>
          </p:cNvPr>
          <p:cNvGrpSpPr/>
          <p:nvPr/>
        </p:nvGrpSpPr>
        <p:grpSpPr>
          <a:xfrm>
            <a:off x="4209679" y="2378318"/>
            <a:ext cx="3772641" cy="585474"/>
            <a:chOff x="1995983" y="1791137"/>
            <a:chExt cx="3772641" cy="58547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2D75B7C-A7DE-8CF0-9AFD-FCBDF1A1A736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E6E75-34E7-280F-E9EE-A74333B793BF}"/>
                </a:ext>
              </a:extLst>
            </p:cNvPr>
            <p:cNvSpPr txBox="1"/>
            <p:nvPr/>
          </p:nvSpPr>
          <p:spPr>
            <a:xfrm>
              <a:off x="2833740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1D1A4-2D3B-FF92-BB74-74BDC6F6E083}"/>
              </a:ext>
            </a:extLst>
          </p:cNvPr>
          <p:cNvSpPr txBox="1"/>
          <p:nvPr/>
        </p:nvSpPr>
        <p:spPr>
          <a:xfrm>
            <a:off x="2555875" y="3273783"/>
            <a:ext cx="70802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870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3A5A1C7F-AABA-77DC-290A-394E579EBB1E}"/>
              </a:ext>
            </a:extLst>
          </p:cNvPr>
          <p:cNvSpPr/>
          <p:nvPr/>
        </p:nvSpPr>
        <p:spPr>
          <a:xfrm>
            <a:off x="4358413" y="1936760"/>
            <a:ext cx="3460073" cy="3460074"/>
          </a:xfrm>
          <a:prstGeom prst="ellipse">
            <a:avLst/>
          </a:prstGeom>
          <a:noFill/>
          <a:ln>
            <a:solidFill>
              <a:srgbClr val="101D3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8739BC1-FBA3-09E8-1C78-D975A2335362}"/>
              </a:ext>
            </a:extLst>
          </p:cNvPr>
          <p:cNvSpPr/>
          <p:nvPr/>
        </p:nvSpPr>
        <p:spPr>
          <a:xfrm>
            <a:off x="4647954" y="2226300"/>
            <a:ext cx="2880993" cy="2880994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015ECDA-37C9-2E3E-2659-DFD0A3ABD628}"/>
              </a:ext>
            </a:extLst>
          </p:cNvPr>
          <p:cNvSpPr/>
          <p:nvPr/>
        </p:nvSpPr>
        <p:spPr>
          <a:xfrm>
            <a:off x="5319654" y="2898002"/>
            <a:ext cx="1537589" cy="15375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圆角矩形 42">
            <a:extLst>
              <a:ext uri="{FF2B5EF4-FFF2-40B4-BE49-F238E27FC236}">
                <a16:creationId xmlns:a16="http://schemas.microsoft.com/office/drawing/2014/main" id="{31E003F8-449C-8A68-68F0-7D451A52CE9A}"/>
              </a:ext>
            </a:extLst>
          </p:cNvPr>
          <p:cNvSpPr/>
          <p:nvPr/>
        </p:nvSpPr>
        <p:spPr>
          <a:xfrm>
            <a:off x="1623787" y="1588088"/>
            <a:ext cx="3647759" cy="1049105"/>
          </a:xfrm>
          <a:prstGeom prst="roundRect">
            <a:avLst>
              <a:gd name="adj" fmla="val 50000"/>
            </a:avLst>
          </a:prstGeom>
          <a:solidFill>
            <a:srgbClr val="2C35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" name="圆角矩形 48">
            <a:extLst>
              <a:ext uri="{FF2B5EF4-FFF2-40B4-BE49-F238E27FC236}">
                <a16:creationId xmlns:a16="http://schemas.microsoft.com/office/drawing/2014/main" id="{4EDA5217-1543-1A5A-F8BD-0F74F38461ED}"/>
              </a:ext>
            </a:extLst>
          </p:cNvPr>
          <p:cNvSpPr/>
          <p:nvPr/>
        </p:nvSpPr>
        <p:spPr>
          <a:xfrm>
            <a:off x="6920455" y="1588088"/>
            <a:ext cx="3647759" cy="1049105"/>
          </a:xfrm>
          <a:prstGeom prst="roundRect">
            <a:avLst>
              <a:gd name="adj" fmla="val 50000"/>
            </a:avLst>
          </a:prstGeom>
          <a:solidFill>
            <a:srgbClr val="FAAA1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圆角矩形 54">
            <a:extLst>
              <a:ext uri="{FF2B5EF4-FFF2-40B4-BE49-F238E27FC236}">
                <a16:creationId xmlns:a16="http://schemas.microsoft.com/office/drawing/2014/main" id="{B7C90E8A-1823-E436-CDC8-F27D9C475F58}"/>
              </a:ext>
            </a:extLst>
          </p:cNvPr>
          <p:cNvSpPr/>
          <p:nvPr/>
        </p:nvSpPr>
        <p:spPr>
          <a:xfrm>
            <a:off x="7273553" y="3134917"/>
            <a:ext cx="3647759" cy="1049105"/>
          </a:xfrm>
          <a:prstGeom prst="roundRect">
            <a:avLst>
              <a:gd name="adj" fmla="val 0"/>
            </a:avLst>
          </a:prstGeom>
          <a:solidFill>
            <a:srgbClr val="2C357B"/>
          </a:solidFill>
          <a:ln cmpd="sng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圆角矩形 60">
            <a:extLst>
              <a:ext uri="{FF2B5EF4-FFF2-40B4-BE49-F238E27FC236}">
                <a16:creationId xmlns:a16="http://schemas.microsoft.com/office/drawing/2014/main" id="{2114EF51-D406-FAA1-9EF8-44F017E3E6D9}"/>
              </a:ext>
            </a:extLst>
          </p:cNvPr>
          <p:cNvSpPr/>
          <p:nvPr/>
        </p:nvSpPr>
        <p:spPr>
          <a:xfrm>
            <a:off x="1623787" y="4665895"/>
            <a:ext cx="3647759" cy="1049105"/>
          </a:xfrm>
          <a:prstGeom prst="roundRect">
            <a:avLst>
              <a:gd name="adj" fmla="val 50000"/>
            </a:avLst>
          </a:prstGeom>
          <a:solidFill>
            <a:srgbClr val="2C35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9" name="圆角矩形 66">
            <a:extLst>
              <a:ext uri="{FF2B5EF4-FFF2-40B4-BE49-F238E27FC236}">
                <a16:creationId xmlns:a16="http://schemas.microsoft.com/office/drawing/2014/main" id="{5B7DBE4C-3C55-4E2E-489D-4B562CDFD206}"/>
              </a:ext>
            </a:extLst>
          </p:cNvPr>
          <p:cNvSpPr/>
          <p:nvPr/>
        </p:nvSpPr>
        <p:spPr>
          <a:xfrm>
            <a:off x="6920455" y="4665895"/>
            <a:ext cx="3647759" cy="1049105"/>
          </a:xfrm>
          <a:prstGeom prst="roundRect">
            <a:avLst>
              <a:gd name="adj" fmla="val 50000"/>
            </a:avLst>
          </a:prstGeom>
          <a:solidFill>
            <a:srgbClr val="FAAA1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5" name="圆角矩形 72">
            <a:extLst>
              <a:ext uri="{FF2B5EF4-FFF2-40B4-BE49-F238E27FC236}">
                <a16:creationId xmlns:a16="http://schemas.microsoft.com/office/drawing/2014/main" id="{364CBF3F-C84A-F839-1C09-EEFA0FE3098F}"/>
              </a:ext>
            </a:extLst>
          </p:cNvPr>
          <p:cNvSpPr/>
          <p:nvPr/>
        </p:nvSpPr>
        <p:spPr>
          <a:xfrm>
            <a:off x="1270688" y="3134917"/>
            <a:ext cx="3647759" cy="1049105"/>
          </a:xfrm>
          <a:prstGeom prst="roundRect">
            <a:avLst>
              <a:gd name="adj" fmla="val 0"/>
            </a:avLst>
          </a:prstGeom>
          <a:solidFill>
            <a:srgbClr val="FAAA1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580D28C-F920-639C-07B0-A2E92CE3ABF7}"/>
              </a:ext>
            </a:extLst>
          </p:cNvPr>
          <p:cNvGrpSpPr/>
          <p:nvPr/>
        </p:nvGrpSpPr>
        <p:grpSpPr>
          <a:xfrm>
            <a:off x="7348370" y="1686443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33D049B-58F0-0EC2-DCD2-3C144BE250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7B69AAB-6D70-F274-EB70-374D3178D13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7429F91-4DFC-EECC-DF91-663D7D5ECA87}"/>
              </a:ext>
            </a:extLst>
          </p:cNvPr>
          <p:cNvGrpSpPr/>
          <p:nvPr/>
        </p:nvGrpSpPr>
        <p:grpSpPr>
          <a:xfrm>
            <a:off x="1877205" y="1686443"/>
            <a:ext cx="2984539" cy="816522"/>
            <a:chOff x="283598" y="1906534"/>
            <a:chExt cx="29845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BB9C7CC-1B26-9D37-6D87-F8D24872DF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83538C0-7348-1E15-E97B-7A214AAB6AF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D664440-0C2F-FA3F-F346-377015CE943D}"/>
              </a:ext>
            </a:extLst>
          </p:cNvPr>
          <p:cNvGrpSpPr/>
          <p:nvPr/>
        </p:nvGrpSpPr>
        <p:grpSpPr>
          <a:xfrm>
            <a:off x="7348370" y="4772645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04A592C-D403-5F5A-5F66-CCD977592B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72A98C7-4FF8-167E-4C44-41573E5FA52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1C7C051-044D-FCC0-B632-885753BE84A5}"/>
              </a:ext>
            </a:extLst>
          </p:cNvPr>
          <p:cNvGrpSpPr/>
          <p:nvPr/>
        </p:nvGrpSpPr>
        <p:grpSpPr>
          <a:xfrm>
            <a:off x="1877205" y="4772645"/>
            <a:ext cx="2984539" cy="816522"/>
            <a:chOff x="283598" y="1906534"/>
            <a:chExt cx="2984539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DD36A8F-8DC7-3542-8A94-32414CD628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999EE7B-F75A-6D6E-4009-B4AEC6F3429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AC086FE-3EE7-1A1A-FE92-07ED2F909E1E}"/>
              </a:ext>
            </a:extLst>
          </p:cNvPr>
          <p:cNvGrpSpPr/>
          <p:nvPr/>
        </p:nvGrpSpPr>
        <p:grpSpPr>
          <a:xfrm>
            <a:off x="7727070" y="3255971"/>
            <a:ext cx="2966425" cy="816522"/>
            <a:chOff x="283598" y="1906534"/>
            <a:chExt cx="2966425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6D28219-A19A-B8FD-0DCB-02D7C2ABC42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151F476-B7BC-9C87-3FBB-DFC949D1321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9EB9F8B-E7C7-D928-0EB4-FE5F398B5D1C}"/>
              </a:ext>
            </a:extLst>
          </p:cNvPr>
          <p:cNvGrpSpPr/>
          <p:nvPr/>
        </p:nvGrpSpPr>
        <p:grpSpPr>
          <a:xfrm>
            <a:off x="1442450" y="3255971"/>
            <a:ext cx="2984539" cy="816522"/>
            <a:chOff x="283598" y="1906534"/>
            <a:chExt cx="2984539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285D28F-FDD5-AC96-D707-B7C06D3E9D0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A5D723D-0F98-07BA-8B1C-17C66F613A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6" name="Freeform 255" descr="D:\51PPT模板网\51pptmoban.com\图片.jpg">
            <a:extLst>
              <a:ext uri="{FF2B5EF4-FFF2-40B4-BE49-F238E27FC236}">
                <a16:creationId xmlns:a16="http://schemas.microsoft.com/office/drawing/2014/main" id="{DEB983B4-5692-3F32-FD44-11BAA9631263}"/>
              </a:ext>
            </a:extLst>
          </p:cNvPr>
          <p:cNvSpPr>
            <a:spLocks noEditPoints="1"/>
          </p:cNvSpPr>
          <p:nvPr/>
        </p:nvSpPr>
        <p:spPr bwMode="auto">
          <a:xfrm>
            <a:off x="5731854" y="3396847"/>
            <a:ext cx="713187" cy="525243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solidFill>
            <a:srgbClr val="101D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27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725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8" name="Freeform 5" descr="D:\51PPT模板网\51pptmoban.com\图片.jpg">
            <a:extLst>
              <a:ext uri="{FF2B5EF4-FFF2-40B4-BE49-F238E27FC236}">
                <a16:creationId xmlns:a16="http://schemas.microsoft.com/office/drawing/2014/main" id="{60B8A406-C6F2-0A74-B2DB-D67A4DE9335A}"/>
              </a:ext>
            </a:extLst>
          </p:cNvPr>
          <p:cNvSpPr/>
          <p:nvPr/>
        </p:nvSpPr>
        <p:spPr bwMode="auto">
          <a:xfrm>
            <a:off x="4179182" y="1691455"/>
            <a:ext cx="3833635" cy="3450858"/>
          </a:xfrm>
          <a:custGeom>
            <a:avLst/>
            <a:gdLst>
              <a:gd name="T0" fmla="*/ 802 w 2624"/>
              <a:gd name="T1" fmla="*/ 2362 h 2362"/>
              <a:gd name="T2" fmla="*/ 766 w 2624"/>
              <a:gd name="T3" fmla="*/ 2358 h 2362"/>
              <a:gd name="T4" fmla="*/ 730 w 2624"/>
              <a:gd name="T5" fmla="*/ 2350 h 2362"/>
              <a:gd name="T6" fmla="*/ 656 w 2624"/>
              <a:gd name="T7" fmla="*/ 2318 h 2362"/>
              <a:gd name="T8" fmla="*/ 590 w 2624"/>
              <a:gd name="T9" fmla="*/ 2270 h 2362"/>
              <a:gd name="T10" fmla="*/ 564 w 2624"/>
              <a:gd name="T11" fmla="*/ 2242 h 2362"/>
              <a:gd name="T12" fmla="*/ 544 w 2624"/>
              <a:gd name="T13" fmla="*/ 2212 h 2362"/>
              <a:gd name="T14" fmla="*/ 34 w 2624"/>
              <a:gd name="T15" fmla="*/ 1330 h 2362"/>
              <a:gd name="T16" fmla="*/ 20 w 2624"/>
              <a:gd name="T17" fmla="*/ 1298 h 2362"/>
              <a:gd name="T18" fmla="*/ 8 w 2624"/>
              <a:gd name="T19" fmla="*/ 1260 h 2362"/>
              <a:gd name="T20" fmla="*/ 0 w 2624"/>
              <a:gd name="T21" fmla="*/ 1180 h 2362"/>
              <a:gd name="T22" fmla="*/ 8 w 2624"/>
              <a:gd name="T23" fmla="*/ 1102 h 2362"/>
              <a:gd name="T24" fmla="*/ 20 w 2624"/>
              <a:gd name="T25" fmla="*/ 1064 h 2362"/>
              <a:gd name="T26" fmla="*/ 34 w 2624"/>
              <a:gd name="T27" fmla="*/ 1032 h 2362"/>
              <a:gd name="T28" fmla="*/ 544 w 2624"/>
              <a:gd name="T29" fmla="*/ 150 h 2362"/>
              <a:gd name="T30" fmla="*/ 564 w 2624"/>
              <a:gd name="T31" fmla="*/ 120 h 2362"/>
              <a:gd name="T32" fmla="*/ 590 w 2624"/>
              <a:gd name="T33" fmla="*/ 92 h 2362"/>
              <a:gd name="T34" fmla="*/ 656 w 2624"/>
              <a:gd name="T35" fmla="*/ 44 h 2362"/>
              <a:gd name="T36" fmla="*/ 730 w 2624"/>
              <a:gd name="T37" fmla="*/ 12 h 2362"/>
              <a:gd name="T38" fmla="*/ 766 w 2624"/>
              <a:gd name="T39" fmla="*/ 4 h 2362"/>
              <a:gd name="T40" fmla="*/ 802 w 2624"/>
              <a:gd name="T41" fmla="*/ 0 h 2362"/>
              <a:gd name="T42" fmla="*/ 1820 w 2624"/>
              <a:gd name="T43" fmla="*/ 0 h 2362"/>
              <a:gd name="T44" fmla="*/ 1858 w 2624"/>
              <a:gd name="T45" fmla="*/ 4 h 2362"/>
              <a:gd name="T46" fmla="*/ 1894 w 2624"/>
              <a:gd name="T47" fmla="*/ 12 h 2362"/>
              <a:gd name="T48" fmla="*/ 1968 w 2624"/>
              <a:gd name="T49" fmla="*/ 44 h 2362"/>
              <a:gd name="T50" fmla="*/ 2032 w 2624"/>
              <a:gd name="T51" fmla="*/ 92 h 2362"/>
              <a:gd name="T52" fmla="*/ 2060 w 2624"/>
              <a:gd name="T53" fmla="*/ 120 h 2362"/>
              <a:gd name="T54" fmla="*/ 2080 w 2624"/>
              <a:gd name="T55" fmla="*/ 150 h 2362"/>
              <a:gd name="T56" fmla="*/ 2588 w 2624"/>
              <a:gd name="T57" fmla="*/ 1032 h 2362"/>
              <a:gd name="T58" fmla="*/ 2604 w 2624"/>
              <a:gd name="T59" fmla="*/ 1064 h 2362"/>
              <a:gd name="T60" fmla="*/ 2616 w 2624"/>
              <a:gd name="T61" fmla="*/ 1102 h 2362"/>
              <a:gd name="T62" fmla="*/ 2624 w 2624"/>
              <a:gd name="T63" fmla="*/ 1180 h 2362"/>
              <a:gd name="T64" fmla="*/ 2616 w 2624"/>
              <a:gd name="T65" fmla="*/ 1260 h 2362"/>
              <a:gd name="T66" fmla="*/ 2604 w 2624"/>
              <a:gd name="T67" fmla="*/ 1298 h 2362"/>
              <a:gd name="T68" fmla="*/ 2588 w 2624"/>
              <a:gd name="T69" fmla="*/ 1330 h 2362"/>
              <a:gd name="T70" fmla="*/ 2080 w 2624"/>
              <a:gd name="T71" fmla="*/ 2212 h 2362"/>
              <a:gd name="T72" fmla="*/ 2060 w 2624"/>
              <a:gd name="T73" fmla="*/ 2242 h 2362"/>
              <a:gd name="T74" fmla="*/ 2032 w 2624"/>
              <a:gd name="T75" fmla="*/ 2270 h 2362"/>
              <a:gd name="T76" fmla="*/ 1968 w 2624"/>
              <a:gd name="T77" fmla="*/ 2318 h 2362"/>
              <a:gd name="T78" fmla="*/ 1894 w 2624"/>
              <a:gd name="T79" fmla="*/ 2350 h 2362"/>
              <a:gd name="T80" fmla="*/ 1858 w 2624"/>
              <a:gd name="T81" fmla="*/ 2358 h 2362"/>
              <a:gd name="T82" fmla="*/ 1820 w 2624"/>
              <a:gd name="T83" fmla="*/ 2362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4" h="2362">
                <a:moveTo>
                  <a:pt x="802" y="2362"/>
                </a:moveTo>
                <a:lnTo>
                  <a:pt x="802" y="2362"/>
                </a:lnTo>
                <a:lnTo>
                  <a:pt x="784" y="2360"/>
                </a:lnTo>
                <a:lnTo>
                  <a:pt x="766" y="2358"/>
                </a:lnTo>
                <a:lnTo>
                  <a:pt x="748" y="2354"/>
                </a:lnTo>
                <a:lnTo>
                  <a:pt x="730" y="2350"/>
                </a:lnTo>
                <a:lnTo>
                  <a:pt x="692" y="2336"/>
                </a:lnTo>
                <a:lnTo>
                  <a:pt x="656" y="2318"/>
                </a:lnTo>
                <a:lnTo>
                  <a:pt x="622" y="2296"/>
                </a:lnTo>
                <a:lnTo>
                  <a:pt x="590" y="2270"/>
                </a:lnTo>
                <a:lnTo>
                  <a:pt x="578" y="2256"/>
                </a:lnTo>
                <a:lnTo>
                  <a:pt x="564" y="2242"/>
                </a:lnTo>
                <a:lnTo>
                  <a:pt x="554" y="2228"/>
                </a:lnTo>
                <a:lnTo>
                  <a:pt x="544" y="2212"/>
                </a:lnTo>
                <a:lnTo>
                  <a:pt x="34" y="1330"/>
                </a:lnTo>
                <a:lnTo>
                  <a:pt x="34" y="1330"/>
                </a:lnTo>
                <a:lnTo>
                  <a:pt x="26" y="1314"/>
                </a:lnTo>
                <a:lnTo>
                  <a:pt x="20" y="1298"/>
                </a:lnTo>
                <a:lnTo>
                  <a:pt x="14" y="1280"/>
                </a:lnTo>
                <a:lnTo>
                  <a:pt x="8" y="1260"/>
                </a:lnTo>
                <a:lnTo>
                  <a:pt x="2" y="1222"/>
                </a:lnTo>
                <a:lnTo>
                  <a:pt x="0" y="1180"/>
                </a:lnTo>
                <a:lnTo>
                  <a:pt x="2" y="1140"/>
                </a:lnTo>
                <a:lnTo>
                  <a:pt x="8" y="1102"/>
                </a:lnTo>
                <a:lnTo>
                  <a:pt x="14" y="1082"/>
                </a:lnTo>
                <a:lnTo>
                  <a:pt x="20" y="1064"/>
                </a:lnTo>
                <a:lnTo>
                  <a:pt x="26" y="1048"/>
                </a:lnTo>
                <a:lnTo>
                  <a:pt x="34" y="1032"/>
                </a:lnTo>
                <a:lnTo>
                  <a:pt x="544" y="150"/>
                </a:lnTo>
                <a:lnTo>
                  <a:pt x="544" y="150"/>
                </a:lnTo>
                <a:lnTo>
                  <a:pt x="554" y="134"/>
                </a:lnTo>
                <a:lnTo>
                  <a:pt x="564" y="120"/>
                </a:lnTo>
                <a:lnTo>
                  <a:pt x="578" y="106"/>
                </a:lnTo>
                <a:lnTo>
                  <a:pt x="590" y="92"/>
                </a:lnTo>
                <a:lnTo>
                  <a:pt x="622" y="66"/>
                </a:lnTo>
                <a:lnTo>
                  <a:pt x="656" y="44"/>
                </a:lnTo>
                <a:lnTo>
                  <a:pt x="692" y="26"/>
                </a:lnTo>
                <a:lnTo>
                  <a:pt x="730" y="12"/>
                </a:lnTo>
                <a:lnTo>
                  <a:pt x="748" y="6"/>
                </a:lnTo>
                <a:lnTo>
                  <a:pt x="766" y="4"/>
                </a:lnTo>
                <a:lnTo>
                  <a:pt x="784" y="0"/>
                </a:lnTo>
                <a:lnTo>
                  <a:pt x="802" y="0"/>
                </a:lnTo>
                <a:lnTo>
                  <a:pt x="1820" y="0"/>
                </a:lnTo>
                <a:lnTo>
                  <a:pt x="1820" y="0"/>
                </a:lnTo>
                <a:lnTo>
                  <a:pt x="1838" y="0"/>
                </a:lnTo>
                <a:lnTo>
                  <a:pt x="1858" y="4"/>
                </a:lnTo>
                <a:lnTo>
                  <a:pt x="1876" y="6"/>
                </a:lnTo>
                <a:lnTo>
                  <a:pt x="1894" y="12"/>
                </a:lnTo>
                <a:lnTo>
                  <a:pt x="1932" y="26"/>
                </a:lnTo>
                <a:lnTo>
                  <a:pt x="1968" y="44"/>
                </a:lnTo>
                <a:lnTo>
                  <a:pt x="2002" y="66"/>
                </a:lnTo>
                <a:lnTo>
                  <a:pt x="2032" y="92"/>
                </a:lnTo>
                <a:lnTo>
                  <a:pt x="2046" y="106"/>
                </a:lnTo>
                <a:lnTo>
                  <a:pt x="2060" y="120"/>
                </a:lnTo>
                <a:lnTo>
                  <a:pt x="2070" y="134"/>
                </a:lnTo>
                <a:lnTo>
                  <a:pt x="2080" y="150"/>
                </a:lnTo>
                <a:lnTo>
                  <a:pt x="2588" y="1032"/>
                </a:lnTo>
                <a:lnTo>
                  <a:pt x="2588" y="1032"/>
                </a:lnTo>
                <a:lnTo>
                  <a:pt x="2598" y="1048"/>
                </a:lnTo>
                <a:lnTo>
                  <a:pt x="2604" y="1064"/>
                </a:lnTo>
                <a:lnTo>
                  <a:pt x="2610" y="1082"/>
                </a:lnTo>
                <a:lnTo>
                  <a:pt x="2616" y="1102"/>
                </a:lnTo>
                <a:lnTo>
                  <a:pt x="2622" y="1140"/>
                </a:lnTo>
                <a:lnTo>
                  <a:pt x="2624" y="1180"/>
                </a:lnTo>
                <a:lnTo>
                  <a:pt x="2622" y="1222"/>
                </a:lnTo>
                <a:lnTo>
                  <a:pt x="2616" y="1260"/>
                </a:lnTo>
                <a:lnTo>
                  <a:pt x="2610" y="1280"/>
                </a:lnTo>
                <a:lnTo>
                  <a:pt x="2604" y="1298"/>
                </a:lnTo>
                <a:lnTo>
                  <a:pt x="2598" y="1314"/>
                </a:lnTo>
                <a:lnTo>
                  <a:pt x="2588" y="1330"/>
                </a:lnTo>
                <a:lnTo>
                  <a:pt x="2080" y="2212"/>
                </a:lnTo>
                <a:lnTo>
                  <a:pt x="2080" y="2212"/>
                </a:lnTo>
                <a:lnTo>
                  <a:pt x="2070" y="2228"/>
                </a:lnTo>
                <a:lnTo>
                  <a:pt x="2060" y="2242"/>
                </a:lnTo>
                <a:lnTo>
                  <a:pt x="2046" y="2256"/>
                </a:lnTo>
                <a:lnTo>
                  <a:pt x="2032" y="2270"/>
                </a:lnTo>
                <a:lnTo>
                  <a:pt x="2002" y="2296"/>
                </a:lnTo>
                <a:lnTo>
                  <a:pt x="1968" y="2318"/>
                </a:lnTo>
                <a:lnTo>
                  <a:pt x="1932" y="2336"/>
                </a:lnTo>
                <a:lnTo>
                  <a:pt x="1894" y="2350"/>
                </a:lnTo>
                <a:lnTo>
                  <a:pt x="1876" y="2354"/>
                </a:lnTo>
                <a:lnTo>
                  <a:pt x="1858" y="2358"/>
                </a:lnTo>
                <a:lnTo>
                  <a:pt x="1838" y="2360"/>
                </a:lnTo>
                <a:lnTo>
                  <a:pt x="1820" y="2362"/>
                </a:lnTo>
                <a:lnTo>
                  <a:pt x="802" y="2362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3" name="Freeform 5">
            <a:extLst>
              <a:ext uri="{FF2B5EF4-FFF2-40B4-BE49-F238E27FC236}">
                <a16:creationId xmlns:a16="http://schemas.microsoft.com/office/drawing/2014/main" id="{C54F0B56-DD30-B3BC-0B33-AC908657C927}"/>
              </a:ext>
            </a:extLst>
          </p:cNvPr>
          <p:cNvSpPr/>
          <p:nvPr/>
        </p:nvSpPr>
        <p:spPr bwMode="auto">
          <a:xfrm>
            <a:off x="3556000" y="1130496"/>
            <a:ext cx="5080000" cy="4572776"/>
          </a:xfrm>
          <a:custGeom>
            <a:avLst/>
            <a:gdLst>
              <a:gd name="T0" fmla="*/ 802 w 2624"/>
              <a:gd name="T1" fmla="*/ 2362 h 2362"/>
              <a:gd name="T2" fmla="*/ 766 w 2624"/>
              <a:gd name="T3" fmla="*/ 2358 h 2362"/>
              <a:gd name="T4" fmla="*/ 730 w 2624"/>
              <a:gd name="T5" fmla="*/ 2350 h 2362"/>
              <a:gd name="T6" fmla="*/ 656 w 2624"/>
              <a:gd name="T7" fmla="*/ 2318 h 2362"/>
              <a:gd name="T8" fmla="*/ 590 w 2624"/>
              <a:gd name="T9" fmla="*/ 2270 h 2362"/>
              <a:gd name="T10" fmla="*/ 564 w 2624"/>
              <a:gd name="T11" fmla="*/ 2242 h 2362"/>
              <a:gd name="T12" fmla="*/ 544 w 2624"/>
              <a:gd name="T13" fmla="*/ 2212 h 2362"/>
              <a:gd name="T14" fmla="*/ 34 w 2624"/>
              <a:gd name="T15" fmla="*/ 1330 h 2362"/>
              <a:gd name="T16" fmla="*/ 20 w 2624"/>
              <a:gd name="T17" fmla="*/ 1298 h 2362"/>
              <a:gd name="T18" fmla="*/ 8 w 2624"/>
              <a:gd name="T19" fmla="*/ 1260 h 2362"/>
              <a:gd name="T20" fmla="*/ 0 w 2624"/>
              <a:gd name="T21" fmla="*/ 1180 h 2362"/>
              <a:gd name="T22" fmla="*/ 8 w 2624"/>
              <a:gd name="T23" fmla="*/ 1102 h 2362"/>
              <a:gd name="T24" fmla="*/ 20 w 2624"/>
              <a:gd name="T25" fmla="*/ 1064 h 2362"/>
              <a:gd name="T26" fmla="*/ 34 w 2624"/>
              <a:gd name="T27" fmla="*/ 1032 h 2362"/>
              <a:gd name="T28" fmla="*/ 544 w 2624"/>
              <a:gd name="T29" fmla="*/ 150 h 2362"/>
              <a:gd name="T30" fmla="*/ 564 w 2624"/>
              <a:gd name="T31" fmla="*/ 120 h 2362"/>
              <a:gd name="T32" fmla="*/ 590 w 2624"/>
              <a:gd name="T33" fmla="*/ 92 h 2362"/>
              <a:gd name="T34" fmla="*/ 656 w 2624"/>
              <a:gd name="T35" fmla="*/ 44 h 2362"/>
              <a:gd name="T36" fmla="*/ 730 w 2624"/>
              <a:gd name="T37" fmla="*/ 12 h 2362"/>
              <a:gd name="T38" fmla="*/ 766 w 2624"/>
              <a:gd name="T39" fmla="*/ 4 h 2362"/>
              <a:gd name="T40" fmla="*/ 802 w 2624"/>
              <a:gd name="T41" fmla="*/ 0 h 2362"/>
              <a:gd name="T42" fmla="*/ 1820 w 2624"/>
              <a:gd name="T43" fmla="*/ 0 h 2362"/>
              <a:gd name="T44" fmla="*/ 1858 w 2624"/>
              <a:gd name="T45" fmla="*/ 4 h 2362"/>
              <a:gd name="T46" fmla="*/ 1894 w 2624"/>
              <a:gd name="T47" fmla="*/ 12 h 2362"/>
              <a:gd name="T48" fmla="*/ 1968 w 2624"/>
              <a:gd name="T49" fmla="*/ 44 h 2362"/>
              <a:gd name="T50" fmla="*/ 2032 w 2624"/>
              <a:gd name="T51" fmla="*/ 92 h 2362"/>
              <a:gd name="T52" fmla="*/ 2060 w 2624"/>
              <a:gd name="T53" fmla="*/ 120 h 2362"/>
              <a:gd name="T54" fmla="*/ 2080 w 2624"/>
              <a:gd name="T55" fmla="*/ 150 h 2362"/>
              <a:gd name="T56" fmla="*/ 2588 w 2624"/>
              <a:gd name="T57" fmla="*/ 1032 h 2362"/>
              <a:gd name="T58" fmla="*/ 2604 w 2624"/>
              <a:gd name="T59" fmla="*/ 1064 h 2362"/>
              <a:gd name="T60" fmla="*/ 2616 w 2624"/>
              <a:gd name="T61" fmla="*/ 1102 h 2362"/>
              <a:gd name="T62" fmla="*/ 2624 w 2624"/>
              <a:gd name="T63" fmla="*/ 1180 h 2362"/>
              <a:gd name="T64" fmla="*/ 2616 w 2624"/>
              <a:gd name="T65" fmla="*/ 1260 h 2362"/>
              <a:gd name="T66" fmla="*/ 2604 w 2624"/>
              <a:gd name="T67" fmla="*/ 1298 h 2362"/>
              <a:gd name="T68" fmla="*/ 2588 w 2624"/>
              <a:gd name="T69" fmla="*/ 1330 h 2362"/>
              <a:gd name="T70" fmla="*/ 2080 w 2624"/>
              <a:gd name="T71" fmla="*/ 2212 h 2362"/>
              <a:gd name="T72" fmla="*/ 2060 w 2624"/>
              <a:gd name="T73" fmla="*/ 2242 h 2362"/>
              <a:gd name="T74" fmla="*/ 2032 w 2624"/>
              <a:gd name="T75" fmla="*/ 2270 h 2362"/>
              <a:gd name="T76" fmla="*/ 1968 w 2624"/>
              <a:gd name="T77" fmla="*/ 2318 h 2362"/>
              <a:gd name="T78" fmla="*/ 1894 w 2624"/>
              <a:gd name="T79" fmla="*/ 2350 h 2362"/>
              <a:gd name="T80" fmla="*/ 1858 w 2624"/>
              <a:gd name="T81" fmla="*/ 2358 h 2362"/>
              <a:gd name="T82" fmla="*/ 1820 w 2624"/>
              <a:gd name="T83" fmla="*/ 2362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4" h="2362">
                <a:moveTo>
                  <a:pt x="802" y="2362"/>
                </a:moveTo>
                <a:lnTo>
                  <a:pt x="802" y="2362"/>
                </a:lnTo>
                <a:lnTo>
                  <a:pt x="784" y="2360"/>
                </a:lnTo>
                <a:lnTo>
                  <a:pt x="766" y="2358"/>
                </a:lnTo>
                <a:lnTo>
                  <a:pt x="748" y="2354"/>
                </a:lnTo>
                <a:lnTo>
                  <a:pt x="730" y="2350"/>
                </a:lnTo>
                <a:lnTo>
                  <a:pt x="692" y="2336"/>
                </a:lnTo>
                <a:lnTo>
                  <a:pt x="656" y="2318"/>
                </a:lnTo>
                <a:lnTo>
                  <a:pt x="622" y="2296"/>
                </a:lnTo>
                <a:lnTo>
                  <a:pt x="590" y="2270"/>
                </a:lnTo>
                <a:lnTo>
                  <a:pt x="578" y="2256"/>
                </a:lnTo>
                <a:lnTo>
                  <a:pt x="564" y="2242"/>
                </a:lnTo>
                <a:lnTo>
                  <a:pt x="554" y="2228"/>
                </a:lnTo>
                <a:lnTo>
                  <a:pt x="544" y="2212"/>
                </a:lnTo>
                <a:lnTo>
                  <a:pt x="34" y="1330"/>
                </a:lnTo>
                <a:lnTo>
                  <a:pt x="34" y="1330"/>
                </a:lnTo>
                <a:lnTo>
                  <a:pt x="26" y="1314"/>
                </a:lnTo>
                <a:lnTo>
                  <a:pt x="20" y="1298"/>
                </a:lnTo>
                <a:lnTo>
                  <a:pt x="14" y="1280"/>
                </a:lnTo>
                <a:lnTo>
                  <a:pt x="8" y="1260"/>
                </a:lnTo>
                <a:lnTo>
                  <a:pt x="2" y="1222"/>
                </a:lnTo>
                <a:lnTo>
                  <a:pt x="0" y="1180"/>
                </a:lnTo>
                <a:lnTo>
                  <a:pt x="2" y="1140"/>
                </a:lnTo>
                <a:lnTo>
                  <a:pt x="8" y="1102"/>
                </a:lnTo>
                <a:lnTo>
                  <a:pt x="14" y="1082"/>
                </a:lnTo>
                <a:lnTo>
                  <a:pt x="20" y="1064"/>
                </a:lnTo>
                <a:lnTo>
                  <a:pt x="26" y="1048"/>
                </a:lnTo>
                <a:lnTo>
                  <a:pt x="34" y="1032"/>
                </a:lnTo>
                <a:lnTo>
                  <a:pt x="544" y="150"/>
                </a:lnTo>
                <a:lnTo>
                  <a:pt x="544" y="150"/>
                </a:lnTo>
                <a:lnTo>
                  <a:pt x="554" y="134"/>
                </a:lnTo>
                <a:lnTo>
                  <a:pt x="564" y="120"/>
                </a:lnTo>
                <a:lnTo>
                  <a:pt x="578" y="106"/>
                </a:lnTo>
                <a:lnTo>
                  <a:pt x="590" y="92"/>
                </a:lnTo>
                <a:lnTo>
                  <a:pt x="622" y="66"/>
                </a:lnTo>
                <a:lnTo>
                  <a:pt x="656" y="44"/>
                </a:lnTo>
                <a:lnTo>
                  <a:pt x="692" y="26"/>
                </a:lnTo>
                <a:lnTo>
                  <a:pt x="730" y="12"/>
                </a:lnTo>
                <a:lnTo>
                  <a:pt x="748" y="6"/>
                </a:lnTo>
                <a:lnTo>
                  <a:pt x="766" y="4"/>
                </a:lnTo>
                <a:lnTo>
                  <a:pt x="784" y="0"/>
                </a:lnTo>
                <a:lnTo>
                  <a:pt x="802" y="0"/>
                </a:lnTo>
                <a:lnTo>
                  <a:pt x="1820" y="0"/>
                </a:lnTo>
                <a:lnTo>
                  <a:pt x="1820" y="0"/>
                </a:lnTo>
                <a:lnTo>
                  <a:pt x="1838" y="0"/>
                </a:lnTo>
                <a:lnTo>
                  <a:pt x="1858" y="4"/>
                </a:lnTo>
                <a:lnTo>
                  <a:pt x="1876" y="6"/>
                </a:lnTo>
                <a:lnTo>
                  <a:pt x="1894" y="12"/>
                </a:lnTo>
                <a:lnTo>
                  <a:pt x="1932" y="26"/>
                </a:lnTo>
                <a:lnTo>
                  <a:pt x="1968" y="44"/>
                </a:lnTo>
                <a:lnTo>
                  <a:pt x="2002" y="66"/>
                </a:lnTo>
                <a:lnTo>
                  <a:pt x="2032" y="92"/>
                </a:lnTo>
                <a:lnTo>
                  <a:pt x="2046" y="106"/>
                </a:lnTo>
                <a:lnTo>
                  <a:pt x="2060" y="120"/>
                </a:lnTo>
                <a:lnTo>
                  <a:pt x="2070" y="134"/>
                </a:lnTo>
                <a:lnTo>
                  <a:pt x="2080" y="150"/>
                </a:lnTo>
                <a:lnTo>
                  <a:pt x="2588" y="1032"/>
                </a:lnTo>
                <a:lnTo>
                  <a:pt x="2588" y="1032"/>
                </a:lnTo>
                <a:lnTo>
                  <a:pt x="2598" y="1048"/>
                </a:lnTo>
                <a:lnTo>
                  <a:pt x="2604" y="1064"/>
                </a:lnTo>
                <a:lnTo>
                  <a:pt x="2610" y="1082"/>
                </a:lnTo>
                <a:lnTo>
                  <a:pt x="2616" y="1102"/>
                </a:lnTo>
                <a:lnTo>
                  <a:pt x="2622" y="1140"/>
                </a:lnTo>
                <a:lnTo>
                  <a:pt x="2624" y="1180"/>
                </a:lnTo>
                <a:lnTo>
                  <a:pt x="2622" y="1222"/>
                </a:lnTo>
                <a:lnTo>
                  <a:pt x="2616" y="1260"/>
                </a:lnTo>
                <a:lnTo>
                  <a:pt x="2610" y="1280"/>
                </a:lnTo>
                <a:lnTo>
                  <a:pt x="2604" y="1298"/>
                </a:lnTo>
                <a:lnTo>
                  <a:pt x="2598" y="1314"/>
                </a:lnTo>
                <a:lnTo>
                  <a:pt x="2588" y="1330"/>
                </a:lnTo>
                <a:lnTo>
                  <a:pt x="2080" y="2212"/>
                </a:lnTo>
                <a:lnTo>
                  <a:pt x="2080" y="2212"/>
                </a:lnTo>
                <a:lnTo>
                  <a:pt x="2070" y="2228"/>
                </a:lnTo>
                <a:lnTo>
                  <a:pt x="2060" y="2242"/>
                </a:lnTo>
                <a:lnTo>
                  <a:pt x="2046" y="2256"/>
                </a:lnTo>
                <a:lnTo>
                  <a:pt x="2032" y="2270"/>
                </a:lnTo>
                <a:lnTo>
                  <a:pt x="2002" y="2296"/>
                </a:lnTo>
                <a:lnTo>
                  <a:pt x="1968" y="2318"/>
                </a:lnTo>
                <a:lnTo>
                  <a:pt x="1932" y="2336"/>
                </a:lnTo>
                <a:lnTo>
                  <a:pt x="1894" y="2350"/>
                </a:lnTo>
                <a:lnTo>
                  <a:pt x="1876" y="2354"/>
                </a:lnTo>
                <a:lnTo>
                  <a:pt x="1858" y="2358"/>
                </a:lnTo>
                <a:lnTo>
                  <a:pt x="1838" y="2360"/>
                </a:lnTo>
                <a:lnTo>
                  <a:pt x="1820" y="2362"/>
                </a:lnTo>
                <a:lnTo>
                  <a:pt x="802" y="2362"/>
                </a:lnTo>
                <a:close/>
              </a:path>
            </a:pathLst>
          </a:custGeom>
          <a:noFill/>
          <a:ln>
            <a:solidFill>
              <a:srgbClr val="101D3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463B3CAB-863B-2F84-7944-439AE981D705}"/>
              </a:ext>
            </a:extLst>
          </p:cNvPr>
          <p:cNvSpPr/>
          <p:nvPr/>
        </p:nvSpPr>
        <p:spPr bwMode="auto">
          <a:xfrm>
            <a:off x="3980620" y="4799700"/>
            <a:ext cx="761233" cy="685226"/>
          </a:xfrm>
          <a:custGeom>
            <a:avLst/>
            <a:gdLst>
              <a:gd name="T0" fmla="*/ 802 w 2624"/>
              <a:gd name="T1" fmla="*/ 2362 h 2362"/>
              <a:gd name="T2" fmla="*/ 766 w 2624"/>
              <a:gd name="T3" fmla="*/ 2358 h 2362"/>
              <a:gd name="T4" fmla="*/ 730 w 2624"/>
              <a:gd name="T5" fmla="*/ 2350 h 2362"/>
              <a:gd name="T6" fmla="*/ 656 w 2624"/>
              <a:gd name="T7" fmla="*/ 2318 h 2362"/>
              <a:gd name="T8" fmla="*/ 590 w 2624"/>
              <a:gd name="T9" fmla="*/ 2270 h 2362"/>
              <a:gd name="T10" fmla="*/ 564 w 2624"/>
              <a:gd name="T11" fmla="*/ 2242 h 2362"/>
              <a:gd name="T12" fmla="*/ 544 w 2624"/>
              <a:gd name="T13" fmla="*/ 2212 h 2362"/>
              <a:gd name="T14" fmla="*/ 34 w 2624"/>
              <a:gd name="T15" fmla="*/ 1330 h 2362"/>
              <a:gd name="T16" fmla="*/ 20 w 2624"/>
              <a:gd name="T17" fmla="*/ 1298 h 2362"/>
              <a:gd name="T18" fmla="*/ 8 w 2624"/>
              <a:gd name="T19" fmla="*/ 1260 h 2362"/>
              <a:gd name="T20" fmla="*/ 0 w 2624"/>
              <a:gd name="T21" fmla="*/ 1180 h 2362"/>
              <a:gd name="T22" fmla="*/ 8 w 2624"/>
              <a:gd name="T23" fmla="*/ 1102 h 2362"/>
              <a:gd name="T24" fmla="*/ 20 w 2624"/>
              <a:gd name="T25" fmla="*/ 1064 h 2362"/>
              <a:gd name="T26" fmla="*/ 34 w 2624"/>
              <a:gd name="T27" fmla="*/ 1032 h 2362"/>
              <a:gd name="T28" fmla="*/ 544 w 2624"/>
              <a:gd name="T29" fmla="*/ 150 h 2362"/>
              <a:gd name="T30" fmla="*/ 564 w 2624"/>
              <a:gd name="T31" fmla="*/ 120 h 2362"/>
              <a:gd name="T32" fmla="*/ 590 w 2624"/>
              <a:gd name="T33" fmla="*/ 92 h 2362"/>
              <a:gd name="T34" fmla="*/ 656 w 2624"/>
              <a:gd name="T35" fmla="*/ 44 h 2362"/>
              <a:gd name="T36" fmla="*/ 730 w 2624"/>
              <a:gd name="T37" fmla="*/ 12 h 2362"/>
              <a:gd name="T38" fmla="*/ 766 w 2624"/>
              <a:gd name="T39" fmla="*/ 4 h 2362"/>
              <a:gd name="T40" fmla="*/ 802 w 2624"/>
              <a:gd name="T41" fmla="*/ 0 h 2362"/>
              <a:gd name="T42" fmla="*/ 1820 w 2624"/>
              <a:gd name="T43" fmla="*/ 0 h 2362"/>
              <a:gd name="T44" fmla="*/ 1858 w 2624"/>
              <a:gd name="T45" fmla="*/ 4 h 2362"/>
              <a:gd name="T46" fmla="*/ 1894 w 2624"/>
              <a:gd name="T47" fmla="*/ 12 h 2362"/>
              <a:gd name="T48" fmla="*/ 1968 w 2624"/>
              <a:gd name="T49" fmla="*/ 44 h 2362"/>
              <a:gd name="T50" fmla="*/ 2032 w 2624"/>
              <a:gd name="T51" fmla="*/ 92 h 2362"/>
              <a:gd name="T52" fmla="*/ 2060 w 2624"/>
              <a:gd name="T53" fmla="*/ 120 h 2362"/>
              <a:gd name="T54" fmla="*/ 2080 w 2624"/>
              <a:gd name="T55" fmla="*/ 150 h 2362"/>
              <a:gd name="T56" fmla="*/ 2588 w 2624"/>
              <a:gd name="T57" fmla="*/ 1032 h 2362"/>
              <a:gd name="T58" fmla="*/ 2604 w 2624"/>
              <a:gd name="T59" fmla="*/ 1064 h 2362"/>
              <a:gd name="T60" fmla="*/ 2616 w 2624"/>
              <a:gd name="T61" fmla="*/ 1102 h 2362"/>
              <a:gd name="T62" fmla="*/ 2624 w 2624"/>
              <a:gd name="T63" fmla="*/ 1180 h 2362"/>
              <a:gd name="T64" fmla="*/ 2616 w 2624"/>
              <a:gd name="T65" fmla="*/ 1260 h 2362"/>
              <a:gd name="T66" fmla="*/ 2604 w 2624"/>
              <a:gd name="T67" fmla="*/ 1298 h 2362"/>
              <a:gd name="T68" fmla="*/ 2588 w 2624"/>
              <a:gd name="T69" fmla="*/ 1330 h 2362"/>
              <a:gd name="T70" fmla="*/ 2080 w 2624"/>
              <a:gd name="T71" fmla="*/ 2212 h 2362"/>
              <a:gd name="T72" fmla="*/ 2060 w 2624"/>
              <a:gd name="T73" fmla="*/ 2242 h 2362"/>
              <a:gd name="T74" fmla="*/ 2032 w 2624"/>
              <a:gd name="T75" fmla="*/ 2270 h 2362"/>
              <a:gd name="T76" fmla="*/ 1968 w 2624"/>
              <a:gd name="T77" fmla="*/ 2318 h 2362"/>
              <a:gd name="T78" fmla="*/ 1894 w 2624"/>
              <a:gd name="T79" fmla="*/ 2350 h 2362"/>
              <a:gd name="T80" fmla="*/ 1858 w 2624"/>
              <a:gd name="T81" fmla="*/ 2358 h 2362"/>
              <a:gd name="T82" fmla="*/ 1820 w 2624"/>
              <a:gd name="T83" fmla="*/ 2362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4" h="2362">
                <a:moveTo>
                  <a:pt x="802" y="2362"/>
                </a:moveTo>
                <a:lnTo>
                  <a:pt x="802" y="2362"/>
                </a:lnTo>
                <a:lnTo>
                  <a:pt x="784" y="2360"/>
                </a:lnTo>
                <a:lnTo>
                  <a:pt x="766" y="2358"/>
                </a:lnTo>
                <a:lnTo>
                  <a:pt x="748" y="2354"/>
                </a:lnTo>
                <a:lnTo>
                  <a:pt x="730" y="2350"/>
                </a:lnTo>
                <a:lnTo>
                  <a:pt x="692" y="2336"/>
                </a:lnTo>
                <a:lnTo>
                  <a:pt x="656" y="2318"/>
                </a:lnTo>
                <a:lnTo>
                  <a:pt x="622" y="2296"/>
                </a:lnTo>
                <a:lnTo>
                  <a:pt x="590" y="2270"/>
                </a:lnTo>
                <a:lnTo>
                  <a:pt x="578" y="2256"/>
                </a:lnTo>
                <a:lnTo>
                  <a:pt x="564" y="2242"/>
                </a:lnTo>
                <a:lnTo>
                  <a:pt x="554" y="2228"/>
                </a:lnTo>
                <a:lnTo>
                  <a:pt x="544" y="2212"/>
                </a:lnTo>
                <a:lnTo>
                  <a:pt x="34" y="1330"/>
                </a:lnTo>
                <a:lnTo>
                  <a:pt x="34" y="1330"/>
                </a:lnTo>
                <a:lnTo>
                  <a:pt x="26" y="1314"/>
                </a:lnTo>
                <a:lnTo>
                  <a:pt x="20" y="1298"/>
                </a:lnTo>
                <a:lnTo>
                  <a:pt x="14" y="1280"/>
                </a:lnTo>
                <a:lnTo>
                  <a:pt x="8" y="1260"/>
                </a:lnTo>
                <a:lnTo>
                  <a:pt x="2" y="1222"/>
                </a:lnTo>
                <a:lnTo>
                  <a:pt x="0" y="1180"/>
                </a:lnTo>
                <a:lnTo>
                  <a:pt x="2" y="1140"/>
                </a:lnTo>
                <a:lnTo>
                  <a:pt x="8" y="1102"/>
                </a:lnTo>
                <a:lnTo>
                  <a:pt x="14" y="1082"/>
                </a:lnTo>
                <a:lnTo>
                  <a:pt x="20" y="1064"/>
                </a:lnTo>
                <a:lnTo>
                  <a:pt x="26" y="1048"/>
                </a:lnTo>
                <a:lnTo>
                  <a:pt x="34" y="1032"/>
                </a:lnTo>
                <a:lnTo>
                  <a:pt x="544" y="150"/>
                </a:lnTo>
                <a:lnTo>
                  <a:pt x="544" y="150"/>
                </a:lnTo>
                <a:lnTo>
                  <a:pt x="554" y="134"/>
                </a:lnTo>
                <a:lnTo>
                  <a:pt x="564" y="120"/>
                </a:lnTo>
                <a:lnTo>
                  <a:pt x="578" y="106"/>
                </a:lnTo>
                <a:lnTo>
                  <a:pt x="590" y="92"/>
                </a:lnTo>
                <a:lnTo>
                  <a:pt x="622" y="66"/>
                </a:lnTo>
                <a:lnTo>
                  <a:pt x="656" y="44"/>
                </a:lnTo>
                <a:lnTo>
                  <a:pt x="692" y="26"/>
                </a:lnTo>
                <a:lnTo>
                  <a:pt x="730" y="12"/>
                </a:lnTo>
                <a:lnTo>
                  <a:pt x="748" y="6"/>
                </a:lnTo>
                <a:lnTo>
                  <a:pt x="766" y="4"/>
                </a:lnTo>
                <a:lnTo>
                  <a:pt x="784" y="0"/>
                </a:lnTo>
                <a:lnTo>
                  <a:pt x="802" y="0"/>
                </a:lnTo>
                <a:lnTo>
                  <a:pt x="1820" y="0"/>
                </a:lnTo>
                <a:lnTo>
                  <a:pt x="1820" y="0"/>
                </a:lnTo>
                <a:lnTo>
                  <a:pt x="1838" y="0"/>
                </a:lnTo>
                <a:lnTo>
                  <a:pt x="1858" y="4"/>
                </a:lnTo>
                <a:lnTo>
                  <a:pt x="1876" y="6"/>
                </a:lnTo>
                <a:lnTo>
                  <a:pt x="1894" y="12"/>
                </a:lnTo>
                <a:lnTo>
                  <a:pt x="1932" y="26"/>
                </a:lnTo>
                <a:lnTo>
                  <a:pt x="1968" y="44"/>
                </a:lnTo>
                <a:lnTo>
                  <a:pt x="2002" y="66"/>
                </a:lnTo>
                <a:lnTo>
                  <a:pt x="2032" y="92"/>
                </a:lnTo>
                <a:lnTo>
                  <a:pt x="2046" y="106"/>
                </a:lnTo>
                <a:lnTo>
                  <a:pt x="2060" y="120"/>
                </a:lnTo>
                <a:lnTo>
                  <a:pt x="2070" y="134"/>
                </a:lnTo>
                <a:lnTo>
                  <a:pt x="2080" y="150"/>
                </a:lnTo>
                <a:lnTo>
                  <a:pt x="2588" y="1032"/>
                </a:lnTo>
                <a:lnTo>
                  <a:pt x="2588" y="1032"/>
                </a:lnTo>
                <a:lnTo>
                  <a:pt x="2598" y="1048"/>
                </a:lnTo>
                <a:lnTo>
                  <a:pt x="2604" y="1064"/>
                </a:lnTo>
                <a:lnTo>
                  <a:pt x="2610" y="1082"/>
                </a:lnTo>
                <a:lnTo>
                  <a:pt x="2616" y="1102"/>
                </a:lnTo>
                <a:lnTo>
                  <a:pt x="2622" y="1140"/>
                </a:lnTo>
                <a:lnTo>
                  <a:pt x="2624" y="1180"/>
                </a:lnTo>
                <a:lnTo>
                  <a:pt x="2622" y="1222"/>
                </a:lnTo>
                <a:lnTo>
                  <a:pt x="2616" y="1260"/>
                </a:lnTo>
                <a:lnTo>
                  <a:pt x="2610" y="1280"/>
                </a:lnTo>
                <a:lnTo>
                  <a:pt x="2604" y="1298"/>
                </a:lnTo>
                <a:lnTo>
                  <a:pt x="2598" y="1314"/>
                </a:lnTo>
                <a:lnTo>
                  <a:pt x="2588" y="1330"/>
                </a:lnTo>
                <a:lnTo>
                  <a:pt x="2080" y="2212"/>
                </a:lnTo>
                <a:lnTo>
                  <a:pt x="2080" y="2212"/>
                </a:lnTo>
                <a:lnTo>
                  <a:pt x="2070" y="2228"/>
                </a:lnTo>
                <a:lnTo>
                  <a:pt x="2060" y="2242"/>
                </a:lnTo>
                <a:lnTo>
                  <a:pt x="2046" y="2256"/>
                </a:lnTo>
                <a:lnTo>
                  <a:pt x="2032" y="2270"/>
                </a:lnTo>
                <a:lnTo>
                  <a:pt x="2002" y="2296"/>
                </a:lnTo>
                <a:lnTo>
                  <a:pt x="1968" y="2318"/>
                </a:lnTo>
                <a:lnTo>
                  <a:pt x="1932" y="2336"/>
                </a:lnTo>
                <a:lnTo>
                  <a:pt x="1894" y="2350"/>
                </a:lnTo>
                <a:lnTo>
                  <a:pt x="1876" y="2354"/>
                </a:lnTo>
                <a:lnTo>
                  <a:pt x="1858" y="2358"/>
                </a:lnTo>
                <a:lnTo>
                  <a:pt x="1838" y="2360"/>
                </a:lnTo>
                <a:lnTo>
                  <a:pt x="1820" y="2362"/>
                </a:lnTo>
                <a:lnTo>
                  <a:pt x="802" y="2362"/>
                </a:lnTo>
                <a:close/>
              </a:path>
            </a:pathLst>
          </a:cu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Freeform 5">
            <a:extLst>
              <a:ext uri="{FF2B5EF4-FFF2-40B4-BE49-F238E27FC236}">
                <a16:creationId xmlns:a16="http://schemas.microsoft.com/office/drawing/2014/main" id="{A92B5C17-C350-E970-8F4D-C2CEAC0C8E73}"/>
              </a:ext>
            </a:extLst>
          </p:cNvPr>
          <p:cNvSpPr/>
          <p:nvPr/>
        </p:nvSpPr>
        <p:spPr bwMode="auto">
          <a:xfrm>
            <a:off x="7412046" y="1308387"/>
            <a:ext cx="761233" cy="685226"/>
          </a:xfrm>
          <a:custGeom>
            <a:avLst/>
            <a:gdLst>
              <a:gd name="T0" fmla="*/ 802 w 2624"/>
              <a:gd name="T1" fmla="*/ 2362 h 2362"/>
              <a:gd name="T2" fmla="*/ 766 w 2624"/>
              <a:gd name="T3" fmla="*/ 2358 h 2362"/>
              <a:gd name="T4" fmla="*/ 730 w 2624"/>
              <a:gd name="T5" fmla="*/ 2350 h 2362"/>
              <a:gd name="T6" fmla="*/ 656 w 2624"/>
              <a:gd name="T7" fmla="*/ 2318 h 2362"/>
              <a:gd name="T8" fmla="*/ 590 w 2624"/>
              <a:gd name="T9" fmla="*/ 2270 h 2362"/>
              <a:gd name="T10" fmla="*/ 564 w 2624"/>
              <a:gd name="T11" fmla="*/ 2242 h 2362"/>
              <a:gd name="T12" fmla="*/ 544 w 2624"/>
              <a:gd name="T13" fmla="*/ 2212 h 2362"/>
              <a:gd name="T14" fmla="*/ 34 w 2624"/>
              <a:gd name="T15" fmla="*/ 1330 h 2362"/>
              <a:gd name="T16" fmla="*/ 20 w 2624"/>
              <a:gd name="T17" fmla="*/ 1298 h 2362"/>
              <a:gd name="T18" fmla="*/ 8 w 2624"/>
              <a:gd name="T19" fmla="*/ 1260 h 2362"/>
              <a:gd name="T20" fmla="*/ 0 w 2624"/>
              <a:gd name="T21" fmla="*/ 1180 h 2362"/>
              <a:gd name="T22" fmla="*/ 8 w 2624"/>
              <a:gd name="T23" fmla="*/ 1102 h 2362"/>
              <a:gd name="T24" fmla="*/ 20 w 2624"/>
              <a:gd name="T25" fmla="*/ 1064 h 2362"/>
              <a:gd name="T26" fmla="*/ 34 w 2624"/>
              <a:gd name="T27" fmla="*/ 1032 h 2362"/>
              <a:gd name="T28" fmla="*/ 544 w 2624"/>
              <a:gd name="T29" fmla="*/ 150 h 2362"/>
              <a:gd name="T30" fmla="*/ 564 w 2624"/>
              <a:gd name="T31" fmla="*/ 120 h 2362"/>
              <a:gd name="T32" fmla="*/ 590 w 2624"/>
              <a:gd name="T33" fmla="*/ 92 h 2362"/>
              <a:gd name="T34" fmla="*/ 656 w 2624"/>
              <a:gd name="T35" fmla="*/ 44 h 2362"/>
              <a:gd name="T36" fmla="*/ 730 w 2624"/>
              <a:gd name="T37" fmla="*/ 12 h 2362"/>
              <a:gd name="T38" fmla="*/ 766 w 2624"/>
              <a:gd name="T39" fmla="*/ 4 h 2362"/>
              <a:gd name="T40" fmla="*/ 802 w 2624"/>
              <a:gd name="T41" fmla="*/ 0 h 2362"/>
              <a:gd name="T42" fmla="*/ 1820 w 2624"/>
              <a:gd name="T43" fmla="*/ 0 h 2362"/>
              <a:gd name="T44" fmla="*/ 1858 w 2624"/>
              <a:gd name="T45" fmla="*/ 4 h 2362"/>
              <a:gd name="T46" fmla="*/ 1894 w 2624"/>
              <a:gd name="T47" fmla="*/ 12 h 2362"/>
              <a:gd name="T48" fmla="*/ 1968 w 2624"/>
              <a:gd name="T49" fmla="*/ 44 h 2362"/>
              <a:gd name="T50" fmla="*/ 2032 w 2624"/>
              <a:gd name="T51" fmla="*/ 92 h 2362"/>
              <a:gd name="T52" fmla="*/ 2060 w 2624"/>
              <a:gd name="T53" fmla="*/ 120 h 2362"/>
              <a:gd name="T54" fmla="*/ 2080 w 2624"/>
              <a:gd name="T55" fmla="*/ 150 h 2362"/>
              <a:gd name="T56" fmla="*/ 2588 w 2624"/>
              <a:gd name="T57" fmla="*/ 1032 h 2362"/>
              <a:gd name="T58" fmla="*/ 2604 w 2624"/>
              <a:gd name="T59" fmla="*/ 1064 h 2362"/>
              <a:gd name="T60" fmla="*/ 2616 w 2624"/>
              <a:gd name="T61" fmla="*/ 1102 h 2362"/>
              <a:gd name="T62" fmla="*/ 2624 w 2624"/>
              <a:gd name="T63" fmla="*/ 1180 h 2362"/>
              <a:gd name="T64" fmla="*/ 2616 w 2624"/>
              <a:gd name="T65" fmla="*/ 1260 h 2362"/>
              <a:gd name="T66" fmla="*/ 2604 w 2624"/>
              <a:gd name="T67" fmla="*/ 1298 h 2362"/>
              <a:gd name="T68" fmla="*/ 2588 w 2624"/>
              <a:gd name="T69" fmla="*/ 1330 h 2362"/>
              <a:gd name="T70" fmla="*/ 2080 w 2624"/>
              <a:gd name="T71" fmla="*/ 2212 h 2362"/>
              <a:gd name="T72" fmla="*/ 2060 w 2624"/>
              <a:gd name="T73" fmla="*/ 2242 h 2362"/>
              <a:gd name="T74" fmla="*/ 2032 w 2624"/>
              <a:gd name="T75" fmla="*/ 2270 h 2362"/>
              <a:gd name="T76" fmla="*/ 1968 w 2624"/>
              <a:gd name="T77" fmla="*/ 2318 h 2362"/>
              <a:gd name="T78" fmla="*/ 1894 w 2624"/>
              <a:gd name="T79" fmla="*/ 2350 h 2362"/>
              <a:gd name="T80" fmla="*/ 1858 w 2624"/>
              <a:gd name="T81" fmla="*/ 2358 h 2362"/>
              <a:gd name="T82" fmla="*/ 1820 w 2624"/>
              <a:gd name="T83" fmla="*/ 2362 h 2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24" h="2362">
                <a:moveTo>
                  <a:pt x="802" y="2362"/>
                </a:moveTo>
                <a:lnTo>
                  <a:pt x="802" y="2362"/>
                </a:lnTo>
                <a:lnTo>
                  <a:pt x="784" y="2360"/>
                </a:lnTo>
                <a:lnTo>
                  <a:pt x="766" y="2358"/>
                </a:lnTo>
                <a:lnTo>
                  <a:pt x="748" y="2354"/>
                </a:lnTo>
                <a:lnTo>
                  <a:pt x="730" y="2350"/>
                </a:lnTo>
                <a:lnTo>
                  <a:pt x="692" y="2336"/>
                </a:lnTo>
                <a:lnTo>
                  <a:pt x="656" y="2318"/>
                </a:lnTo>
                <a:lnTo>
                  <a:pt x="622" y="2296"/>
                </a:lnTo>
                <a:lnTo>
                  <a:pt x="590" y="2270"/>
                </a:lnTo>
                <a:lnTo>
                  <a:pt x="578" y="2256"/>
                </a:lnTo>
                <a:lnTo>
                  <a:pt x="564" y="2242"/>
                </a:lnTo>
                <a:lnTo>
                  <a:pt x="554" y="2228"/>
                </a:lnTo>
                <a:lnTo>
                  <a:pt x="544" y="2212"/>
                </a:lnTo>
                <a:lnTo>
                  <a:pt x="34" y="1330"/>
                </a:lnTo>
                <a:lnTo>
                  <a:pt x="34" y="1330"/>
                </a:lnTo>
                <a:lnTo>
                  <a:pt x="26" y="1314"/>
                </a:lnTo>
                <a:lnTo>
                  <a:pt x="20" y="1298"/>
                </a:lnTo>
                <a:lnTo>
                  <a:pt x="14" y="1280"/>
                </a:lnTo>
                <a:lnTo>
                  <a:pt x="8" y="1260"/>
                </a:lnTo>
                <a:lnTo>
                  <a:pt x="2" y="1222"/>
                </a:lnTo>
                <a:lnTo>
                  <a:pt x="0" y="1180"/>
                </a:lnTo>
                <a:lnTo>
                  <a:pt x="2" y="1140"/>
                </a:lnTo>
                <a:lnTo>
                  <a:pt x="8" y="1102"/>
                </a:lnTo>
                <a:lnTo>
                  <a:pt x="14" y="1082"/>
                </a:lnTo>
                <a:lnTo>
                  <a:pt x="20" y="1064"/>
                </a:lnTo>
                <a:lnTo>
                  <a:pt x="26" y="1048"/>
                </a:lnTo>
                <a:lnTo>
                  <a:pt x="34" y="1032"/>
                </a:lnTo>
                <a:lnTo>
                  <a:pt x="544" y="150"/>
                </a:lnTo>
                <a:lnTo>
                  <a:pt x="544" y="150"/>
                </a:lnTo>
                <a:lnTo>
                  <a:pt x="554" y="134"/>
                </a:lnTo>
                <a:lnTo>
                  <a:pt x="564" y="120"/>
                </a:lnTo>
                <a:lnTo>
                  <a:pt x="578" y="106"/>
                </a:lnTo>
                <a:lnTo>
                  <a:pt x="590" y="92"/>
                </a:lnTo>
                <a:lnTo>
                  <a:pt x="622" y="66"/>
                </a:lnTo>
                <a:lnTo>
                  <a:pt x="656" y="44"/>
                </a:lnTo>
                <a:lnTo>
                  <a:pt x="692" y="26"/>
                </a:lnTo>
                <a:lnTo>
                  <a:pt x="730" y="12"/>
                </a:lnTo>
                <a:lnTo>
                  <a:pt x="748" y="6"/>
                </a:lnTo>
                <a:lnTo>
                  <a:pt x="766" y="4"/>
                </a:lnTo>
                <a:lnTo>
                  <a:pt x="784" y="0"/>
                </a:lnTo>
                <a:lnTo>
                  <a:pt x="802" y="0"/>
                </a:lnTo>
                <a:lnTo>
                  <a:pt x="1820" y="0"/>
                </a:lnTo>
                <a:lnTo>
                  <a:pt x="1820" y="0"/>
                </a:lnTo>
                <a:lnTo>
                  <a:pt x="1838" y="0"/>
                </a:lnTo>
                <a:lnTo>
                  <a:pt x="1858" y="4"/>
                </a:lnTo>
                <a:lnTo>
                  <a:pt x="1876" y="6"/>
                </a:lnTo>
                <a:lnTo>
                  <a:pt x="1894" y="12"/>
                </a:lnTo>
                <a:lnTo>
                  <a:pt x="1932" y="26"/>
                </a:lnTo>
                <a:lnTo>
                  <a:pt x="1968" y="44"/>
                </a:lnTo>
                <a:lnTo>
                  <a:pt x="2002" y="66"/>
                </a:lnTo>
                <a:lnTo>
                  <a:pt x="2032" y="92"/>
                </a:lnTo>
                <a:lnTo>
                  <a:pt x="2046" y="106"/>
                </a:lnTo>
                <a:lnTo>
                  <a:pt x="2060" y="120"/>
                </a:lnTo>
                <a:lnTo>
                  <a:pt x="2070" y="134"/>
                </a:lnTo>
                <a:lnTo>
                  <a:pt x="2080" y="150"/>
                </a:lnTo>
                <a:lnTo>
                  <a:pt x="2588" y="1032"/>
                </a:lnTo>
                <a:lnTo>
                  <a:pt x="2588" y="1032"/>
                </a:lnTo>
                <a:lnTo>
                  <a:pt x="2598" y="1048"/>
                </a:lnTo>
                <a:lnTo>
                  <a:pt x="2604" y="1064"/>
                </a:lnTo>
                <a:lnTo>
                  <a:pt x="2610" y="1082"/>
                </a:lnTo>
                <a:lnTo>
                  <a:pt x="2616" y="1102"/>
                </a:lnTo>
                <a:lnTo>
                  <a:pt x="2622" y="1140"/>
                </a:lnTo>
                <a:lnTo>
                  <a:pt x="2624" y="1180"/>
                </a:lnTo>
                <a:lnTo>
                  <a:pt x="2622" y="1222"/>
                </a:lnTo>
                <a:lnTo>
                  <a:pt x="2616" y="1260"/>
                </a:lnTo>
                <a:lnTo>
                  <a:pt x="2610" y="1280"/>
                </a:lnTo>
                <a:lnTo>
                  <a:pt x="2604" y="1298"/>
                </a:lnTo>
                <a:lnTo>
                  <a:pt x="2598" y="1314"/>
                </a:lnTo>
                <a:lnTo>
                  <a:pt x="2588" y="1330"/>
                </a:lnTo>
                <a:lnTo>
                  <a:pt x="2080" y="2212"/>
                </a:lnTo>
                <a:lnTo>
                  <a:pt x="2080" y="2212"/>
                </a:lnTo>
                <a:lnTo>
                  <a:pt x="2070" y="2228"/>
                </a:lnTo>
                <a:lnTo>
                  <a:pt x="2060" y="2242"/>
                </a:lnTo>
                <a:lnTo>
                  <a:pt x="2046" y="2256"/>
                </a:lnTo>
                <a:lnTo>
                  <a:pt x="2032" y="2270"/>
                </a:lnTo>
                <a:lnTo>
                  <a:pt x="2002" y="2296"/>
                </a:lnTo>
                <a:lnTo>
                  <a:pt x="1968" y="2318"/>
                </a:lnTo>
                <a:lnTo>
                  <a:pt x="1932" y="2336"/>
                </a:lnTo>
                <a:lnTo>
                  <a:pt x="1894" y="2350"/>
                </a:lnTo>
                <a:lnTo>
                  <a:pt x="1876" y="2354"/>
                </a:lnTo>
                <a:lnTo>
                  <a:pt x="1858" y="2358"/>
                </a:lnTo>
                <a:lnTo>
                  <a:pt x="1838" y="2360"/>
                </a:lnTo>
                <a:lnTo>
                  <a:pt x="1820" y="2362"/>
                </a:lnTo>
                <a:lnTo>
                  <a:pt x="802" y="2362"/>
                </a:lnTo>
                <a:close/>
              </a:path>
            </a:pathLst>
          </a:cu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8D77503-1801-628F-0E15-DC19DC520CC2}"/>
              </a:ext>
            </a:extLst>
          </p:cNvPr>
          <p:cNvGrpSpPr/>
          <p:nvPr/>
        </p:nvGrpSpPr>
        <p:grpSpPr>
          <a:xfrm>
            <a:off x="8386749" y="1993613"/>
            <a:ext cx="2966425" cy="816522"/>
            <a:chOff x="283598" y="1906534"/>
            <a:chExt cx="2966425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BC53AD5-6968-E934-251E-20814E7D6E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BA8B8BC-BB40-8571-11E4-1704B272E76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583CEEF-1653-449F-AE77-4590CB784BE3}"/>
              </a:ext>
            </a:extLst>
          </p:cNvPr>
          <p:cNvGrpSpPr/>
          <p:nvPr/>
        </p:nvGrpSpPr>
        <p:grpSpPr>
          <a:xfrm>
            <a:off x="838826" y="3983178"/>
            <a:ext cx="2984539" cy="816522"/>
            <a:chOff x="283598" y="1906534"/>
            <a:chExt cx="2984539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3D4096C-F63A-924C-E309-0C9E034EF08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E0AF985-D62E-48A6-A547-A9442826168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KSO_Shape">
            <a:extLst>
              <a:ext uri="{FF2B5EF4-FFF2-40B4-BE49-F238E27FC236}">
                <a16:creationId xmlns:a16="http://schemas.microsoft.com/office/drawing/2014/main" id="{B39DD072-DEC3-2BE6-E261-F07203522630}"/>
              </a:ext>
            </a:extLst>
          </p:cNvPr>
          <p:cNvSpPr>
            <a:spLocks/>
          </p:cNvSpPr>
          <p:nvPr/>
        </p:nvSpPr>
        <p:spPr bwMode="auto">
          <a:xfrm>
            <a:off x="4105151" y="4928539"/>
            <a:ext cx="512170" cy="349129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27"/>
          </a:p>
        </p:txBody>
      </p:sp>
      <p:sp>
        <p:nvSpPr>
          <p:cNvPr id="62" name="KSO_Shape" descr="D:\51PPT模板网\51pptmoban.com\图片.jpg">
            <a:extLst>
              <a:ext uri="{FF2B5EF4-FFF2-40B4-BE49-F238E27FC236}">
                <a16:creationId xmlns:a16="http://schemas.microsoft.com/office/drawing/2014/main" id="{4F0AE13E-20F2-4B71-F116-DE7C31E7E8C8}"/>
              </a:ext>
            </a:extLst>
          </p:cNvPr>
          <p:cNvSpPr>
            <a:spLocks/>
          </p:cNvSpPr>
          <p:nvPr/>
        </p:nvSpPr>
        <p:spPr bwMode="auto">
          <a:xfrm>
            <a:off x="7581126" y="1453641"/>
            <a:ext cx="423072" cy="394718"/>
          </a:xfrm>
          <a:custGeom>
            <a:avLst/>
            <a:gdLst>
              <a:gd name="T0" fmla="*/ 0 w 8970958"/>
              <a:gd name="T1" fmla="*/ 599920 h 8375651"/>
              <a:gd name="T2" fmla="*/ 300757 w 8970958"/>
              <a:gd name="T3" fmla="*/ 599920 h 8375651"/>
              <a:gd name="T4" fmla="*/ 300757 w 8970958"/>
              <a:gd name="T5" fmla="*/ 1680923 h 8375651"/>
              <a:gd name="T6" fmla="*/ 0 w 8970958"/>
              <a:gd name="T7" fmla="*/ 1680923 h 8375651"/>
              <a:gd name="T8" fmla="*/ 982536 w 8970958"/>
              <a:gd name="T9" fmla="*/ 0 h 8375651"/>
              <a:gd name="T10" fmla="*/ 1076703 w 8970958"/>
              <a:gd name="T11" fmla="*/ 47488 h 8375651"/>
              <a:gd name="T12" fmla="*/ 1124163 w 8970958"/>
              <a:gd name="T13" fmla="*/ 600007 h 8375651"/>
              <a:gd name="T14" fmla="*/ 1593490 w 8970958"/>
              <a:gd name="T15" fmla="*/ 600007 h 8375651"/>
              <a:gd name="T16" fmla="*/ 1751690 w 8970958"/>
              <a:gd name="T17" fmla="*/ 654279 h 8375651"/>
              <a:gd name="T18" fmla="*/ 1799150 w 8970958"/>
              <a:gd name="T19" fmla="*/ 828401 h 8375651"/>
              <a:gd name="T20" fmla="*/ 1789357 w 8970958"/>
              <a:gd name="T21" fmla="*/ 957297 h 8375651"/>
              <a:gd name="T22" fmla="*/ 1170117 w 8970958"/>
              <a:gd name="T23" fmla="*/ 1680923 h 8375651"/>
              <a:gd name="T24" fmla="*/ 750510 w 8970958"/>
              <a:gd name="T25" fmla="*/ 1570872 h 8375651"/>
              <a:gd name="T26" fmla="*/ 487596 w 8970958"/>
              <a:gd name="T27" fmla="*/ 1498509 h 8375651"/>
              <a:gd name="T28" fmla="*/ 420550 w 8970958"/>
              <a:gd name="T29" fmla="*/ 1498509 h 8375651"/>
              <a:gd name="T30" fmla="*/ 420550 w 8970958"/>
              <a:gd name="T31" fmla="*/ 618097 h 8375651"/>
              <a:gd name="T32" fmla="*/ 840910 w 8970958"/>
              <a:gd name="T33" fmla="*/ 186183 h 8375651"/>
              <a:gd name="T34" fmla="*/ 982536 w 8970958"/>
              <a:gd name="T35" fmla="*/ 0 h 837565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70958" h="8375651">
                <a:moveTo>
                  <a:pt x="0" y="2989262"/>
                </a:moveTo>
                <a:lnTo>
                  <a:pt x="1498600" y="2989262"/>
                </a:lnTo>
                <a:lnTo>
                  <a:pt x="1498600" y="8375650"/>
                </a:lnTo>
                <a:lnTo>
                  <a:pt x="0" y="8375650"/>
                </a:lnTo>
                <a:lnTo>
                  <a:pt x="0" y="2989262"/>
                </a:lnTo>
                <a:close/>
                <a:moveTo>
                  <a:pt x="4895750" y="0"/>
                </a:moveTo>
                <a:cubicBezTo>
                  <a:pt x="5094695" y="11268"/>
                  <a:pt x="5244843" y="93898"/>
                  <a:pt x="5364961" y="236622"/>
                </a:cubicBezTo>
                <a:cubicBezTo>
                  <a:pt x="5751590" y="691085"/>
                  <a:pt x="5717807" y="1686398"/>
                  <a:pt x="5601443" y="2989694"/>
                </a:cubicBezTo>
                <a:cubicBezTo>
                  <a:pt x="5601443" y="2989694"/>
                  <a:pt x="5601443" y="2989694"/>
                  <a:pt x="7939989" y="2989694"/>
                </a:cubicBezTo>
                <a:cubicBezTo>
                  <a:pt x="8138935" y="2989694"/>
                  <a:pt x="8499289" y="3008474"/>
                  <a:pt x="8728264" y="3260119"/>
                </a:cubicBezTo>
                <a:cubicBezTo>
                  <a:pt x="8915948" y="3462937"/>
                  <a:pt x="8994775" y="3770921"/>
                  <a:pt x="8964746" y="4127731"/>
                </a:cubicBezTo>
                <a:cubicBezTo>
                  <a:pt x="8964746" y="4127731"/>
                  <a:pt x="8964746" y="4127731"/>
                  <a:pt x="8915948" y="4769990"/>
                </a:cubicBezTo>
                <a:cubicBezTo>
                  <a:pt x="8690727" y="7680810"/>
                  <a:pt x="8638175" y="8375651"/>
                  <a:pt x="5830418" y="8375651"/>
                </a:cubicBezTo>
                <a:cubicBezTo>
                  <a:pt x="4580440" y="8375651"/>
                  <a:pt x="4133752" y="8078935"/>
                  <a:pt x="3739615" y="7827290"/>
                </a:cubicBezTo>
                <a:cubicBezTo>
                  <a:pt x="3420551" y="7624472"/>
                  <a:pt x="3169054" y="7466724"/>
                  <a:pt x="2429578" y="7466724"/>
                </a:cubicBezTo>
                <a:cubicBezTo>
                  <a:pt x="2429578" y="7466724"/>
                  <a:pt x="2429578" y="7466724"/>
                  <a:pt x="2095500" y="7466724"/>
                </a:cubicBezTo>
                <a:cubicBezTo>
                  <a:pt x="2095500" y="7466724"/>
                  <a:pt x="2095500" y="7466724"/>
                  <a:pt x="2095500" y="3079836"/>
                </a:cubicBezTo>
                <a:cubicBezTo>
                  <a:pt x="3889762" y="2662932"/>
                  <a:pt x="4043663" y="1660107"/>
                  <a:pt x="4190057" y="927707"/>
                </a:cubicBezTo>
                <a:cubicBezTo>
                  <a:pt x="4276392" y="492023"/>
                  <a:pt x="4377741" y="0"/>
                  <a:pt x="489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27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85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3" name="等腰三角形 51">
            <a:extLst>
              <a:ext uri="{FF2B5EF4-FFF2-40B4-BE49-F238E27FC236}">
                <a16:creationId xmlns:a16="http://schemas.microsoft.com/office/drawing/2014/main" id="{F3685C27-A1F5-5E95-4980-10103F9DB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7409" y="3345242"/>
            <a:ext cx="1965527" cy="2133041"/>
          </a:xfrm>
          <a:custGeom>
            <a:avLst/>
            <a:gdLst>
              <a:gd name="T0" fmla="*/ 0 w 1260000"/>
              <a:gd name="T1" fmla="*/ 0 h 1367762"/>
              <a:gd name="T2" fmla="*/ 1260000 w 1260000"/>
              <a:gd name="T3" fmla="*/ 1367762 h 1367762"/>
            </a:gdLst>
            <a:ahLst/>
            <a:cxnLst/>
            <a:rect l="T0" t="T1" r="T2" b="T3"/>
            <a:pathLst>
              <a:path w="1260000" h="1367762">
                <a:moveTo>
                  <a:pt x="216016" y="0"/>
                </a:moveTo>
                <a:lnTo>
                  <a:pt x="287857" y="107762"/>
                </a:lnTo>
                <a:lnTo>
                  <a:pt x="852738" y="107762"/>
                </a:lnTo>
                <a:cubicBezTo>
                  <a:pt x="874619" y="323286"/>
                  <a:pt x="1044854" y="494352"/>
                  <a:pt x="1260000" y="517549"/>
                </a:cubicBezTo>
                <a:lnTo>
                  <a:pt x="1260000" y="1043866"/>
                </a:lnTo>
                <a:lnTo>
                  <a:pt x="1152000" y="1115866"/>
                </a:lnTo>
                <a:lnTo>
                  <a:pt x="1260000" y="1187866"/>
                </a:lnTo>
                <a:lnTo>
                  <a:pt x="1260000" y="1367762"/>
                </a:lnTo>
                <a:lnTo>
                  <a:pt x="0" y="1367762"/>
                </a:lnTo>
                <a:lnTo>
                  <a:pt x="0" y="107762"/>
                </a:lnTo>
                <a:lnTo>
                  <a:pt x="144175" y="107762"/>
                </a:lnTo>
                <a:close/>
              </a:path>
            </a:pathLst>
          </a:cu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矩形 83">
            <a:extLst>
              <a:ext uri="{FF2B5EF4-FFF2-40B4-BE49-F238E27FC236}">
                <a16:creationId xmlns:a16="http://schemas.microsoft.com/office/drawing/2014/main" id="{AF93E631-8EF1-1801-B2F3-ED038744CA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7409" y="4332069"/>
            <a:ext cx="19658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11" name="矩形 42">
            <a:extLst>
              <a:ext uri="{FF2B5EF4-FFF2-40B4-BE49-F238E27FC236}">
                <a16:creationId xmlns:a16="http://schemas.microsoft.com/office/drawing/2014/main" id="{8E8CA51A-4026-2944-BE33-8012868C7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936" y="3512758"/>
            <a:ext cx="2134903" cy="1965525"/>
          </a:xfrm>
          <a:custGeom>
            <a:avLst/>
            <a:gdLst>
              <a:gd name="T0" fmla="*/ 0 w 1368152"/>
              <a:gd name="T1" fmla="*/ 0 h 1260000"/>
              <a:gd name="T2" fmla="*/ 1368152 w 1368152"/>
              <a:gd name="T3" fmla="*/ 1260000 h 1260000"/>
            </a:gdLst>
            <a:ahLst/>
            <a:cxnLst/>
            <a:rect l="T0" t="T1" r="T2" b="T3"/>
            <a:pathLst>
              <a:path w="1368152" h="1260000">
                <a:moveTo>
                  <a:pt x="108000" y="936104"/>
                </a:moveTo>
                <a:lnTo>
                  <a:pt x="108000" y="1080104"/>
                </a:lnTo>
                <a:lnTo>
                  <a:pt x="0" y="1008104"/>
                </a:lnTo>
                <a:close/>
                <a:moveTo>
                  <a:pt x="518222" y="0"/>
                </a:moveTo>
                <a:lnTo>
                  <a:pt x="1075047" y="0"/>
                </a:lnTo>
                <a:lnTo>
                  <a:pt x="1145229" y="105273"/>
                </a:lnTo>
                <a:lnTo>
                  <a:pt x="1215411" y="0"/>
                </a:lnTo>
                <a:lnTo>
                  <a:pt x="1368152" y="0"/>
                </a:lnTo>
                <a:lnTo>
                  <a:pt x="1368152" y="1260000"/>
                </a:lnTo>
                <a:lnTo>
                  <a:pt x="108152" y="1260000"/>
                </a:lnTo>
                <a:lnTo>
                  <a:pt x="108152" y="410070"/>
                </a:lnTo>
                <a:cubicBezTo>
                  <a:pt x="324617" y="388083"/>
                  <a:pt x="496235" y="216464"/>
                  <a:pt x="518222" y="0"/>
                </a:cubicBezTo>
                <a:close/>
              </a:path>
            </a:pathLst>
          </a:cu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2" name="矩形 84">
            <a:extLst>
              <a:ext uri="{FF2B5EF4-FFF2-40B4-BE49-F238E27FC236}">
                <a16:creationId xmlns:a16="http://schemas.microsoft.com/office/drawing/2014/main" id="{E8EA71C8-8DDD-3497-9124-69C4C0806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1794" y="4276898"/>
            <a:ext cx="19658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9" name="矩形 35">
            <a:extLst>
              <a:ext uri="{FF2B5EF4-FFF2-40B4-BE49-F238E27FC236}">
                <a16:creationId xmlns:a16="http://schemas.microsoft.com/office/drawing/2014/main" id="{C9FFA6A8-4884-749C-9288-54192B0FD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312" y="1379717"/>
            <a:ext cx="1965527" cy="2134901"/>
          </a:xfrm>
          <a:custGeom>
            <a:avLst/>
            <a:gdLst>
              <a:gd name="T0" fmla="*/ 0 w 1260000"/>
              <a:gd name="T1" fmla="*/ 0 h 1368389"/>
              <a:gd name="T2" fmla="*/ 1260000 w 1260000"/>
              <a:gd name="T3" fmla="*/ 1368389 h 1368389"/>
            </a:gdLst>
            <a:ahLst/>
            <a:cxnLst/>
            <a:rect l="T0" t="T1" r="T2" b="T3"/>
            <a:pathLst>
              <a:path w="1260000" h="1368389">
                <a:moveTo>
                  <a:pt x="965077" y="1260389"/>
                </a:moveTo>
                <a:lnTo>
                  <a:pt x="1109077" y="1260389"/>
                </a:lnTo>
                <a:lnTo>
                  <a:pt x="1037077" y="1368389"/>
                </a:lnTo>
                <a:close/>
                <a:moveTo>
                  <a:pt x="0" y="0"/>
                </a:moveTo>
                <a:lnTo>
                  <a:pt x="1260000" y="0"/>
                </a:lnTo>
                <a:lnTo>
                  <a:pt x="1260000" y="1260000"/>
                </a:lnTo>
                <a:lnTo>
                  <a:pt x="409787" y="1260000"/>
                </a:lnTo>
                <a:cubicBezTo>
                  <a:pt x="386590" y="1044854"/>
                  <a:pt x="215525" y="874619"/>
                  <a:pt x="0" y="852738"/>
                </a:cubicBezTo>
                <a:lnTo>
                  <a:pt x="0" y="288016"/>
                </a:lnTo>
                <a:lnTo>
                  <a:pt x="108000" y="216016"/>
                </a:lnTo>
                <a:lnTo>
                  <a:pt x="0" y="144016"/>
                </a:lnTo>
                <a:close/>
              </a:path>
            </a:pathLst>
          </a:cu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矩形 85">
            <a:extLst>
              <a:ext uri="{FF2B5EF4-FFF2-40B4-BE49-F238E27FC236}">
                <a16:creationId xmlns:a16="http://schemas.microsoft.com/office/drawing/2014/main" id="{9E058330-F5C2-13AF-347E-15D6753E9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709" y="2122194"/>
            <a:ext cx="19658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7" name="等腰三角形 52">
            <a:extLst>
              <a:ext uri="{FF2B5EF4-FFF2-40B4-BE49-F238E27FC236}">
                <a16:creationId xmlns:a16="http://schemas.microsoft.com/office/drawing/2014/main" id="{C183E1FB-EDE4-251E-CA97-D46F997EEB1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122098" y="1295028"/>
            <a:ext cx="1965525" cy="2134903"/>
          </a:xfrm>
          <a:custGeom>
            <a:avLst/>
            <a:gdLst>
              <a:gd name="T0" fmla="*/ 0 w 1260000"/>
              <a:gd name="T1" fmla="*/ 0 h 1368000"/>
              <a:gd name="T2" fmla="*/ 1260000 w 1260000"/>
              <a:gd name="T3" fmla="*/ 1368000 h 1368000"/>
            </a:gdLst>
            <a:ahLst/>
            <a:cxnLst/>
            <a:rect l="T0" t="T1" r="T2" b="T3"/>
            <a:pathLst>
              <a:path w="1260000" h="1368000">
                <a:moveTo>
                  <a:pt x="0" y="1368000"/>
                </a:moveTo>
                <a:lnTo>
                  <a:pt x="0" y="108000"/>
                </a:lnTo>
                <a:lnTo>
                  <a:pt x="144016" y="108000"/>
                </a:lnTo>
                <a:lnTo>
                  <a:pt x="216016" y="0"/>
                </a:lnTo>
                <a:lnTo>
                  <a:pt x="288016" y="108000"/>
                </a:lnTo>
                <a:lnTo>
                  <a:pt x="853021" y="108000"/>
                </a:lnTo>
                <a:cubicBezTo>
                  <a:pt x="876107" y="322207"/>
                  <a:pt x="1045793" y="491893"/>
                  <a:pt x="1260000" y="514979"/>
                </a:cubicBezTo>
                <a:lnTo>
                  <a:pt x="1260000" y="1080069"/>
                </a:lnTo>
                <a:lnTo>
                  <a:pt x="1152128" y="1151984"/>
                </a:lnTo>
                <a:lnTo>
                  <a:pt x="1260000" y="1223899"/>
                </a:lnTo>
                <a:lnTo>
                  <a:pt x="1260000" y="1368000"/>
                </a:lnTo>
                <a:close/>
              </a:path>
            </a:pathLst>
          </a:cu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86">
            <a:extLst>
              <a:ext uri="{FF2B5EF4-FFF2-40B4-BE49-F238E27FC236}">
                <a16:creationId xmlns:a16="http://schemas.microsoft.com/office/drawing/2014/main" id="{261919F6-C687-E5CB-DA14-E0FBC48CC9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7409" y="2129946"/>
            <a:ext cx="19658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+mj-ea"/>
                <a:ea typeface="+mj-ea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16" name="椭圆 88">
            <a:extLst>
              <a:ext uri="{FF2B5EF4-FFF2-40B4-BE49-F238E27FC236}">
                <a16:creationId xmlns:a16="http://schemas.microsoft.com/office/drawing/2014/main" id="{E34610A2-62A6-5E58-55B4-D612A8161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008" y="2965729"/>
            <a:ext cx="926542" cy="9265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cs typeface="+mn-ea"/>
              <a:sym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37577EF-9739-D25E-E67C-4FAB7E715205}"/>
              </a:ext>
            </a:extLst>
          </p:cNvPr>
          <p:cNvGrpSpPr/>
          <p:nvPr/>
        </p:nvGrpSpPr>
        <p:grpSpPr>
          <a:xfrm>
            <a:off x="8306862" y="1993613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7D693B1-5D15-F620-EAFF-5B5368D486F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CC1B59E-3C77-363D-69DD-DFF9D85AD8A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49E14D8-67C3-33FC-1744-CC918A915DDC}"/>
              </a:ext>
            </a:extLst>
          </p:cNvPr>
          <p:cNvGrpSpPr/>
          <p:nvPr/>
        </p:nvGrpSpPr>
        <p:grpSpPr>
          <a:xfrm>
            <a:off x="888767" y="1993613"/>
            <a:ext cx="2984539" cy="816522"/>
            <a:chOff x="283598" y="1906534"/>
            <a:chExt cx="2984539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3ABC1A1-5BE7-453C-DFF7-03CD6859F45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25C783B-E57D-E9CC-156F-3249653FE77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1716C8F-3FDD-8263-66BE-E44E7B647440}"/>
              </a:ext>
            </a:extLst>
          </p:cNvPr>
          <p:cNvGrpSpPr/>
          <p:nvPr/>
        </p:nvGrpSpPr>
        <p:grpSpPr>
          <a:xfrm>
            <a:off x="8306862" y="4163561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57B43FF-2938-9AA1-E2B6-40FEA87E49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E9C91B9-16F6-3DF5-8D4B-4B4B10BBCC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694DB03-8C94-E69D-20FD-B13DE3327B4C}"/>
              </a:ext>
            </a:extLst>
          </p:cNvPr>
          <p:cNvGrpSpPr/>
          <p:nvPr/>
        </p:nvGrpSpPr>
        <p:grpSpPr>
          <a:xfrm>
            <a:off x="888767" y="4163561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3482ED-B9FD-7DBC-56FD-BAD0A3DE59B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F0900A8-E9D4-D37B-9EC8-16AE9B781C2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Freeform 133" descr="D:\51PPT模板网\51pptmoban.com\图片.jpg">
            <a:extLst>
              <a:ext uri="{FF2B5EF4-FFF2-40B4-BE49-F238E27FC236}">
                <a16:creationId xmlns:a16="http://schemas.microsoft.com/office/drawing/2014/main" id="{8C4F83E3-2ABE-CD9D-D667-5BBB3AB59DB9}"/>
              </a:ext>
            </a:extLst>
          </p:cNvPr>
          <p:cNvSpPr>
            <a:spLocks noEditPoints="1"/>
          </p:cNvSpPr>
          <p:nvPr/>
        </p:nvSpPr>
        <p:spPr bwMode="auto">
          <a:xfrm>
            <a:off x="5924223" y="3205375"/>
            <a:ext cx="412192" cy="452267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101D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144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0" name="íṥ1îḓê">
            <a:extLst>
              <a:ext uri="{FF2B5EF4-FFF2-40B4-BE49-F238E27FC236}">
                <a16:creationId xmlns:a16="http://schemas.microsoft.com/office/drawing/2014/main" id="{B22D4475-AE46-0553-A904-109CE3CE8F45}"/>
              </a:ext>
            </a:extLst>
          </p:cNvPr>
          <p:cNvSpPr/>
          <p:nvPr/>
        </p:nvSpPr>
        <p:spPr>
          <a:xfrm flipH="1">
            <a:off x="719894" y="2773535"/>
            <a:ext cx="2722944" cy="1598358"/>
          </a:xfrm>
          <a:prstGeom prst="homePlate">
            <a:avLst/>
          </a:prstGeom>
          <a:solidFill>
            <a:srgbClr val="2C357B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íşľíḋe" descr="D:\51PPT模板网\51pptmoban.com\图片.jpg">
            <a:extLst>
              <a:ext uri="{FF2B5EF4-FFF2-40B4-BE49-F238E27FC236}">
                <a16:creationId xmlns:a16="http://schemas.microsoft.com/office/drawing/2014/main" id="{5B9A4C92-212A-1AC2-9425-04A5C7A4CD42}"/>
              </a:ext>
            </a:extLst>
          </p:cNvPr>
          <p:cNvSpPr>
            <a:spLocks noChangeAspect="1"/>
          </p:cNvSpPr>
          <p:nvPr/>
        </p:nvSpPr>
        <p:spPr bwMode="auto">
          <a:xfrm>
            <a:off x="2905276" y="2894259"/>
            <a:ext cx="376523" cy="425610"/>
          </a:xfrm>
          <a:custGeom>
            <a:avLst/>
            <a:gdLst>
              <a:gd name="connsiteX0" fmla="*/ 79065 w 268312"/>
              <a:gd name="connsiteY0" fmla="*/ 303213 h 336550"/>
              <a:gd name="connsiteX1" fmla="*/ 69850 w 268312"/>
              <a:gd name="connsiteY1" fmla="*/ 311945 h 336550"/>
              <a:gd name="connsiteX2" fmla="*/ 79065 w 268312"/>
              <a:gd name="connsiteY2" fmla="*/ 320676 h 336550"/>
              <a:gd name="connsiteX3" fmla="*/ 114610 w 268312"/>
              <a:gd name="connsiteY3" fmla="*/ 320676 h 336550"/>
              <a:gd name="connsiteX4" fmla="*/ 123825 w 268312"/>
              <a:gd name="connsiteY4" fmla="*/ 311945 h 336550"/>
              <a:gd name="connsiteX5" fmla="*/ 114610 w 268312"/>
              <a:gd name="connsiteY5" fmla="*/ 303213 h 336550"/>
              <a:gd name="connsiteX6" fmla="*/ 79065 w 268312"/>
              <a:gd name="connsiteY6" fmla="*/ 303213 h 336550"/>
              <a:gd name="connsiteX7" fmla="*/ 184235 w 268312"/>
              <a:gd name="connsiteY7" fmla="*/ 119063 h 336550"/>
              <a:gd name="connsiteX8" fmla="*/ 181644 w 268312"/>
              <a:gd name="connsiteY8" fmla="*/ 121725 h 336550"/>
              <a:gd name="connsiteX9" fmla="*/ 181644 w 268312"/>
              <a:gd name="connsiteY9" fmla="*/ 125717 h 336550"/>
              <a:gd name="connsiteX10" fmla="*/ 177759 w 268312"/>
              <a:gd name="connsiteY10" fmla="*/ 131039 h 336550"/>
              <a:gd name="connsiteX11" fmla="*/ 164808 w 268312"/>
              <a:gd name="connsiteY11" fmla="*/ 148339 h 336550"/>
              <a:gd name="connsiteX12" fmla="*/ 175169 w 268312"/>
              <a:gd name="connsiteY12" fmla="*/ 165638 h 336550"/>
              <a:gd name="connsiteX13" fmla="*/ 186825 w 268312"/>
              <a:gd name="connsiteY13" fmla="*/ 170961 h 336550"/>
              <a:gd name="connsiteX14" fmla="*/ 192005 w 268312"/>
              <a:gd name="connsiteY14" fmla="*/ 173622 h 336550"/>
              <a:gd name="connsiteX15" fmla="*/ 190710 w 268312"/>
              <a:gd name="connsiteY15" fmla="*/ 185598 h 336550"/>
              <a:gd name="connsiteX16" fmla="*/ 181644 w 268312"/>
              <a:gd name="connsiteY16" fmla="*/ 186929 h 336550"/>
              <a:gd name="connsiteX17" fmla="*/ 169989 w 268312"/>
              <a:gd name="connsiteY17" fmla="*/ 182937 h 336550"/>
              <a:gd name="connsiteX18" fmla="*/ 166103 w 268312"/>
              <a:gd name="connsiteY18" fmla="*/ 184268 h 336550"/>
              <a:gd name="connsiteX19" fmla="*/ 164808 w 268312"/>
              <a:gd name="connsiteY19" fmla="*/ 190921 h 336550"/>
              <a:gd name="connsiteX20" fmla="*/ 166103 w 268312"/>
              <a:gd name="connsiteY20" fmla="*/ 196244 h 336550"/>
              <a:gd name="connsiteX21" fmla="*/ 177759 w 268312"/>
              <a:gd name="connsiteY21" fmla="*/ 198905 h 336550"/>
              <a:gd name="connsiteX22" fmla="*/ 180349 w 268312"/>
              <a:gd name="connsiteY22" fmla="*/ 202898 h 336550"/>
              <a:gd name="connsiteX23" fmla="*/ 180349 w 268312"/>
              <a:gd name="connsiteY23" fmla="*/ 206890 h 336550"/>
              <a:gd name="connsiteX24" fmla="*/ 182939 w 268312"/>
              <a:gd name="connsiteY24" fmla="*/ 209551 h 336550"/>
              <a:gd name="connsiteX25" fmla="*/ 189415 w 268312"/>
              <a:gd name="connsiteY25" fmla="*/ 209551 h 336550"/>
              <a:gd name="connsiteX26" fmla="*/ 192005 w 268312"/>
              <a:gd name="connsiteY26" fmla="*/ 206890 h 336550"/>
              <a:gd name="connsiteX27" fmla="*/ 192005 w 268312"/>
              <a:gd name="connsiteY27" fmla="*/ 201567 h 336550"/>
              <a:gd name="connsiteX28" fmla="*/ 194595 w 268312"/>
              <a:gd name="connsiteY28" fmla="*/ 197575 h 336550"/>
              <a:gd name="connsiteX29" fmla="*/ 204956 w 268312"/>
              <a:gd name="connsiteY29" fmla="*/ 190921 h 336550"/>
              <a:gd name="connsiteX30" fmla="*/ 199775 w 268312"/>
              <a:gd name="connsiteY30" fmla="*/ 160315 h 336550"/>
              <a:gd name="connsiteX31" fmla="*/ 188120 w 268312"/>
              <a:gd name="connsiteY31" fmla="*/ 154992 h 336550"/>
              <a:gd name="connsiteX32" fmla="*/ 182939 w 268312"/>
              <a:gd name="connsiteY32" fmla="*/ 152331 h 336550"/>
              <a:gd name="connsiteX33" fmla="*/ 184235 w 268312"/>
              <a:gd name="connsiteY33" fmla="*/ 141685 h 336550"/>
              <a:gd name="connsiteX34" fmla="*/ 188120 w 268312"/>
              <a:gd name="connsiteY34" fmla="*/ 141685 h 336550"/>
              <a:gd name="connsiteX35" fmla="*/ 201071 w 268312"/>
              <a:gd name="connsiteY35" fmla="*/ 144347 h 336550"/>
              <a:gd name="connsiteX36" fmla="*/ 204956 w 268312"/>
              <a:gd name="connsiteY36" fmla="*/ 143016 h 336550"/>
              <a:gd name="connsiteX37" fmla="*/ 207546 w 268312"/>
              <a:gd name="connsiteY37" fmla="*/ 135032 h 336550"/>
              <a:gd name="connsiteX38" fmla="*/ 204956 w 268312"/>
              <a:gd name="connsiteY38" fmla="*/ 132370 h 336550"/>
              <a:gd name="connsiteX39" fmla="*/ 197185 w 268312"/>
              <a:gd name="connsiteY39" fmla="*/ 129709 h 336550"/>
              <a:gd name="connsiteX40" fmla="*/ 193300 w 268312"/>
              <a:gd name="connsiteY40" fmla="*/ 124386 h 336550"/>
              <a:gd name="connsiteX41" fmla="*/ 186825 w 268312"/>
              <a:gd name="connsiteY41" fmla="*/ 119063 h 336550"/>
              <a:gd name="connsiteX42" fmla="*/ 184235 w 268312"/>
              <a:gd name="connsiteY42" fmla="*/ 119063 h 336550"/>
              <a:gd name="connsiteX43" fmla="*/ 187192 w 268312"/>
              <a:gd name="connsiteY43" fmla="*/ 84090 h 336550"/>
              <a:gd name="connsiteX44" fmla="*/ 244570 w 268312"/>
              <a:gd name="connsiteY44" fmla="*/ 107760 h 336550"/>
              <a:gd name="connsiteX45" fmla="*/ 244570 w 268312"/>
              <a:gd name="connsiteY45" fmla="*/ 222168 h 336550"/>
              <a:gd name="connsiteX46" fmla="*/ 145642 w 268312"/>
              <a:gd name="connsiteY46" fmla="*/ 234003 h 336550"/>
              <a:gd name="connsiteX47" fmla="*/ 111347 w 268312"/>
              <a:gd name="connsiteY47" fmla="*/ 243208 h 336550"/>
              <a:gd name="connsiteX48" fmla="*/ 110028 w 268312"/>
              <a:gd name="connsiteY48" fmla="*/ 237948 h 336550"/>
              <a:gd name="connsiteX49" fmla="*/ 127175 w 268312"/>
              <a:gd name="connsiteY49" fmla="*/ 218223 h 336550"/>
              <a:gd name="connsiteX50" fmla="*/ 125856 w 268312"/>
              <a:gd name="connsiteY50" fmla="*/ 218223 h 336550"/>
              <a:gd name="connsiteX51" fmla="*/ 129813 w 268312"/>
              <a:gd name="connsiteY51" fmla="*/ 107760 h 336550"/>
              <a:gd name="connsiteX52" fmla="*/ 187192 w 268312"/>
              <a:gd name="connsiteY52" fmla="*/ 84090 h 336550"/>
              <a:gd name="connsiteX53" fmla="*/ 36992 w 268312"/>
              <a:gd name="connsiteY53" fmla="*/ 0 h 336550"/>
              <a:gd name="connsiteX54" fmla="*/ 161179 w 268312"/>
              <a:gd name="connsiteY54" fmla="*/ 0 h 336550"/>
              <a:gd name="connsiteX55" fmla="*/ 196850 w 268312"/>
              <a:gd name="connsiteY55" fmla="*/ 36810 h 336550"/>
              <a:gd name="connsiteX56" fmla="*/ 196850 w 268312"/>
              <a:gd name="connsiteY56" fmla="*/ 67047 h 336550"/>
              <a:gd name="connsiteX57" fmla="*/ 187602 w 268312"/>
              <a:gd name="connsiteY57" fmla="*/ 67047 h 336550"/>
              <a:gd name="connsiteX58" fmla="*/ 178354 w 268312"/>
              <a:gd name="connsiteY58" fmla="*/ 67047 h 336550"/>
              <a:gd name="connsiteX59" fmla="*/ 178354 w 268312"/>
              <a:gd name="connsiteY59" fmla="*/ 60474 h 336550"/>
              <a:gd name="connsiteX60" fmla="*/ 178354 w 268312"/>
              <a:gd name="connsiteY60" fmla="*/ 59159 h 336550"/>
              <a:gd name="connsiteX61" fmla="*/ 169106 w 268312"/>
              <a:gd name="connsiteY61" fmla="*/ 48642 h 336550"/>
              <a:gd name="connsiteX62" fmla="*/ 29065 w 268312"/>
              <a:gd name="connsiteY62" fmla="*/ 48642 h 336550"/>
              <a:gd name="connsiteX63" fmla="*/ 19817 w 268312"/>
              <a:gd name="connsiteY63" fmla="*/ 59159 h 336550"/>
              <a:gd name="connsiteX64" fmla="*/ 19817 w 268312"/>
              <a:gd name="connsiteY64" fmla="*/ 278706 h 336550"/>
              <a:gd name="connsiteX65" fmla="*/ 29065 w 268312"/>
              <a:gd name="connsiteY65" fmla="*/ 287908 h 336550"/>
              <a:gd name="connsiteX66" fmla="*/ 169106 w 268312"/>
              <a:gd name="connsiteY66" fmla="*/ 287908 h 336550"/>
              <a:gd name="connsiteX67" fmla="*/ 178354 w 268312"/>
              <a:gd name="connsiteY67" fmla="*/ 278706 h 336550"/>
              <a:gd name="connsiteX68" fmla="*/ 178354 w 268312"/>
              <a:gd name="connsiteY68" fmla="*/ 261615 h 336550"/>
              <a:gd name="connsiteX69" fmla="*/ 187602 w 268312"/>
              <a:gd name="connsiteY69" fmla="*/ 262930 h 336550"/>
              <a:gd name="connsiteX70" fmla="*/ 196850 w 268312"/>
              <a:gd name="connsiteY70" fmla="*/ 261615 h 336550"/>
              <a:gd name="connsiteX71" fmla="*/ 196850 w 268312"/>
              <a:gd name="connsiteY71" fmla="*/ 299740 h 336550"/>
              <a:gd name="connsiteX72" fmla="*/ 161179 w 268312"/>
              <a:gd name="connsiteY72" fmla="*/ 336550 h 336550"/>
              <a:gd name="connsiteX73" fmla="*/ 36992 w 268312"/>
              <a:gd name="connsiteY73" fmla="*/ 336550 h 336550"/>
              <a:gd name="connsiteX74" fmla="*/ 0 w 268312"/>
              <a:gd name="connsiteY74" fmla="*/ 299740 h 336550"/>
              <a:gd name="connsiteX75" fmla="*/ 0 w 268312"/>
              <a:gd name="connsiteY75" fmla="*/ 36810 h 336550"/>
              <a:gd name="connsiteX76" fmla="*/ 36992 w 268312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68312" h="336550">
                <a:moveTo>
                  <a:pt x="79065" y="303213"/>
                </a:moveTo>
                <a:cubicBezTo>
                  <a:pt x="73799" y="303213"/>
                  <a:pt x="69850" y="306955"/>
                  <a:pt x="69850" y="311945"/>
                </a:cubicBezTo>
                <a:cubicBezTo>
                  <a:pt x="69850" y="316934"/>
                  <a:pt x="73799" y="320676"/>
                  <a:pt x="79065" y="320676"/>
                </a:cubicBezTo>
                <a:cubicBezTo>
                  <a:pt x="79065" y="320676"/>
                  <a:pt x="79065" y="320676"/>
                  <a:pt x="114610" y="320676"/>
                </a:cubicBezTo>
                <a:cubicBezTo>
                  <a:pt x="119875" y="320676"/>
                  <a:pt x="123825" y="316934"/>
                  <a:pt x="123825" y="311945"/>
                </a:cubicBezTo>
                <a:cubicBezTo>
                  <a:pt x="123825" y="306955"/>
                  <a:pt x="119875" y="303213"/>
                  <a:pt x="114610" y="303213"/>
                </a:cubicBezTo>
                <a:cubicBezTo>
                  <a:pt x="114610" y="303213"/>
                  <a:pt x="114610" y="303213"/>
                  <a:pt x="79065" y="303213"/>
                </a:cubicBezTo>
                <a:close/>
                <a:moveTo>
                  <a:pt x="184235" y="119063"/>
                </a:moveTo>
                <a:cubicBezTo>
                  <a:pt x="181644" y="119063"/>
                  <a:pt x="181644" y="119063"/>
                  <a:pt x="181644" y="121725"/>
                </a:cubicBezTo>
                <a:cubicBezTo>
                  <a:pt x="181644" y="121725"/>
                  <a:pt x="181644" y="121725"/>
                  <a:pt x="181644" y="125717"/>
                </a:cubicBezTo>
                <a:cubicBezTo>
                  <a:pt x="181644" y="129709"/>
                  <a:pt x="181644" y="129709"/>
                  <a:pt x="177759" y="131039"/>
                </a:cubicBezTo>
                <a:cubicBezTo>
                  <a:pt x="169989" y="133701"/>
                  <a:pt x="164808" y="139024"/>
                  <a:pt x="164808" y="148339"/>
                </a:cubicBezTo>
                <a:cubicBezTo>
                  <a:pt x="164808" y="156323"/>
                  <a:pt x="168694" y="161646"/>
                  <a:pt x="175169" y="165638"/>
                </a:cubicBezTo>
                <a:cubicBezTo>
                  <a:pt x="179054" y="168299"/>
                  <a:pt x="182939" y="169630"/>
                  <a:pt x="186825" y="170961"/>
                </a:cubicBezTo>
                <a:cubicBezTo>
                  <a:pt x="188120" y="172291"/>
                  <a:pt x="190710" y="172291"/>
                  <a:pt x="192005" y="173622"/>
                </a:cubicBezTo>
                <a:cubicBezTo>
                  <a:pt x="195890" y="177614"/>
                  <a:pt x="194595" y="182937"/>
                  <a:pt x="190710" y="185598"/>
                </a:cubicBezTo>
                <a:cubicBezTo>
                  <a:pt x="188120" y="186929"/>
                  <a:pt x="184235" y="186929"/>
                  <a:pt x="181644" y="186929"/>
                </a:cubicBezTo>
                <a:cubicBezTo>
                  <a:pt x="177759" y="185598"/>
                  <a:pt x="173874" y="184268"/>
                  <a:pt x="169989" y="182937"/>
                </a:cubicBezTo>
                <a:cubicBezTo>
                  <a:pt x="167398" y="181606"/>
                  <a:pt x="167398" y="181606"/>
                  <a:pt x="166103" y="184268"/>
                </a:cubicBezTo>
                <a:cubicBezTo>
                  <a:pt x="166103" y="186929"/>
                  <a:pt x="164808" y="188260"/>
                  <a:pt x="164808" y="190921"/>
                </a:cubicBezTo>
                <a:cubicBezTo>
                  <a:pt x="163513" y="193583"/>
                  <a:pt x="163513" y="194913"/>
                  <a:pt x="166103" y="196244"/>
                </a:cubicBezTo>
                <a:cubicBezTo>
                  <a:pt x="169989" y="197575"/>
                  <a:pt x="173874" y="198905"/>
                  <a:pt x="177759" y="198905"/>
                </a:cubicBezTo>
                <a:cubicBezTo>
                  <a:pt x="180349" y="198905"/>
                  <a:pt x="180349" y="198905"/>
                  <a:pt x="180349" y="202898"/>
                </a:cubicBezTo>
                <a:cubicBezTo>
                  <a:pt x="180349" y="204228"/>
                  <a:pt x="180349" y="205559"/>
                  <a:pt x="180349" y="206890"/>
                </a:cubicBezTo>
                <a:cubicBezTo>
                  <a:pt x="180349" y="208220"/>
                  <a:pt x="181644" y="209551"/>
                  <a:pt x="182939" y="209551"/>
                </a:cubicBezTo>
                <a:cubicBezTo>
                  <a:pt x="185530" y="209551"/>
                  <a:pt x="188120" y="209551"/>
                  <a:pt x="189415" y="209551"/>
                </a:cubicBezTo>
                <a:cubicBezTo>
                  <a:pt x="190710" y="209551"/>
                  <a:pt x="192005" y="208220"/>
                  <a:pt x="192005" y="206890"/>
                </a:cubicBezTo>
                <a:cubicBezTo>
                  <a:pt x="192005" y="205559"/>
                  <a:pt x="192005" y="202898"/>
                  <a:pt x="192005" y="201567"/>
                </a:cubicBezTo>
                <a:cubicBezTo>
                  <a:pt x="192005" y="198905"/>
                  <a:pt x="193300" y="198905"/>
                  <a:pt x="194595" y="197575"/>
                </a:cubicBezTo>
                <a:cubicBezTo>
                  <a:pt x="198480" y="196244"/>
                  <a:pt x="202366" y="193583"/>
                  <a:pt x="204956" y="190921"/>
                </a:cubicBezTo>
                <a:cubicBezTo>
                  <a:pt x="212726" y="180276"/>
                  <a:pt x="210136" y="166969"/>
                  <a:pt x="199775" y="160315"/>
                </a:cubicBezTo>
                <a:cubicBezTo>
                  <a:pt x="195890" y="157654"/>
                  <a:pt x="192005" y="156323"/>
                  <a:pt x="188120" y="154992"/>
                </a:cubicBezTo>
                <a:cubicBezTo>
                  <a:pt x="186825" y="153661"/>
                  <a:pt x="184235" y="153661"/>
                  <a:pt x="182939" y="152331"/>
                </a:cubicBezTo>
                <a:cubicBezTo>
                  <a:pt x="179054" y="148339"/>
                  <a:pt x="180349" y="144347"/>
                  <a:pt x="184235" y="141685"/>
                </a:cubicBezTo>
                <a:cubicBezTo>
                  <a:pt x="185530" y="141685"/>
                  <a:pt x="186825" y="141685"/>
                  <a:pt x="188120" y="141685"/>
                </a:cubicBezTo>
                <a:cubicBezTo>
                  <a:pt x="192005" y="141685"/>
                  <a:pt x="197185" y="141685"/>
                  <a:pt x="201071" y="144347"/>
                </a:cubicBezTo>
                <a:cubicBezTo>
                  <a:pt x="203661" y="145677"/>
                  <a:pt x="203661" y="145677"/>
                  <a:pt x="204956" y="143016"/>
                </a:cubicBezTo>
                <a:cubicBezTo>
                  <a:pt x="204956" y="140354"/>
                  <a:pt x="206251" y="137693"/>
                  <a:pt x="207546" y="135032"/>
                </a:cubicBezTo>
                <a:cubicBezTo>
                  <a:pt x="207546" y="133701"/>
                  <a:pt x="206251" y="132370"/>
                  <a:pt x="204956" y="132370"/>
                </a:cubicBezTo>
                <a:cubicBezTo>
                  <a:pt x="202366" y="131039"/>
                  <a:pt x="199775" y="129709"/>
                  <a:pt x="197185" y="129709"/>
                </a:cubicBezTo>
                <a:cubicBezTo>
                  <a:pt x="193300" y="128378"/>
                  <a:pt x="193300" y="128378"/>
                  <a:pt x="193300" y="124386"/>
                </a:cubicBezTo>
                <a:cubicBezTo>
                  <a:pt x="193300" y="119063"/>
                  <a:pt x="193300" y="119063"/>
                  <a:pt x="186825" y="119063"/>
                </a:cubicBezTo>
                <a:cubicBezTo>
                  <a:pt x="186825" y="119063"/>
                  <a:pt x="186825" y="119063"/>
                  <a:pt x="184235" y="119063"/>
                </a:cubicBezTo>
                <a:close/>
                <a:moveTo>
                  <a:pt x="187192" y="84090"/>
                </a:moveTo>
                <a:cubicBezTo>
                  <a:pt x="207967" y="84090"/>
                  <a:pt x="228741" y="91980"/>
                  <a:pt x="244570" y="107760"/>
                </a:cubicBezTo>
                <a:cubicBezTo>
                  <a:pt x="276226" y="139321"/>
                  <a:pt x="276226" y="190607"/>
                  <a:pt x="244570" y="222168"/>
                </a:cubicBezTo>
                <a:cubicBezTo>
                  <a:pt x="216870" y="248468"/>
                  <a:pt x="177299" y="252413"/>
                  <a:pt x="145642" y="234003"/>
                </a:cubicBezTo>
                <a:cubicBezTo>
                  <a:pt x="132452" y="243208"/>
                  <a:pt x="120580" y="244523"/>
                  <a:pt x="111347" y="243208"/>
                </a:cubicBezTo>
                <a:cubicBezTo>
                  <a:pt x="107390" y="243208"/>
                  <a:pt x="107390" y="239263"/>
                  <a:pt x="110028" y="237948"/>
                </a:cubicBezTo>
                <a:cubicBezTo>
                  <a:pt x="117942" y="234003"/>
                  <a:pt x="123218" y="224798"/>
                  <a:pt x="127175" y="218223"/>
                </a:cubicBezTo>
                <a:cubicBezTo>
                  <a:pt x="127175" y="218223"/>
                  <a:pt x="127175" y="218223"/>
                  <a:pt x="125856" y="218223"/>
                </a:cubicBezTo>
                <a:cubicBezTo>
                  <a:pt x="96838" y="186662"/>
                  <a:pt x="98157" y="138006"/>
                  <a:pt x="129813" y="107760"/>
                </a:cubicBezTo>
                <a:cubicBezTo>
                  <a:pt x="145642" y="91980"/>
                  <a:pt x="166417" y="84090"/>
                  <a:pt x="187192" y="84090"/>
                </a:cubicBezTo>
                <a:close/>
                <a:moveTo>
                  <a:pt x="36992" y="0"/>
                </a:moveTo>
                <a:cubicBezTo>
                  <a:pt x="36992" y="0"/>
                  <a:pt x="36992" y="0"/>
                  <a:pt x="161179" y="0"/>
                </a:cubicBezTo>
                <a:cubicBezTo>
                  <a:pt x="180997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67047"/>
                </a:cubicBezTo>
                <a:cubicBezTo>
                  <a:pt x="194208" y="67047"/>
                  <a:pt x="191566" y="67047"/>
                  <a:pt x="187602" y="67047"/>
                </a:cubicBezTo>
                <a:cubicBezTo>
                  <a:pt x="184960" y="67047"/>
                  <a:pt x="180997" y="67047"/>
                  <a:pt x="178354" y="67047"/>
                </a:cubicBezTo>
                <a:cubicBezTo>
                  <a:pt x="178354" y="67047"/>
                  <a:pt x="178354" y="67047"/>
                  <a:pt x="178354" y="60474"/>
                </a:cubicBezTo>
                <a:cubicBezTo>
                  <a:pt x="178354" y="60474"/>
                  <a:pt x="178354" y="60474"/>
                  <a:pt x="178354" y="59159"/>
                </a:cubicBezTo>
                <a:cubicBezTo>
                  <a:pt x="178354" y="53900"/>
                  <a:pt x="174391" y="48642"/>
                  <a:pt x="169106" y="48642"/>
                </a:cubicBezTo>
                <a:cubicBezTo>
                  <a:pt x="169106" y="48642"/>
                  <a:pt x="169106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3964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9106" y="287908"/>
                </a:cubicBezTo>
                <a:cubicBezTo>
                  <a:pt x="174391" y="287908"/>
                  <a:pt x="178354" y="282650"/>
                  <a:pt x="178354" y="278706"/>
                </a:cubicBezTo>
                <a:cubicBezTo>
                  <a:pt x="178354" y="278706"/>
                  <a:pt x="178354" y="278706"/>
                  <a:pt x="178354" y="261615"/>
                </a:cubicBezTo>
                <a:cubicBezTo>
                  <a:pt x="180997" y="261615"/>
                  <a:pt x="184960" y="262930"/>
                  <a:pt x="187602" y="262930"/>
                </a:cubicBezTo>
                <a:cubicBezTo>
                  <a:pt x="191566" y="262930"/>
                  <a:pt x="194208" y="261615"/>
                  <a:pt x="196850" y="261615"/>
                </a:cubicBezTo>
                <a:cubicBezTo>
                  <a:pt x="196850" y="261615"/>
                  <a:pt x="196850" y="261615"/>
                  <a:pt x="196850" y="299740"/>
                </a:cubicBezTo>
                <a:cubicBezTo>
                  <a:pt x="196850" y="320774"/>
                  <a:pt x="180997" y="336550"/>
                  <a:pt x="161179" y="336550"/>
                </a:cubicBezTo>
                <a:cubicBezTo>
                  <a:pt x="161179" y="336550"/>
                  <a:pt x="161179" y="336550"/>
                  <a:pt x="36992" y="336550"/>
                </a:cubicBezTo>
                <a:cubicBezTo>
                  <a:pt x="17175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7175" y="0"/>
                  <a:pt x="369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iŝļîḋé">
            <a:extLst>
              <a:ext uri="{FF2B5EF4-FFF2-40B4-BE49-F238E27FC236}">
                <a16:creationId xmlns:a16="http://schemas.microsoft.com/office/drawing/2014/main" id="{F1F3CA70-3C27-88A8-6FBB-68C90C69EBE6}"/>
              </a:ext>
            </a:extLst>
          </p:cNvPr>
          <p:cNvSpPr/>
          <p:nvPr/>
        </p:nvSpPr>
        <p:spPr>
          <a:xfrm>
            <a:off x="6253499" y="2773535"/>
            <a:ext cx="2260541" cy="1598358"/>
          </a:xfrm>
          <a:prstGeom prst="rect">
            <a:avLst/>
          </a:prstGeom>
          <a:solidFill>
            <a:srgbClr val="2C357B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îşliḑê" descr="D:\51PPT模板网\51pptmoban.com\图片.jpg">
            <a:extLst>
              <a:ext uri="{FF2B5EF4-FFF2-40B4-BE49-F238E27FC236}">
                <a16:creationId xmlns:a16="http://schemas.microsoft.com/office/drawing/2014/main" id="{BF8352DF-E354-BE7B-ADA5-68EBF80B105C}"/>
              </a:ext>
            </a:extLst>
          </p:cNvPr>
          <p:cNvSpPr>
            <a:spLocks/>
          </p:cNvSpPr>
          <p:nvPr/>
        </p:nvSpPr>
        <p:spPr bwMode="auto">
          <a:xfrm>
            <a:off x="7180742" y="2906889"/>
            <a:ext cx="406055" cy="400348"/>
          </a:xfrm>
          <a:custGeom>
            <a:avLst/>
            <a:gdLst>
              <a:gd name="connsiteX0" fmla="*/ 266595 w 338128"/>
              <a:gd name="connsiteY0" fmla="*/ 260350 h 333375"/>
              <a:gd name="connsiteX1" fmla="*/ 258340 w 338128"/>
              <a:gd name="connsiteY1" fmla="*/ 262820 h 333375"/>
              <a:gd name="connsiteX2" fmla="*/ 255588 w 338128"/>
              <a:gd name="connsiteY2" fmla="*/ 271463 h 333375"/>
              <a:gd name="connsiteX3" fmla="*/ 276226 w 338128"/>
              <a:gd name="connsiteY3" fmla="*/ 271463 h 333375"/>
              <a:gd name="connsiteX4" fmla="*/ 273475 w 338128"/>
              <a:gd name="connsiteY4" fmla="*/ 262820 h 333375"/>
              <a:gd name="connsiteX5" fmla="*/ 266595 w 338128"/>
              <a:gd name="connsiteY5" fmla="*/ 260350 h 333375"/>
              <a:gd name="connsiteX6" fmla="*/ 61119 w 338128"/>
              <a:gd name="connsiteY6" fmla="*/ 260350 h 333375"/>
              <a:gd name="connsiteX7" fmla="*/ 51859 w 338128"/>
              <a:gd name="connsiteY7" fmla="*/ 264319 h 333375"/>
              <a:gd name="connsiteX8" fmla="*/ 49213 w 338128"/>
              <a:gd name="connsiteY8" fmla="*/ 276225 h 333375"/>
              <a:gd name="connsiteX9" fmla="*/ 51859 w 338128"/>
              <a:gd name="connsiteY9" fmla="*/ 288131 h 333375"/>
              <a:gd name="connsiteX10" fmla="*/ 61119 w 338128"/>
              <a:gd name="connsiteY10" fmla="*/ 292100 h 333375"/>
              <a:gd name="connsiteX11" fmla="*/ 70380 w 338128"/>
              <a:gd name="connsiteY11" fmla="*/ 288131 h 333375"/>
              <a:gd name="connsiteX12" fmla="*/ 73026 w 338128"/>
              <a:gd name="connsiteY12" fmla="*/ 276225 h 333375"/>
              <a:gd name="connsiteX13" fmla="*/ 70380 w 338128"/>
              <a:gd name="connsiteY13" fmla="*/ 264319 h 333375"/>
              <a:gd name="connsiteX14" fmla="*/ 61119 w 338128"/>
              <a:gd name="connsiteY14" fmla="*/ 260350 h 333375"/>
              <a:gd name="connsiteX15" fmla="*/ 169863 w 338128"/>
              <a:gd name="connsiteY15" fmla="*/ 250825 h 333375"/>
              <a:gd name="connsiteX16" fmla="*/ 182563 w 338128"/>
              <a:gd name="connsiteY16" fmla="*/ 250825 h 333375"/>
              <a:gd name="connsiteX17" fmla="*/ 182563 w 338128"/>
              <a:gd name="connsiteY17" fmla="*/ 301625 h 333375"/>
              <a:gd name="connsiteX18" fmla="*/ 169863 w 338128"/>
              <a:gd name="connsiteY18" fmla="*/ 301625 h 333375"/>
              <a:gd name="connsiteX19" fmla="*/ 265250 w 338128"/>
              <a:gd name="connsiteY19" fmla="*/ 249237 h 333375"/>
              <a:gd name="connsiteX20" fmla="*/ 283665 w 338128"/>
              <a:gd name="connsiteY20" fmla="*/ 257095 h 333375"/>
              <a:gd name="connsiteX21" fmla="*/ 288926 w 338128"/>
              <a:gd name="connsiteY21" fmla="*/ 279360 h 333375"/>
              <a:gd name="connsiteX22" fmla="*/ 256042 w 338128"/>
              <a:gd name="connsiteY22" fmla="*/ 279360 h 333375"/>
              <a:gd name="connsiteX23" fmla="*/ 258673 w 338128"/>
              <a:gd name="connsiteY23" fmla="*/ 288528 h 333375"/>
              <a:gd name="connsiteX24" fmla="*/ 266565 w 338128"/>
              <a:gd name="connsiteY24" fmla="*/ 292457 h 333375"/>
              <a:gd name="connsiteX25" fmla="*/ 271826 w 338128"/>
              <a:gd name="connsiteY25" fmla="*/ 289838 h 333375"/>
              <a:gd name="connsiteX26" fmla="*/ 275773 w 338128"/>
              <a:gd name="connsiteY26" fmla="*/ 284599 h 333375"/>
              <a:gd name="connsiteX27" fmla="*/ 288926 w 338128"/>
              <a:gd name="connsiteY27" fmla="*/ 287218 h 333375"/>
              <a:gd name="connsiteX28" fmla="*/ 281034 w 338128"/>
              <a:gd name="connsiteY28" fmla="*/ 297696 h 333375"/>
              <a:gd name="connsiteX29" fmla="*/ 266565 w 338128"/>
              <a:gd name="connsiteY29" fmla="*/ 301625 h 333375"/>
              <a:gd name="connsiteX30" fmla="*/ 246834 w 338128"/>
              <a:gd name="connsiteY30" fmla="*/ 293767 h 333375"/>
              <a:gd name="connsiteX31" fmla="*/ 242888 w 338128"/>
              <a:gd name="connsiteY31" fmla="*/ 275431 h 333375"/>
              <a:gd name="connsiteX32" fmla="*/ 249465 w 338128"/>
              <a:gd name="connsiteY32" fmla="*/ 255786 h 333375"/>
              <a:gd name="connsiteX33" fmla="*/ 265250 w 338128"/>
              <a:gd name="connsiteY33" fmla="*/ 249237 h 333375"/>
              <a:gd name="connsiteX34" fmla="*/ 221026 w 338128"/>
              <a:gd name="connsiteY34" fmla="*/ 249237 h 333375"/>
              <a:gd name="connsiteX35" fmla="*/ 228919 w 338128"/>
              <a:gd name="connsiteY35" fmla="*/ 250580 h 333375"/>
              <a:gd name="connsiteX36" fmla="*/ 234180 w 338128"/>
              <a:gd name="connsiteY36" fmla="*/ 254610 h 333375"/>
              <a:gd name="connsiteX37" fmla="*/ 238126 w 338128"/>
              <a:gd name="connsiteY37" fmla="*/ 261327 h 333375"/>
              <a:gd name="connsiteX38" fmla="*/ 238126 w 338128"/>
              <a:gd name="connsiteY38" fmla="*/ 269386 h 333375"/>
              <a:gd name="connsiteX39" fmla="*/ 238126 w 338128"/>
              <a:gd name="connsiteY39" fmla="*/ 301625 h 333375"/>
              <a:gd name="connsiteX40" fmla="*/ 224973 w 338128"/>
              <a:gd name="connsiteY40" fmla="*/ 301625 h 333375"/>
              <a:gd name="connsiteX41" fmla="*/ 224973 w 338128"/>
              <a:gd name="connsiteY41" fmla="*/ 276103 h 333375"/>
              <a:gd name="connsiteX42" fmla="*/ 223657 w 338128"/>
              <a:gd name="connsiteY42" fmla="*/ 265357 h 333375"/>
              <a:gd name="connsiteX43" fmla="*/ 221026 w 338128"/>
              <a:gd name="connsiteY43" fmla="*/ 261327 h 333375"/>
              <a:gd name="connsiteX44" fmla="*/ 217080 w 338128"/>
              <a:gd name="connsiteY44" fmla="*/ 259983 h 333375"/>
              <a:gd name="connsiteX45" fmla="*/ 210503 w 338128"/>
              <a:gd name="connsiteY45" fmla="*/ 261327 h 333375"/>
              <a:gd name="connsiteX46" fmla="*/ 206557 w 338128"/>
              <a:gd name="connsiteY46" fmla="*/ 266700 h 333375"/>
              <a:gd name="connsiteX47" fmla="*/ 205241 w 338128"/>
              <a:gd name="connsiteY47" fmla="*/ 278789 h 333375"/>
              <a:gd name="connsiteX48" fmla="*/ 205241 w 338128"/>
              <a:gd name="connsiteY48" fmla="*/ 301625 h 333375"/>
              <a:gd name="connsiteX49" fmla="*/ 192088 w 338128"/>
              <a:gd name="connsiteY49" fmla="*/ 301625 h 333375"/>
              <a:gd name="connsiteX50" fmla="*/ 192088 w 338128"/>
              <a:gd name="connsiteY50" fmla="*/ 250580 h 333375"/>
              <a:gd name="connsiteX51" fmla="*/ 203926 w 338128"/>
              <a:gd name="connsiteY51" fmla="*/ 250580 h 333375"/>
              <a:gd name="connsiteX52" fmla="*/ 203926 w 338128"/>
              <a:gd name="connsiteY52" fmla="*/ 258640 h 333375"/>
              <a:gd name="connsiteX53" fmla="*/ 221026 w 338128"/>
              <a:gd name="connsiteY53" fmla="*/ 249237 h 333375"/>
              <a:gd name="connsiteX54" fmla="*/ 122601 w 338128"/>
              <a:gd name="connsiteY54" fmla="*/ 249237 h 333375"/>
              <a:gd name="connsiteX55" fmla="*/ 130493 w 338128"/>
              <a:gd name="connsiteY55" fmla="*/ 250580 h 333375"/>
              <a:gd name="connsiteX56" fmla="*/ 135755 w 338128"/>
              <a:gd name="connsiteY56" fmla="*/ 254610 h 333375"/>
              <a:gd name="connsiteX57" fmla="*/ 138385 w 338128"/>
              <a:gd name="connsiteY57" fmla="*/ 261327 h 333375"/>
              <a:gd name="connsiteX58" fmla="*/ 139701 w 338128"/>
              <a:gd name="connsiteY58" fmla="*/ 269386 h 333375"/>
              <a:gd name="connsiteX59" fmla="*/ 139701 w 338128"/>
              <a:gd name="connsiteY59" fmla="*/ 301625 h 333375"/>
              <a:gd name="connsiteX60" fmla="*/ 126547 w 338128"/>
              <a:gd name="connsiteY60" fmla="*/ 301625 h 333375"/>
              <a:gd name="connsiteX61" fmla="*/ 126547 w 338128"/>
              <a:gd name="connsiteY61" fmla="*/ 276103 h 333375"/>
              <a:gd name="connsiteX62" fmla="*/ 125232 w 338128"/>
              <a:gd name="connsiteY62" fmla="*/ 265357 h 333375"/>
              <a:gd name="connsiteX63" fmla="*/ 122601 w 338128"/>
              <a:gd name="connsiteY63" fmla="*/ 261327 h 333375"/>
              <a:gd name="connsiteX64" fmla="*/ 117339 w 338128"/>
              <a:gd name="connsiteY64" fmla="*/ 259983 h 333375"/>
              <a:gd name="connsiteX65" fmla="*/ 112078 w 338128"/>
              <a:gd name="connsiteY65" fmla="*/ 261327 h 333375"/>
              <a:gd name="connsiteX66" fmla="*/ 108132 w 338128"/>
              <a:gd name="connsiteY66" fmla="*/ 266700 h 333375"/>
              <a:gd name="connsiteX67" fmla="*/ 106816 w 338128"/>
              <a:gd name="connsiteY67" fmla="*/ 278789 h 333375"/>
              <a:gd name="connsiteX68" fmla="*/ 106816 w 338128"/>
              <a:gd name="connsiteY68" fmla="*/ 301625 h 333375"/>
              <a:gd name="connsiteX69" fmla="*/ 93663 w 338128"/>
              <a:gd name="connsiteY69" fmla="*/ 301625 h 333375"/>
              <a:gd name="connsiteX70" fmla="*/ 93663 w 338128"/>
              <a:gd name="connsiteY70" fmla="*/ 250580 h 333375"/>
              <a:gd name="connsiteX71" fmla="*/ 106816 w 338128"/>
              <a:gd name="connsiteY71" fmla="*/ 250580 h 333375"/>
              <a:gd name="connsiteX72" fmla="*/ 106816 w 338128"/>
              <a:gd name="connsiteY72" fmla="*/ 258640 h 333375"/>
              <a:gd name="connsiteX73" fmla="*/ 122601 w 338128"/>
              <a:gd name="connsiteY73" fmla="*/ 249237 h 333375"/>
              <a:gd name="connsiteX74" fmla="*/ 61119 w 338128"/>
              <a:gd name="connsiteY74" fmla="*/ 249237 h 333375"/>
              <a:gd name="connsiteX75" fmla="*/ 79455 w 338128"/>
              <a:gd name="connsiteY75" fmla="*/ 257095 h 333375"/>
              <a:gd name="connsiteX76" fmla="*/ 87313 w 338128"/>
              <a:gd name="connsiteY76" fmla="*/ 275431 h 333375"/>
              <a:gd name="connsiteX77" fmla="*/ 79455 w 338128"/>
              <a:gd name="connsiteY77" fmla="*/ 293767 h 333375"/>
              <a:gd name="connsiteX78" fmla="*/ 61119 w 338128"/>
              <a:gd name="connsiteY78" fmla="*/ 301625 h 333375"/>
              <a:gd name="connsiteX79" fmla="*/ 48022 w 338128"/>
              <a:gd name="connsiteY79" fmla="*/ 299006 h 333375"/>
              <a:gd name="connsiteX80" fmla="*/ 38854 w 338128"/>
              <a:gd name="connsiteY80" fmla="*/ 289838 h 333375"/>
              <a:gd name="connsiteX81" fmla="*/ 34925 w 338128"/>
              <a:gd name="connsiteY81" fmla="*/ 275431 h 333375"/>
              <a:gd name="connsiteX82" fmla="*/ 38854 w 338128"/>
              <a:gd name="connsiteY82" fmla="*/ 262334 h 333375"/>
              <a:gd name="connsiteX83" fmla="*/ 48022 w 338128"/>
              <a:gd name="connsiteY83" fmla="*/ 253166 h 333375"/>
              <a:gd name="connsiteX84" fmla="*/ 61119 w 338128"/>
              <a:gd name="connsiteY84" fmla="*/ 249237 h 333375"/>
              <a:gd name="connsiteX85" fmla="*/ 169863 w 338128"/>
              <a:gd name="connsiteY85" fmla="*/ 231775 h 333375"/>
              <a:gd name="connsiteX86" fmla="*/ 182563 w 338128"/>
              <a:gd name="connsiteY86" fmla="*/ 231775 h 333375"/>
              <a:gd name="connsiteX87" fmla="*/ 182563 w 338128"/>
              <a:gd name="connsiteY87" fmla="*/ 244475 h 333375"/>
              <a:gd name="connsiteX88" fmla="*/ 169863 w 338128"/>
              <a:gd name="connsiteY88" fmla="*/ 244475 h 333375"/>
              <a:gd name="connsiteX89" fmla="*/ 147638 w 338128"/>
              <a:gd name="connsiteY89" fmla="*/ 231775 h 333375"/>
              <a:gd name="connsiteX90" fmla="*/ 161926 w 338128"/>
              <a:gd name="connsiteY90" fmla="*/ 231775 h 333375"/>
              <a:gd name="connsiteX91" fmla="*/ 161926 w 338128"/>
              <a:gd name="connsiteY91" fmla="*/ 301625 h 333375"/>
              <a:gd name="connsiteX92" fmla="*/ 147638 w 338128"/>
              <a:gd name="connsiteY92" fmla="*/ 301625 h 333375"/>
              <a:gd name="connsiteX93" fmla="*/ 35674 w 338128"/>
              <a:gd name="connsiteY93" fmla="*/ 217487 h 333375"/>
              <a:gd name="connsiteX94" fmla="*/ 23813 w 338128"/>
              <a:gd name="connsiteY94" fmla="*/ 229159 h 333375"/>
              <a:gd name="connsiteX95" fmla="*/ 23813 w 338128"/>
              <a:gd name="connsiteY95" fmla="*/ 297891 h 333375"/>
              <a:gd name="connsiteX96" fmla="*/ 35674 w 338128"/>
              <a:gd name="connsiteY96" fmla="*/ 309562 h 333375"/>
              <a:gd name="connsiteX97" fmla="*/ 291352 w 338128"/>
              <a:gd name="connsiteY97" fmla="*/ 309562 h 333375"/>
              <a:gd name="connsiteX98" fmla="*/ 303213 w 338128"/>
              <a:gd name="connsiteY98" fmla="*/ 297891 h 333375"/>
              <a:gd name="connsiteX99" fmla="*/ 303213 w 338128"/>
              <a:gd name="connsiteY99" fmla="*/ 229159 h 333375"/>
              <a:gd name="connsiteX100" fmla="*/ 291352 w 338128"/>
              <a:gd name="connsiteY100" fmla="*/ 217487 h 333375"/>
              <a:gd name="connsiteX101" fmla="*/ 167323 w 338128"/>
              <a:gd name="connsiteY101" fmla="*/ 188595 h 333375"/>
              <a:gd name="connsiteX102" fmla="*/ 157163 w 338128"/>
              <a:gd name="connsiteY102" fmla="*/ 193675 h 333375"/>
              <a:gd name="connsiteX103" fmla="*/ 169863 w 338128"/>
              <a:gd name="connsiteY103" fmla="*/ 193675 h 333375"/>
              <a:gd name="connsiteX104" fmla="*/ 167323 w 338128"/>
              <a:gd name="connsiteY104" fmla="*/ 188595 h 333375"/>
              <a:gd name="connsiteX105" fmla="*/ 275321 w 338128"/>
              <a:gd name="connsiteY105" fmla="*/ 76200 h 333375"/>
              <a:gd name="connsiteX106" fmla="*/ 287151 w 338128"/>
              <a:gd name="connsiteY106" fmla="*/ 81459 h 333375"/>
              <a:gd name="connsiteX107" fmla="*/ 288465 w 338128"/>
              <a:gd name="connsiteY107" fmla="*/ 93291 h 333375"/>
              <a:gd name="connsiteX108" fmla="*/ 287151 w 338128"/>
              <a:gd name="connsiteY108" fmla="*/ 95920 h 333375"/>
              <a:gd name="connsiteX109" fmla="*/ 331840 w 338128"/>
              <a:gd name="connsiteY109" fmla="*/ 118269 h 333375"/>
              <a:gd name="connsiteX110" fmla="*/ 337097 w 338128"/>
              <a:gd name="connsiteY110" fmla="*/ 132730 h 333375"/>
              <a:gd name="connsiteX111" fmla="*/ 326582 w 338128"/>
              <a:gd name="connsiteY111" fmla="*/ 153765 h 333375"/>
              <a:gd name="connsiteX112" fmla="*/ 321325 w 338128"/>
              <a:gd name="connsiteY112" fmla="*/ 159023 h 333375"/>
              <a:gd name="connsiteX113" fmla="*/ 312124 w 338128"/>
              <a:gd name="connsiteY113" fmla="*/ 159023 h 333375"/>
              <a:gd name="connsiteX114" fmla="*/ 267435 w 338128"/>
              <a:gd name="connsiteY114" fmla="*/ 136674 h 333375"/>
              <a:gd name="connsiteX115" fmla="*/ 256920 w 338128"/>
              <a:gd name="connsiteY115" fmla="*/ 143248 h 333375"/>
              <a:gd name="connsiteX116" fmla="*/ 246405 w 338128"/>
              <a:gd name="connsiteY116" fmla="*/ 137989 h 333375"/>
              <a:gd name="connsiteX117" fmla="*/ 220117 w 338128"/>
              <a:gd name="connsiteY117" fmla="*/ 99864 h 333375"/>
              <a:gd name="connsiteX118" fmla="*/ 220117 w 338128"/>
              <a:gd name="connsiteY118" fmla="*/ 86717 h 333375"/>
              <a:gd name="connsiteX119" fmla="*/ 229318 w 338128"/>
              <a:gd name="connsiteY119" fmla="*/ 80144 h 333375"/>
              <a:gd name="connsiteX120" fmla="*/ 166150 w 338128"/>
              <a:gd name="connsiteY120" fmla="*/ 0 h 333375"/>
              <a:gd name="connsiteX121" fmla="*/ 274279 w 338128"/>
              <a:gd name="connsiteY121" fmla="*/ 59062 h 333375"/>
              <a:gd name="connsiteX122" fmla="*/ 247906 w 338128"/>
              <a:gd name="connsiteY122" fmla="*/ 61687 h 333375"/>
              <a:gd name="connsiteX123" fmla="*/ 172743 w 338128"/>
              <a:gd name="connsiteY123" fmla="*/ 23625 h 333375"/>
              <a:gd name="connsiteX124" fmla="*/ 170106 w 338128"/>
              <a:gd name="connsiteY124" fmla="*/ 24937 h 333375"/>
              <a:gd name="connsiteX125" fmla="*/ 174061 w 338128"/>
              <a:gd name="connsiteY125" fmla="*/ 34125 h 333375"/>
              <a:gd name="connsiteX126" fmla="*/ 170106 w 338128"/>
              <a:gd name="connsiteY126" fmla="*/ 40687 h 333375"/>
              <a:gd name="connsiteX127" fmla="*/ 160875 w 338128"/>
              <a:gd name="connsiteY127" fmla="*/ 31500 h 333375"/>
              <a:gd name="connsiteX128" fmla="*/ 154282 w 338128"/>
              <a:gd name="connsiteY128" fmla="*/ 27562 h 333375"/>
              <a:gd name="connsiteX129" fmla="*/ 145051 w 338128"/>
              <a:gd name="connsiteY129" fmla="*/ 30187 h 333375"/>
              <a:gd name="connsiteX130" fmla="*/ 135821 w 338128"/>
              <a:gd name="connsiteY130" fmla="*/ 32812 h 333375"/>
              <a:gd name="connsiteX131" fmla="*/ 122634 w 338128"/>
              <a:gd name="connsiteY131" fmla="*/ 39375 h 333375"/>
              <a:gd name="connsiteX132" fmla="*/ 127909 w 338128"/>
              <a:gd name="connsiteY132" fmla="*/ 44625 h 333375"/>
              <a:gd name="connsiteX133" fmla="*/ 139777 w 338128"/>
              <a:gd name="connsiteY133" fmla="*/ 43312 h 333375"/>
              <a:gd name="connsiteX134" fmla="*/ 149007 w 338128"/>
              <a:gd name="connsiteY134" fmla="*/ 44625 h 333375"/>
              <a:gd name="connsiteX135" fmla="*/ 152963 w 338128"/>
              <a:gd name="connsiteY135" fmla="*/ 53812 h 333375"/>
              <a:gd name="connsiteX136" fmla="*/ 155600 w 338128"/>
              <a:gd name="connsiteY136" fmla="*/ 63000 h 333375"/>
              <a:gd name="connsiteX137" fmla="*/ 156919 w 338128"/>
              <a:gd name="connsiteY137" fmla="*/ 68250 h 333375"/>
              <a:gd name="connsiteX138" fmla="*/ 160875 w 338128"/>
              <a:gd name="connsiteY138" fmla="*/ 65625 h 333375"/>
              <a:gd name="connsiteX139" fmla="*/ 170106 w 338128"/>
              <a:gd name="connsiteY139" fmla="*/ 74812 h 333375"/>
              <a:gd name="connsiteX140" fmla="*/ 159556 w 338128"/>
              <a:gd name="connsiteY140" fmla="*/ 82688 h 333375"/>
              <a:gd name="connsiteX141" fmla="*/ 143733 w 338128"/>
              <a:gd name="connsiteY141" fmla="*/ 72187 h 333375"/>
              <a:gd name="connsiteX142" fmla="*/ 126590 w 338128"/>
              <a:gd name="connsiteY142" fmla="*/ 56437 h 333375"/>
              <a:gd name="connsiteX143" fmla="*/ 113404 w 338128"/>
              <a:gd name="connsiteY143" fmla="*/ 48562 h 333375"/>
              <a:gd name="connsiteX144" fmla="*/ 102854 w 338128"/>
              <a:gd name="connsiteY144" fmla="*/ 52500 h 333375"/>
              <a:gd name="connsiteX145" fmla="*/ 85712 w 338128"/>
              <a:gd name="connsiteY145" fmla="*/ 69562 h 333375"/>
              <a:gd name="connsiteX146" fmla="*/ 79119 w 338128"/>
              <a:gd name="connsiteY146" fmla="*/ 89250 h 333375"/>
              <a:gd name="connsiteX147" fmla="*/ 88349 w 338128"/>
              <a:gd name="connsiteY147" fmla="*/ 105000 h 333375"/>
              <a:gd name="connsiteX148" fmla="*/ 100217 w 338128"/>
              <a:gd name="connsiteY148" fmla="*/ 114188 h 333375"/>
              <a:gd name="connsiteX149" fmla="*/ 108129 w 338128"/>
              <a:gd name="connsiteY149" fmla="*/ 116813 h 333375"/>
              <a:gd name="connsiteX150" fmla="*/ 112085 w 338128"/>
              <a:gd name="connsiteY150" fmla="*/ 123375 h 333375"/>
              <a:gd name="connsiteX151" fmla="*/ 101536 w 338128"/>
              <a:gd name="connsiteY151" fmla="*/ 123375 h 333375"/>
              <a:gd name="connsiteX152" fmla="*/ 98898 w 338128"/>
              <a:gd name="connsiteY152" fmla="*/ 141750 h 333375"/>
              <a:gd name="connsiteX153" fmla="*/ 93624 w 338128"/>
              <a:gd name="connsiteY153" fmla="*/ 164063 h 333375"/>
              <a:gd name="connsiteX154" fmla="*/ 97580 w 338128"/>
              <a:gd name="connsiteY154" fmla="*/ 194250 h 333375"/>
              <a:gd name="connsiteX155" fmla="*/ 145051 w 338128"/>
              <a:gd name="connsiteY155" fmla="*/ 194250 h 333375"/>
              <a:gd name="connsiteX156" fmla="*/ 159556 w 338128"/>
              <a:gd name="connsiteY156" fmla="*/ 174563 h 333375"/>
              <a:gd name="connsiteX157" fmla="*/ 176699 w 338128"/>
              <a:gd name="connsiteY157" fmla="*/ 152250 h 333375"/>
              <a:gd name="connsiteX158" fmla="*/ 193841 w 338128"/>
              <a:gd name="connsiteY158" fmla="*/ 143063 h 333375"/>
              <a:gd name="connsiteX159" fmla="*/ 195160 w 338128"/>
              <a:gd name="connsiteY159" fmla="*/ 136500 h 333375"/>
              <a:gd name="connsiteX160" fmla="*/ 185929 w 338128"/>
              <a:gd name="connsiteY160" fmla="*/ 129938 h 333375"/>
              <a:gd name="connsiteX161" fmla="*/ 181973 w 338128"/>
              <a:gd name="connsiteY161" fmla="*/ 118125 h 333375"/>
              <a:gd name="connsiteX162" fmla="*/ 175380 w 338128"/>
              <a:gd name="connsiteY162" fmla="*/ 102375 h 333375"/>
              <a:gd name="connsiteX163" fmla="*/ 179336 w 338128"/>
              <a:gd name="connsiteY163" fmla="*/ 94500 h 333375"/>
              <a:gd name="connsiteX164" fmla="*/ 187248 w 338128"/>
              <a:gd name="connsiteY164" fmla="*/ 112875 h 333375"/>
              <a:gd name="connsiteX165" fmla="*/ 197797 w 338128"/>
              <a:gd name="connsiteY165" fmla="*/ 122063 h 333375"/>
              <a:gd name="connsiteX166" fmla="*/ 212302 w 338128"/>
              <a:gd name="connsiteY166" fmla="*/ 118125 h 333375"/>
              <a:gd name="connsiteX167" fmla="*/ 242632 w 338128"/>
              <a:gd name="connsiteY167" fmla="*/ 165375 h 333375"/>
              <a:gd name="connsiteX168" fmla="*/ 257137 w 338128"/>
              <a:gd name="connsiteY168" fmla="*/ 173250 h 333375"/>
              <a:gd name="connsiteX169" fmla="*/ 258455 w 338128"/>
              <a:gd name="connsiteY169" fmla="*/ 173250 h 333375"/>
              <a:gd name="connsiteX170" fmla="*/ 272961 w 338128"/>
              <a:gd name="connsiteY170" fmla="*/ 162750 h 333375"/>
              <a:gd name="connsiteX171" fmla="*/ 274279 w 338128"/>
              <a:gd name="connsiteY171" fmla="*/ 160125 h 333375"/>
              <a:gd name="connsiteX172" fmla="*/ 290103 w 338128"/>
              <a:gd name="connsiteY172" fmla="*/ 168000 h 333375"/>
              <a:gd name="connsiteX173" fmla="*/ 278235 w 338128"/>
              <a:gd name="connsiteY173" fmla="*/ 194250 h 333375"/>
              <a:gd name="connsiteX174" fmla="*/ 305927 w 338128"/>
              <a:gd name="connsiteY174" fmla="*/ 194250 h 333375"/>
              <a:gd name="connsiteX175" fmla="*/ 327025 w 338128"/>
              <a:gd name="connsiteY175" fmla="*/ 213938 h 333375"/>
              <a:gd name="connsiteX176" fmla="*/ 327025 w 338128"/>
              <a:gd name="connsiteY176" fmla="*/ 312375 h 333375"/>
              <a:gd name="connsiteX177" fmla="*/ 305927 w 338128"/>
              <a:gd name="connsiteY177" fmla="*/ 333375 h 333375"/>
              <a:gd name="connsiteX178" fmla="*/ 19779 w 338128"/>
              <a:gd name="connsiteY178" fmla="*/ 333375 h 333375"/>
              <a:gd name="connsiteX179" fmla="*/ 0 w 338128"/>
              <a:gd name="connsiteY179" fmla="*/ 312375 h 333375"/>
              <a:gd name="connsiteX180" fmla="*/ 0 w 338128"/>
              <a:gd name="connsiteY180" fmla="*/ 211313 h 333375"/>
              <a:gd name="connsiteX181" fmla="*/ 18461 w 338128"/>
              <a:gd name="connsiteY181" fmla="*/ 194250 h 333375"/>
              <a:gd name="connsiteX182" fmla="*/ 54064 w 338128"/>
              <a:gd name="connsiteY182" fmla="*/ 194250 h 333375"/>
              <a:gd name="connsiteX183" fmla="*/ 36922 w 338128"/>
              <a:gd name="connsiteY183" fmla="*/ 129938 h 333375"/>
              <a:gd name="connsiteX184" fmla="*/ 166150 w 338128"/>
              <a:gd name="connsiteY184" fmla="*/ 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338128" h="333375">
                <a:moveTo>
                  <a:pt x="266595" y="260350"/>
                </a:moveTo>
                <a:cubicBezTo>
                  <a:pt x="263843" y="260350"/>
                  <a:pt x="261092" y="261585"/>
                  <a:pt x="258340" y="262820"/>
                </a:cubicBezTo>
                <a:cubicBezTo>
                  <a:pt x="256964" y="265289"/>
                  <a:pt x="255588" y="267759"/>
                  <a:pt x="255588" y="271463"/>
                </a:cubicBezTo>
                <a:cubicBezTo>
                  <a:pt x="255588" y="271463"/>
                  <a:pt x="255588" y="271463"/>
                  <a:pt x="276226" y="271463"/>
                </a:cubicBezTo>
                <a:cubicBezTo>
                  <a:pt x="276226" y="267759"/>
                  <a:pt x="274850" y="265289"/>
                  <a:pt x="273475" y="262820"/>
                </a:cubicBezTo>
                <a:cubicBezTo>
                  <a:pt x="272099" y="261585"/>
                  <a:pt x="269347" y="260350"/>
                  <a:pt x="266595" y="260350"/>
                </a:cubicBezTo>
                <a:close/>
                <a:moveTo>
                  <a:pt x="61119" y="260350"/>
                </a:moveTo>
                <a:cubicBezTo>
                  <a:pt x="57150" y="260350"/>
                  <a:pt x="54505" y="261673"/>
                  <a:pt x="51859" y="264319"/>
                </a:cubicBezTo>
                <a:cubicBezTo>
                  <a:pt x="50536" y="266965"/>
                  <a:pt x="49213" y="270933"/>
                  <a:pt x="49213" y="276225"/>
                </a:cubicBezTo>
                <a:cubicBezTo>
                  <a:pt x="49213" y="281517"/>
                  <a:pt x="50536" y="285486"/>
                  <a:pt x="51859" y="288131"/>
                </a:cubicBezTo>
                <a:cubicBezTo>
                  <a:pt x="54505" y="290777"/>
                  <a:pt x="57150" y="292100"/>
                  <a:pt x="61119" y="292100"/>
                </a:cubicBezTo>
                <a:cubicBezTo>
                  <a:pt x="65088" y="292100"/>
                  <a:pt x="67734" y="290777"/>
                  <a:pt x="70380" y="288131"/>
                </a:cubicBezTo>
                <a:cubicBezTo>
                  <a:pt x="71703" y="285486"/>
                  <a:pt x="73026" y="281517"/>
                  <a:pt x="73026" y="276225"/>
                </a:cubicBezTo>
                <a:cubicBezTo>
                  <a:pt x="73026" y="270933"/>
                  <a:pt x="71703" y="266965"/>
                  <a:pt x="70380" y="264319"/>
                </a:cubicBezTo>
                <a:cubicBezTo>
                  <a:pt x="67734" y="261673"/>
                  <a:pt x="65088" y="260350"/>
                  <a:pt x="61119" y="260350"/>
                </a:cubicBezTo>
                <a:close/>
                <a:moveTo>
                  <a:pt x="169863" y="250825"/>
                </a:moveTo>
                <a:lnTo>
                  <a:pt x="182563" y="250825"/>
                </a:lnTo>
                <a:lnTo>
                  <a:pt x="182563" y="301625"/>
                </a:lnTo>
                <a:lnTo>
                  <a:pt x="169863" y="301625"/>
                </a:lnTo>
                <a:close/>
                <a:moveTo>
                  <a:pt x="265250" y="249237"/>
                </a:moveTo>
                <a:cubicBezTo>
                  <a:pt x="273142" y="249237"/>
                  <a:pt x="278403" y="251857"/>
                  <a:pt x="283665" y="257095"/>
                </a:cubicBezTo>
                <a:cubicBezTo>
                  <a:pt x="287611" y="262334"/>
                  <a:pt x="288926" y="268883"/>
                  <a:pt x="288926" y="279360"/>
                </a:cubicBezTo>
                <a:cubicBezTo>
                  <a:pt x="288926" y="279360"/>
                  <a:pt x="288926" y="279360"/>
                  <a:pt x="256042" y="279360"/>
                </a:cubicBezTo>
                <a:cubicBezTo>
                  <a:pt x="256042" y="283289"/>
                  <a:pt x="257357" y="285909"/>
                  <a:pt x="258673" y="288528"/>
                </a:cubicBezTo>
                <a:cubicBezTo>
                  <a:pt x="261303" y="291148"/>
                  <a:pt x="263934" y="292457"/>
                  <a:pt x="266565" y="292457"/>
                </a:cubicBezTo>
                <a:cubicBezTo>
                  <a:pt x="269196" y="292457"/>
                  <a:pt x="270511" y="291148"/>
                  <a:pt x="271826" y="289838"/>
                </a:cubicBezTo>
                <a:cubicBezTo>
                  <a:pt x="273142" y="288528"/>
                  <a:pt x="274457" y="287218"/>
                  <a:pt x="275773" y="284599"/>
                </a:cubicBezTo>
                <a:cubicBezTo>
                  <a:pt x="275773" y="284599"/>
                  <a:pt x="275773" y="284599"/>
                  <a:pt x="288926" y="287218"/>
                </a:cubicBezTo>
                <a:cubicBezTo>
                  <a:pt x="286296" y="291148"/>
                  <a:pt x="283665" y="295077"/>
                  <a:pt x="281034" y="297696"/>
                </a:cubicBezTo>
                <a:cubicBezTo>
                  <a:pt x="277088" y="300315"/>
                  <a:pt x="271826" y="301625"/>
                  <a:pt x="266565" y="301625"/>
                </a:cubicBezTo>
                <a:cubicBezTo>
                  <a:pt x="257357" y="301625"/>
                  <a:pt x="252096" y="299006"/>
                  <a:pt x="246834" y="293767"/>
                </a:cubicBezTo>
                <a:cubicBezTo>
                  <a:pt x="244204" y="288528"/>
                  <a:pt x="242888" y="283289"/>
                  <a:pt x="242888" y="275431"/>
                </a:cubicBezTo>
                <a:cubicBezTo>
                  <a:pt x="242888" y="267573"/>
                  <a:pt x="244204" y="261024"/>
                  <a:pt x="249465" y="255786"/>
                </a:cubicBezTo>
                <a:cubicBezTo>
                  <a:pt x="253411" y="251857"/>
                  <a:pt x="258673" y="249237"/>
                  <a:pt x="265250" y="249237"/>
                </a:cubicBezTo>
                <a:close/>
                <a:moveTo>
                  <a:pt x="221026" y="249237"/>
                </a:moveTo>
                <a:cubicBezTo>
                  <a:pt x="223657" y="249237"/>
                  <a:pt x="226288" y="249237"/>
                  <a:pt x="228919" y="250580"/>
                </a:cubicBezTo>
                <a:cubicBezTo>
                  <a:pt x="231549" y="251924"/>
                  <a:pt x="234180" y="253267"/>
                  <a:pt x="234180" y="254610"/>
                </a:cubicBezTo>
                <a:cubicBezTo>
                  <a:pt x="235496" y="257297"/>
                  <a:pt x="236811" y="258640"/>
                  <a:pt x="238126" y="261327"/>
                </a:cubicBezTo>
                <a:cubicBezTo>
                  <a:pt x="238126" y="262670"/>
                  <a:pt x="238126" y="265357"/>
                  <a:pt x="238126" y="269386"/>
                </a:cubicBezTo>
                <a:cubicBezTo>
                  <a:pt x="238126" y="269386"/>
                  <a:pt x="238126" y="269386"/>
                  <a:pt x="238126" y="301625"/>
                </a:cubicBezTo>
                <a:cubicBezTo>
                  <a:pt x="238126" y="301625"/>
                  <a:pt x="238126" y="301625"/>
                  <a:pt x="224973" y="301625"/>
                </a:cubicBezTo>
                <a:cubicBezTo>
                  <a:pt x="224973" y="301625"/>
                  <a:pt x="224973" y="301625"/>
                  <a:pt x="224973" y="276103"/>
                </a:cubicBezTo>
                <a:cubicBezTo>
                  <a:pt x="224973" y="270730"/>
                  <a:pt x="224973" y="266700"/>
                  <a:pt x="223657" y="265357"/>
                </a:cubicBezTo>
                <a:cubicBezTo>
                  <a:pt x="223657" y="262670"/>
                  <a:pt x="222342" y="261327"/>
                  <a:pt x="221026" y="261327"/>
                </a:cubicBezTo>
                <a:cubicBezTo>
                  <a:pt x="219711" y="259983"/>
                  <a:pt x="218396" y="259983"/>
                  <a:pt x="217080" y="259983"/>
                </a:cubicBezTo>
                <a:cubicBezTo>
                  <a:pt x="214449" y="259983"/>
                  <a:pt x="211818" y="259983"/>
                  <a:pt x="210503" y="261327"/>
                </a:cubicBezTo>
                <a:cubicBezTo>
                  <a:pt x="207872" y="262670"/>
                  <a:pt x="207872" y="264013"/>
                  <a:pt x="206557" y="266700"/>
                </a:cubicBezTo>
                <a:cubicBezTo>
                  <a:pt x="206557" y="269386"/>
                  <a:pt x="205241" y="273416"/>
                  <a:pt x="205241" y="278789"/>
                </a:cubicBezTo>
                <a:lnTo>
                  <a:pt x="205241" y="301625"/>
                </a:lnTo>
                <a:cubicBezTo>
                  <a:pt x="205241" y="301625"/>
                  <a:pt x="205241" y="301625"/>
                  <a:pt x="192088" y="301625"/>
                </a:cubicBezTo>
                <a:cubicBezTo>
                  <a:pt x="192088" y="301625"/>
                  <a:pt x="192088" y="301625"/>
                  <a:pt x="192088" y="250580"/>
                </a:cubicBezTo>
                <a:cubicBezTo>
                  <a:pt x="192088" y="250580"/>
                  <a:pt x="192088" y="250580"/>
                  <a:pt x="203926" y="250580"/>
                </a:cubicBezTo>
                <a:cubicBezTo>
                  <a:pt x="203926" y="250580"/>
                  <a:pt x="203926" y="250580"/>
                  <a:pt x="203926" y="258640"/>
                </a:cubicBezTo>
                <a:cubicBezTo>
                  <a:pt x="209188" y="251924"/>
                  <a:pt x="214449" y="249237"/>
                  <a:pt x="221026" y="249237"/>
                </a:cubicBezTo>
                <a:close/>
                <a:moveTo>
                  <a:pt x="122601" y="249237"/>
                </a:moveTo>
                <a:cubicBezTo>
                  <a:pt x="125232" y="249237"/>
                  <a:pt x="127862" y="249237"/>
                  <a:pt x="130493" y="250580"/>
                </a:cubicBezTo>
                <a:cubicBezTo>
                  <a:pt x="133124" y="251924"/>
                  <a:pt x="134439" y="253267"/>
                  <a:pt x="135755" y="254610"/>
                </a:cubicBezTo>
                <a:cubicBezTo>
                  <a:pt x="137070" y="257297"/>
                  <a:pt x="138385" y="258640"/>
                  <a:pt x="138385" y="261327"/>
                </a:cubicBezTo>
                <a:cubicBezTo>
                  <a:pt x="139701" y="262670"/>
                  <a:pt x="139701" y="265357"/>
                  <a:pt x="139701" y="269386"/>
                </a:cubicBezTo>
                <a:cubicBezTo>
                  <a:pt x="139701" y="269386"/>
                  <a:pt x="139701" y="269386"/>
                  <a:pt x="139701" y="301625"/>
                </a:cubicBezTo>
                <a:cubicBezTo>
                  <a:pt x="139701" y="301625"/>
                  <a:pt x="139701" y="301625"/>
                  <a:pt x="126547" y="301625"/>
                </a:cubicBezTo>
                <a:cubicBezTo>
                  <a:pt x="126547" y="301625"/>
                  <a:pt x="126547" y="301625"/>
                  <a:pt x="126547" y="276103"/>
                </a:cubicBezTo>
                <a:cubicBezTo>
                  <a:pt x="126547" y="270730"/>
                  <a:pt x="125232" y="266700"/>
                  <a:pt x="125232" y="265357"/>
                </a:cubicBezTo>
                <a:cubicBezTo>
                  <a:pt x="125232" y="262670"/>
                  <a:pt x="123916" y="261327"/>
                  <a:pt x="122601" y="261327"/>
                </a:cubicBezTo>
                <a:cubicBezTo>
                  <a:pt x="121286" y="259983"/>
                  <a:pt x="119970" y="259983"/>
                  <a:pt x="117339" y="259983"/>
                </a:cubicBezTo>
                <a:cubicBezTo>
                  <a:pt x="116024" y="259983"/>
                  <a:pt x="113393" y="259983"/>
                  <a:pt x="112078" y="261327"/>
                </a:cubicBezTo>
                <a:cubicBezTo>
                  <a:pt x="109447" y="262670"/>
                  <a:pt x="108132" y="264013"/>
                  <a:pt x="108132" y="266700"/>
                </a:cubicBezTo>
                <a:cubicBezTo>
                  <a:pt x="106816" y="269386"/>
                  <a:pt x="106816" y="273416"/>
                  <a:pt x="106816" y="278789"/>
                </a:cubicBezTo>
                <a:lnTo>
                  <a:pt x="106816" y="301625"/>
                </a:lnTo>
                <a:cubicBezTo>
                  <a:pt x="106816" y="301625"/>
                  <a:pt x="106816" y="301625"/>
                  <a:pt x="93663" y="301625"/>
                </a:cubicBezTo>
                <a:cubicBezTo>
                  <a:pt x="93663" y="301625"/>
                  <a:pt x="93663" y="301625"/>
                  <a:pt x="93663" y="250580"/>
                </a:cubicBezTo>
                <a:cubicBezTo>
                  <a:pt x="93663" y="250580"/>
                  <a:pt x="93663" y="250580"/>
                  <a:pt x="106816" y="250580"/>
                </a:cubicBezTo>
                <a:cubicBezTo>
                  <a:pt x="106816" y="250580"/>
                  <a:pt x="106816" y="250580"/>
                  <a:pt x="106816" y="258640"/>
                </a:cubicBezTo>
                <a:cubicBezTo>
                  <a:pt x="110763" y="251924"/>
                  <a:pt x="116024" y="249237"/>
                  <a:pt x="122601" y="249237"/>
                </a:cubicBezTo>
                <a:close/>
                <a:moveTo>
                  <a:pt x="61119" y="249237"/>
                </a:moveTo>
                <a:cubicBezTo>
                  <a:pt x="68977" y="249237"/>
                  <a:pt x="75525" y="251857"/>
                  <a:pt x="79455" y="257095"/>
                </a:cubicBezTo>
                <a:cubicBezTo>
                  <a:pt x="84693" y="261024"/>
                  <a:pt x="87313" y="267573"/>
                  <a:pt x="87313" y="275431"/>
                </a:cubicBezTo>
                <a:cubicBezTo>
                  <a:pt x="87313" y="283289"/>
                  <a:pt x="84693" y="289838"/>
                  <a:pt x="79455" y="293767"/>
                </a:cubicBezTo>
                <a:cubicBezTo>
                  <a:pt x="74216" y="299006"/>
                  <a:pt x="68977" y="301625"/>
                  <a:pt x="61119" y="301625"/>
                </a:cubicBezTo>
                <a:cubicBezTo>
                  <a:pt x="57190" y="301625"/>
                  <a:pt x="51951" y="300315"/>
                  <a:pt x="48022" y="299006"/>
                </a:cubicBezTo>
                <a:cubicBezTo>
                  <a:pt x="44093" y="296386"/>
                  <a:pt x="40164" y="293767"/>
                  <a:pt x="38854" y="289838"/>
                </a:cubicBezTo>
                <a:cubicBezTo>
                  <a:pt x="36234" y="285909"/>
                  <a:pt x="34925" y="280670"/>
                  <a:pt x="34925" y="275431"/>
                </a:cubicBezTo>
                <a:cubicBezTo>
                  <a:pt x="34925" y="270192"/>
                  <a:pt x="36234" y="266263"/>
                  <a:pt x="38854" y="262334"/>
                </a:cubicBezTo>
                <a:cubicBezTo>
                  <a:pt x="40164" y="258405"/>
                  <a:pt x="44093" y="254476"/>
                  <a:pt x="48022" y="253166"/>
                </a:cubicBezTo>
                <a:cubicBezTo>
                  <a:pt x="51951" y="250547"/>
                  <a:pt x="55880" y="249237"/>
                  <a:pt x="61119" y="249237"/>
                </a:cubicBezTo>
                <a:close/>
                <a:moveTo>
                  <a:pt x="169863" y="231775"/>
                </a:moveTo>
                <a:lnTo>
                  <a:pt x="182563" y="231775"/>
                </a:lnTo>
                <a:lnTo>
                  <a:pt x="182563" y="244475"/>
                </a:lnTo>
                <a:lnTo>
                  <a:pt x="169863" y="244475"/>
                </a:lnTo>
                <a:close/>
                <a:moveTo>
                  <a:pt x="147638" y="231775"/>
                </a:moveTo>
                <a:lnTo>
                  <a:pt x="161926" y="231775"/>
                </a:lnTo>
                <a:lnTo>
                  <a:pt x="161926" y="301625"/>
                </a:lnTo>
                <a:lnTo>
                  <a:pt x="147638" y="301625"/>
                </a:lnTo>
                <a:close/>
                <a:moveTo>
                  <a:pt x="35674" y="217487"/>
                </a:moveTo>
                <a:cubicBezTo>
                  <a:pt x="29084" y="217487"/>
                  <a:pt x="23813" y="222674"/>
                  <a:pt x="23813" y="229159"/>
                </a:cubicBezTo>
                <a:cubicBezTo>
                  <a:pt x="23813" y="229159"/>
                  <a:pt x="23813" y="229159"/>
                  <a:pt x="23813" y="297891"/>
                </a:cubicBezTo>
                <a:cubicBezTo>
                  <a:pt x="23813" y="304375"/>
                  <a:pt x="29084" y="309562"/>
                  <a:pt x="35674" y="309562"/>
                </a:cubicBezTo>
                <a:cubicBezTo>
                  <a:pt x="35674" y="309562"/>
                  <a:pt x="35674" y="309562"/>
                  <a:pt x="291352" y="309562"/>
                </a:cubicBezTo>
                <a:cubicBezTo>
                  <a:pt x="297942" y="309562"/>
                  <a:pt x="303213" y="304375"/>
                  <a:pt x="303213" y="297891"/>
                </a:cubicBezTo>
                <a:cubicBezTo>
                  <a:pt x="303213" y="297891"/>
                  <a:pt x="303213" y="297891"/>
                  <a:pt x="303213" y="229159"/>
                </a:cubicBezTo>
                <a:cubicBezTo>
                  <a:pt x="303213" y="222674"/>
                  <a:pt x="297942" y="217487"/>
                  <a:pt x="291352" y="217487"/>
                </a:cubicBezTo>
                <a:close/>
                <a:moveTo>
                  <a:pt x="167323" y="188595"/>
                </a:moveTo>
                <a:cubicBezTo>
                  <a:pt x="163513" y="188595"/>
                  <a:pt x="159703" y="189865"/>
                  <a:pt x="157163" y="193675"/>
                </a:cubicBezTo>
                <a:cubicBezTo>
                  <a:pt x="157163" y="193675"/>
                  <a:pt x="157163" y="193675"/>
                  <a:pt x="169863" y="193675"/>
                </a:cubicBezTo>
                <a:cubicBezTo>
                  <a:pt x="169863" y="189865"/>
                  <a:pt x="169863" y="187325"/>
                  <a:pt x="167323" y="188595"/>
                </a:cubicBezTo>
                <a:close/>
                <a:moveTo>
                  <a:pt x="275321" y="76200"/>
                </a:moveTo>
                <a:cubicBezTo>
                  <a:pt x="280579" y="76200"/>
                  <a:pt x="284522" y="77515"/>
                  <a:pt x="287151" y="81459"/>
                </a:cubicBezTo>
                <a:cubicBezTo>
                  <a:pt x="289780" y="85403"/>
                  <a:pt x="289780" y="89347"/>
                  <a:pt x="288465" y="93291"/>
                </a:cubicBezTo>
                <a:cubicBezTo>
                  <a:pt x="288465" y="93291"/>
                  <a:pt x="288465" y="93291"/>
                  <a:pt x="287151" y="95920"/>
                </a:cubicBezTo>
                <a:cubicBezTo>
                  <a:pt x="287151" y="95920"/>
                  <a:pt x="287151" y="95920"/>
                  <a:pt x="331840" y="118269"/>
                </a:cubicBezTo>
                <a:cubicBezTo>
                  <a:pt x="337097" y="120898"/>
                  <a:pt x="339726" y="127472"/>
                  <a:pt x="337097" y="132730"/>
                </a:cubicBezTo>
                <a:cubicBezTo>
                  <a:pt x="337097" y="132730"/>
                  <a:pt x="337097" y="132730"/>
                  <a:pt x="326582" y="153765"/>
                </a:cubicBezTo>
                <a:cubicBezTo>
                  <a:pt x="325268" y="156394"/>
                  <a:pt x="323954" y="159023"/>
                  <a:pt x="321325" y="159023"/>
                </a:cubicBezTo>
                <a:cubicBezTo>
                  <a:pt x="318696" y="160338"/>
                  <a:pt x="314753" y="160338"/>
                  <a:pt x="312124" y="159023"/>
                </a:cubicBezTo>
                <a:cubicBezTo>
                  <a:pt x="312124" y="159023"/>
                  <a:pt x="312124" y="159023"/>
                  <a:pt x="267435" y="136674"/>
                </a:cubicBezTo>
                <a:cubicBezTo>
                  <a:pt x="264806" y="140618"/>
                  <a:pt x="260863" y="143248"/>
                  <a:pt x="256920" y="143248"/>
                </a:cubicBezTo>
                <a:cubicBezTo>
                  <a:pt x="252977" y="144562"/>
                  <a:pt x="249034" y="141933"/>
                  <a:pt x="246405" y="137989"/>
                </a:cubicBezTo>
                <a:cubicBezTo>
                  <a:pt x="246405" y="137989"/>
                  <a:pt x="246405" y="137989"/>
                  <a:pt x="220117" y="99864"/>
                </a:cubicBezTo>
                <a:cubicBezTo>
                  <a:pt x="218803" y="95920"/>
                  <a:pt x="217488" y="90661"/>
                  <a:pt x="220117" y="86717"/>
                </a:cubicBezTo>
                <a:cubicBezTo>
                  <a:pt x="221431" y="84088"/>
                  <a:pt x="225375" y="81459"/>
                  <a:pt x="229318" y="80144"/>
                </a:cubicBezTo>
                <a:close/>
                <a:moveTo>
                  <a:pt x="166150" y="0"/>
                </a:moveTo>
                <a:cubicBezTo>
                  <a:pt x="210984" y="0"/>
                  <a:pt x="251862" y="23625"/>
                  <a:pt x="274279" y="59062"/>
                </a:cubicBezTo>
                <a:cubicBezTo>
                  <a:pt x="274279" y="59062"/>
                  <a:pt x="274279" y="59062"/>
                  <a:pt x="247906" y="61687"/>
                </a:cubicBezTo>
                <a:cubicBezTo>
                  <a:pt x="229445" y="39375"/>
                  <a:pt x="203072" y="24937"/>
                  <a:pt x="172743" y="23625"/>
                </a:cubicBezTo>
                <a:cubicBezTo>
                  <a:pt x="171424" y="23625"/>
                  <a:pt x="170106" y="24937"/>
                  <a:pt x="170106" y="24937"/>
                </a:cubicBezTo>
                <a:cubicBezTo>
                  <a:pt x="167468" y="30187"/>
                  <a:pt x="171424" y="31500"/>
                  <a:pt x="174061" y="34125"/>
                </a:cubicBezTo>
                <a:cubicBezTo>
                  <a:pt x="179336" y="36750"/>
                  <a:pt x="172743" y="39375"/>
                  <a:pt x="170106" y="40687"/>
                </a:cubicBezTo>
                <a:cubicBezTo>
                  <a:pt x="163512" y="40687"/>
                  <a:pt x="163512" y="35437"/>
                  <a:pt x="160875" y="31500"/>
                </a:cubicBezTo>
                <a:cubicBezTo>
                  <a:pt x="159556" y="30187"/>
                  <a:pt x="155600" y="28875"/>
                  <a:pt x="154282" y="27562"/>
                </a:cubicBezTo>
                <a:cubicBezTo>
                  <a:pt x="151644" y="27562"/>
                  <a:pt x="146370" y="28875"/>
                  <a:pt x="145051" y="30187"/>
                </a:cubicBezTo>
                <a:cubicBezTo>
                  <a:pt x="143733" y="32812"/>
                  <a:pt x="139777" y="32812"/>
                  <a:pt x="135821" y="32812"/>
                </a:cubicBezTo>
                <a:cubicBezTo>
                  <a:pt x="131865" y="34125"/>
                  <a:pt x="122634" y="36750"/>
                  <a:pt x="122634" y="39375"/>
                </a:cubicBezTo>
                <a:cubicBezTo>
                  <a:pt x="122634" y="42000"/>
                  <a:pt x="123953" y="44625"/>
                  <a:pt x="127909" y="44625"/>
                </a:cubicBezTo>
                <a:cubicBezTo>
                  <a:pt x="130546" y="44625"/>
                  <a:pt x="135821" y="42000"/>
                  <a:pt x="139777" y="43312"/>
                </a:cubicBezTo>
                <a:cubicBezTo>
                  <a:pt x="142414" y="44625"/>
                  <a:pt x="146370" y="42000"/>
                  <a:pt x="149007" y="44625"/>
                </a:cubicBezTo>
                <a:cubicBezTo>
                  <a:pt x="150326" y="47250"/>
                  <a:pt x="151644" y="51187"/>
                  <a:pt x="152963" y="53812"/>
                </a:cubicBezTo>
                <a:cubicBezTo>
                  <a:pt x="154282" y="57750"/>
                  <a:pt x="154282" y="60375"/>
                  <a:pt x="155600" y="63000"/>
                </a:cubicBezTo>
                <a:cubicBezTo>
                  <a:pt x="155600" y="65625"/>
                  <a:pt x="155600" y="68250"/>
                  <a:pt x="156919" y="68250"/>
                </a:cubicBezTo>
                <a:cubicBezTo>
                  <a:pt x="159556" y="68250"/>
                  <a:pt x="159556" y="65625"/>
                  <a:pt x="160875" y="65625"/>
                </a:cubicBezTo>
                <a:cubicBezTo>
                  <a:pt x="167468" y="64312"/>
                  <a:pt x="171424" y="69562"/>
                  <a:pt x="170106" y="74812"/>
                </a:cubicBezTo>
                <a:cubicBezTo>
                  <a:pt x="170106" y="77438"/>
                  <a:pt x="166150" y="81375"/>
                  <a:pt x="159556" y="82688"/>
                </a:cubicBezTo>
                <a:cubicBezTo>
                  <a:pt x="159556" y="82688"/>
                  <a:pt x="149007" y="81375"/>
                  <a:pt x="143733" y="72187"/>
                </a:cubicBezTo>
                <a:cubicBezTo>
                  <a:pt x="137139" y="61687"/>
                  <a:pt x="126590" y="56437"/>
                  <a:pt x="126590" y="56437"/>
                </a:cubicBezTo>
                <a:cubicBezTo>
                  <a:pt x="126590" y="56437"/>
                  <a:pt x="119997" y="49875"/>
                  <a:pt x="113404" y="48562"/>
                </a:cubicBezTo>
                <a:cubicBezTo>
                  <a:pt x="110766" y="48562"/>
                  <a:pt x="102854" y="52500"/>
                  <a:pt x="102854" y="52500"/>
                </a:cubicBezTo>
                <a:cubicBezTo>
                  <a:pt x="102854" y="52500"/>
                  <a:pt x="87031" y="66937"/>
                  <a:pt x="85712" y="69562"/>
                </a:cubicBezTo>
                <a:cubicBezTo>
                  <a:pt x="84393" y="72187"/>
                  <a:pt x="77800" y="84000"/>
                  <a:pt x="79119" y="89250"/>
                </a:cubicBezTo>
                <a:cubicBezTo>
                  <a:pt x="80437" y="93188"/>
                  <a:pt x="80437" y="103688"/>
                  <a:pt x="88349" y="105000"/>
                </a:cubicBezTo>
                <a:cubicBezTo>
                  <a:pt x="96261" y="106313"/>
                  <a:pt x="98898" y="112875"/>
                  <a:pt x="100217" y="114188"/>
                </a:cubicBezTo>
                <a:cubicBezTo>
                  <a:pt x="102854" y="115500"/>
                  <a:pt x="105492" y="118125"/>
                  <a:pt x="108129" y="116813"/>
                </a:cubicBezTo>
                <a:cubicBezTo>
                  <a:pt x="109448" y="116813"/>
                  <a:pt x="114722" y="123375"/>
                  <a:pt x="112085" y="123375"/>
                </a:cubicBezTo>
                <a:cubicBezTo>
                  <a:pt x="109448" y="124688"/>
                  <a:pt x="102854" y="122063"/>
                  <a:pt x="101536" y="123375"/>
                </a:cubicBezTo>
                <a:cubicBezTo>
                  <a:pt x="100217" y="126000"/>
                  <a:pt x="97580" y="135188"/>
                  <a:pt x="98898" y="141750"/>
                </a:cubicBezTo>
                <a:cubicBezTo>
                  <a:pt x="98898" y="147000"/>
                  <a:pt x="94942" y="157500"/>
                  <a:pt x="93624" y="164063"/>
                </a:cubicBezTo>
                <a:cubicBezTo>
                  <a:pt x="93624" y="168000"/>
                  <a:pt x="93624" y="182438"/>
                  <a:pt x="97580" y="194250"/>
                </a:cubicBezTo>
                <a:cubicBezTo>
                  <a:pt x="97580" y="194250"/>
                  <a:pt x="97580" y="194250"/>
                  <a:pt x="145051" y="194250"/>
                </a:cubicBezTo>
                <a:cubicBezTo>
                  <a:pt x="150326" y="189000"/>
                  <a:pt x="156919" y="179813"/>
                  <a:pt x="159556" y="174563"/>
                </a:cubicBezTo>
                <a:cubicBezTo>
                  <a:pt x="162194" y="169313"/>
                  <a:pt x="170106" y="156188"/>
                  <a:pt x="176699" y="152250"/>
                </a:cubicBezTo>
                <a:cubicBezTo>
                  <a:pt x="184611" y="149625"/>
                  <a:pt x="192523" y="145688"/>
                  <a:pt x="193841" y="143063"/>
                </a:cubicBezTo>
                <a:cubicBezTo>
                  <a:pt x="195160" y="140438"/>
                  <a:pt x="200434" y="137813"/>
                  <a:pt x="195160" y="136500"/>
                </a:cubicBezTo>
                <a:cubicBezTo>
                  <a:pt x="189885" y="135188"/>
                  <a:pt x="185929" y="132563"/>
                  <a:pt x="185929" y="129938"/>
                </a:cubicBezTo>
                <a:cubicBezTo>
                  <a:pt x="185929" y="126000"/>
                  <a:pt x="184611" y="122063"/>
                  <a:pt x="181973" y="118125"/>
                </a:cubicBezTo>
                <a:cubicBezTo>
                  <a:pt x="180655" y="114188"/>
                  <a:pt x="175380" y="105000"/>
                  <a:pt x="175380" y="102375"/>
                </a:cubicBezTo>
                <a:cubicBezTo>
                  <a:pt x="174061" y="98438"/>
                  <a:pt x="178017" y="91875"/>
                  <a:pt x="179336" y="94500"/>
                </a:cubicBezTo>
                <a:cubicBezTo>
                  <a:pt x="180655" y="97125"/>
                  <a:pt x="184611" y="108938"/>
                  <a:pt x="187248" y="112875"/>
                </a:cubicBezTo>
                <a:cubicBezTo>
                  <a:pt x="188567" y="115500"/>
                  <a:pt x="192523" y="123375"/>
                  <a:pt x="197797" y="122063"/>
                </a:cubicBezTo>
                <a:cubicBezTo>
                  <a:pt x="200434" y="120750"/>
                  <a:pt x="207028" y="119438"/>
                  <a:pt x="212302" y="118125"/>
                </a:cubicBezTo>
                <a:cubicBezTo>
                  <a:pt x="212302" y="118125"/>
                  <a:pt x="212302" y="118125"/>
                  <a:pt x="242632" y="165375"/>
                </a:cubicBezTo>
                <a:cubicBezTo>
                  <a:pt x="246588" y="170625"/>
                  <a:pt x="251862" y="173250"/>
                  <a:pt x="257137" y="173250"/>
                </a:cubicBezTo>
                <a:cubicBezTo>
                  <a:pt x="258455" y="173250"/>
                  <a:pt x="258455" y="173250"/>
                  <a:pt x="258455" y="173250"/>
                </a:cubicBezTo>
                <a:cubicBezTo>
                  <a:pt x="265049" y="173250"/>
                  <a:pt x="270323" y="169313"/>
                  <a:pt x="272961" y="162750"/>
                </a:cubicBezTo>
                <a:cubicBezTo>
                  <a:pt x="272961" y="162750"/>
                  <a:pt x="272961" y="162750"/>
                  <a:pt x="274279" y="160125"/>
                </a:cubicBezTo>
                <a:cubicBezTo>
                  <a:pt x="274279" y="160125"/>
                  <a:pt x="274279" y="160125"/>
                  <a:pt x="290103" y="168000"/>
                </a:cubicBezTo>
                <a:cubicBezTo>
                  <a:pt x="287466" y="177188"/>
                  <a:pt x="283510" y="185063"/>
                  <a:pt x="278235" y="194250"/>
                </a:cubicBezTo>
                <a:cubicBezTo>
                  <a:pt x="278235" y="194250"/>
                  <a:pt x="278235" y="194250"/>
                  <a:pt x="305927" y="194250"/>
                </a:cubicBezTo>
                <a:cubicBezTo>
                  <a:pt x="317795" y="194250"/>
                  <a:pt x="327025" y="202125"/>
                  <a:pt x="327025" y="213938"/>
                </a:cubicBezTo>
                <a:cubicBezTo>
                  <a:pt x="327025" y="213938"/>
                  <a:pt x="327025" y="213938"/>
                  <a:pt x="327025" y="312375"/>
                </a:cubicBezTo>
                <a:cubicBezTo>
                  <a:pt x="327025" y="324188"/>
                  <a:pt x="317795" y="333375"/>
                  <a:pt x="305927" y="333375"/>
                </a:cubicBezTo>
                <a:cubicBezTo>
                  <a:pt x="305927" y="333375"/>
                  <a:pt x="305927" y="333375"/>
                  <a:pt x="19779" y="333375"/>
                </a:cubicBezTo>
                <a:cubicBezTo>
                  <a:pt x="9230" y="333375"/>
                  <a:pt x="0" y="324188"/>
                  <a:pt x="0" y="312375"/>
                </a:cubicBezTo>
                <a:cubicBezTo>
                  <a:pt x="0" y="312375"/>
                  <a:pt x="0" y="312375"/>
                  <a:pt x="0" y="211313"/>
                </a:cubicBezTo>
                <a:cubicBezTo>
                  <a:pt x="0" y="202125"/>
                  <a:pt x="7912" y="194250"/>
                  <a:pt x="18461" y="194250"/>
                </a:cubicBezTo>
                <a:cubicBezTo>
                  <a:pt x="18461" y="194250"/>
                  <a:pt x="18461" y="194250"/>
                  <a:pt x="54064" y="194250"/>
                </a:cubicBezTo>
                <a:cubicBezTo>
                  <a:pt x="42197" y="174563"/>
                  <a:pt x="36922" y="153563"/>
                  <a:pt x="36922" y="129938"/>
                </a:cubicBezTo>
                <a:cubicBezTo>
                  <a:pt x="36922" y="57750"/>
                  <a:pt x="94942" y="0"/>
                  <a:pt x="1661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íŝḷîḍe">
            <a:extLst>
              <a:ext uri="{FF2B5EF4-FFF2-40B4-BE49-F238E27FC236}">
                <a16:creationId xmlns:a16="http://schemas.microsoft.com/office/drawing/2014/main" id="{0B52A7D7-D05D-EB78-169A-65A48ACE5918}"/>
              </a:ext>
            </a:extLst>
          </p:cNvPr>
          <p:cNvSpPr/>
          <p:nvPr/>
        </p:nvSpPr>
        <p:spPr>
          <a:xfrm>
            <a:off x="8749160" y="2773535"/>
            <a:ext cx="2722946" cy="1598358"/>
          </a:xfrm>
          <a:prstGeom prst="homePlate">
            <a:avLst/>
          </a:prstGeom>
          <a:solidFill>
            <a:srgbClr val="FAAA1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is1ïde">
            <a:extLst>
              <a:ext uri="{FF2B5EF4-FFF2-40B4-BE49-F238E27FC236}">
                <a16:creationId xmlns:a16="http://schemas.microsoft.com/office/drawing/2014/main" id="{520170A7-053A-EC5D-43E8-41C9EF534C14}"/>
              </a:ext>
            </a:extLst>
          </p:cNvPr>
          <p:cNvSpPr>
            <a:spLocks/>
          </p:cNvSpPr>
          <p:nvPr/>
        </p:nvSpPr>
        <p:spPr bwMode="auto">
          <a:xfrm>
            <a:off x="8900480" y="2888209"/>
            <a:ext cx="337044" cy="406893"/>
          </a:xfrm>
          <a:custGeom>
            <a:avLst/>
            <a:gdLst>
              <a:gd name="connsiteX0" fmla="*/ 127000 w 252413"/>
              <a:gd name="connsiteY0" fmla="*/ 292100 h 338138"/>
              <a:gd name="connsiteX1" fmla="*/ 111125 w 252413"/>
              <a:gd name="connsiteY1" fmla="*/ 307975 h 338138"/>
              <a:gd name="connsiteX2" fmla="*/ 127000 w 252413"/>
              <a:gd name="connsiteY2" fmla="*/ 323850 h 338138"/>
              <a:gd name="connsiteX3" fmla="*/ 142875 w 252413"/>
              <a:gd name="connsiteY3" fmla="*/ 307975 h 338138"/>
              <a:gd name="connsiteX4" fmla="*/ 127000 w 252413"/>
              <a:gd name="connsiteY4" fmla="*/ 292100 h 338138"/>
              <a:gd name="connsiteX5" fmla="*/ 60637 w 252413"/>
              <a:gd name="connsiteY5" fmla="*/ 241300 h 338138"/>
              <a:gd name="connsiteX6" fmla="*/ 123259 w 252413"/>
              <a:gd name="connsiteY6" fmla="*/ 241300 h 338138"/>
              <a:gd name="connsiteX7" fmla="*/ 128588 w 252413"/>
              <a:gd name="connsiteY7" fmla="*/ 248356 h 338138"/>
              <a:gd name="connsiteX8" fmla="*/ 123259 w 252413"/>
              <a:gd name="connsiteY8" fmla="*/ 254000 h 338138"/>
              <a:gd name="connsiteX9" fmla="*/ 60637 w 252413"/>
              <a:gd name="connsiteY9" fmla="*/ 254000 h 338138"/>
              <a:gd name="connsiteX10" fmla="*/ 53975 w 252413"/>
              <a:gd name="connsiteY10" fmla="*/ 248356 h 338138"/>
              <a:gd name="connsiteX11" fmla="*/ 60637 w 252413"/>
              <a:gd name="connsiteY11" fmla="*/ 241300 h 338138"/>
              <a:gd name="connsiteX12" fmla="*/ 60637 w 252413"/>
              <a:gd name="connsiteY12" fmla="*/ 219075 h 338138"/>
              <a:gd name="connsiteX13" fmla="*/ 123259 w 252413"/>
              <a:gd name="connsiteY13" fmla="*/ 219075 h 338138"/>
              <a:gd name="connsiteX14" fmla="*/ 128588 w 252413"/>
              <a:gd name="connsiteY14" fmla="*/ 224720 h 338138"/>
              <a:gd name="connsiteX15" fmla="*/ 123259 w 252413"/>
              <a:gd name="connsiteY15" fmla="*/ 231775 h 338138"/>
              <a:gd name="connsiteX16" fmla="*/ 60637 w 252413"/>
              <a:gd name="connsiteY16" fmla="*/ 231775 h 338138"/>
              <a:gd name="connsiteX17" fmla="*/ 53975 w 252413"/>
              <a:gd name="connsiteY17" fmla="*/ 224720 h 338138"/>
              <a:gd name="connsiteX18" fmla="*/ 60637 w 252413"/>
              <a:gd name="connsiteY18" fmla="*/ 219075 h 338138"/>
              <a:gd name="connsiteX19" fmla="*/ 60637 w 252413"/>
              <a:gd name="connsiteY19" fmla="*/ 196850 h 338138"/>
              <a:gd name="connsiteX20" fmla="*/ 123259 w 252413"/>
              <a:gd name="connsiteY20" fmla="*/ 196850 h 338138"/>
              <a:gd name="connsiteX21" fmla="*/ 128588 w 252413"/>
              <a:gd name="connsiteY21" fmla="*/ 202407 h 338138"/>
              <a:gd name="connsiteX22" fmla="*/ 123259 w 252413"/>
              <a:gd name="connsiteY22" fmla="*/ 207963 h 338138"/>
              <a:gd name="connsiteX23" fmla="*/ 60637 w 252413"/>
              <a:gd name="connsiteY23" fmla="*/ 207963 h 338138"/>
              <a:gd name="connsiteX24" fmla="*/ 53975 w 252413"/>
              <a:gd name="connsiteY24" fmla="*/ 202407 h 338138"/>
              <a:gd name="connsiteX25" fmla="*/ 60637 w 252413"/>
              <a:gd name="connsiteY25" fmla="*/ 196850 h 338138"/>
              <a:gd name="connsiteX26" fmla="*/ 60637 w 252413"/>
              <a:gd name="connsiteY26" fmla="*/ 174625 h 338138"/>
              <a:gd name="connsiteX27" fmla="*/ 123259 w 252413"/>
              <a:gd name="connsiteY27" fmla="*/ 174625 h 338138"/>
              <a:gd name="connsiteX28" fmla="*/ 128588 w 252413"/>
              <a:gd name="connsiteY28" fmla="*/ 180182 h 338138"/>
              <a:gd name="connsiteX29" fmla="*/ 123259 w 252413"/>
              <a:gd name="connsiteY29" fmla="*/ 185738 h 338138"/>
              <a:gd name="connsiteX30" fmla="*/ 60637 w 252413"/>
              <a:gd name="connsiteY30" fmla="*/ 185738 h 338138"/>
              <a:gd name="connsiteX31" fmla="*/ 53975 w 252413"/>
              <a:gd name="connsiteY31" fmla="*/ 180182 h 338138"/>
              <a:gd name="connsiteX32" fmla="*/ 60637 w 252413"/>
              <a:gd name="connsiteY32" fmla="*/ 174625 h 338138"/>
              <a:gd name="connsiteX33" fmla="*/ 149784 w 252413"/>
              <a:gd name="connsiteY33" fmla="*/ 155575 h 338138"/>
              <a:gd name="connsiteX34" fmla="*/ 188356 w 252413"/>
              <a:gd name="connsiteY34" fmla="*/ 155575 h 338138"/>
              <a:gd name="connsiteX35" fmla="*/ 193676 w 252413"/>
              <a:gd name="connsiteY35" fmla="*/ 160852 h 338138"/>
              <a:gd name="connsiteX36" fmla="*/ 193676 w 252413"/>
              <a:gd name="connsiteY36" fmla="*/ 242642 h 338138"/>
              <a:gd name="connsiteX37" fmla="*/ 188356 w 252413"/>
              <a:gd name="connsiteY37" fmla="*/ 249238 h 338138"/>
              <a:gd name="connsiteX38" fmla="*/ 149784 w 252413"/>
              <a:gd name="connsiteY38" fmla="*/ 249238 h 338138"/>
              <a:gd name="connsiteX39" fmla="*/ 144463 w 252413"/>
              <a:gd name="connsiteY39" fmla="*/ 242642 h 338138"/>
              <a:gd name="connsiteX40" fmla="*/ 144463 w 252413"/>
              <a:gd name="connsiteY40" fmla="*/ 160852 h 338138"/>
              <a:gd name="connsiteX41" fmla="*/ 149784 w 252413"/>
              <a:gd name="connsiteY41" fmla="*/ 155575 h 338138"/>
              <a:gd name="connsiteX42" fmla="*/ 60637 w 252413"/>
              <a:gd name="connsiteY42" fmla="*/ 150813 h 338138"/>
              <a:gd name="connsiteX43" fmla="*/ 123259 w 252413"/>
              <a:gd name="connsiteY43" fmla="*/ 150813 h 338138"/>
              <a:gd name="connsiteX44" fmla="*/ 128588 w 252413"/>
              <a:gd name="connsiteY44" fmla="*/ 156987 h 338138"/>
              <a:gd name="connsiteX45" fmla="*/ 123259 w 252413"/>
              <a:gd name="connsiteY45" fmla="*/ 161926 h 338138"/>
              <a:gd name="connsiteX46" fmla="*/ 60637 w 252413"/>
              <a:gd name="connsiteY46" fmla="*/ 161926 h 338138"/>
              <a:gd name="connsiteX47" fmla="*/ 53975 w 252413"/>
              <a:gd name="connsiteY47" fmla="*/ 156987 h 338138"/>
              <a:gd name="connsiteX48" fmla="*/ 60637 w 252413"/>
              <a:gd name="connsiteY48" fmla="*/ 150813 h 338138"/>
              <a:gd name="connsiteX49" fmla="*/ 59267 w 252413"/>
              <a:gd name="connsiteY49" fmla="*/ 128588 h 338138"/>
              <a:gd name="connsiteX50" fmla="*/ 191559 w 252413"/>
              <a:gd name="connsiteY50" fmla="*/ 128588 h 338138"/>
              <a:gd name="connsiteX51" fmla="*/ 196850 w 252413"/>
              <a:gd name="connsiteY51" fmla="*/ 133527 h 338138"/>
              <a:gd name="connsiteX52" fmla="*/ 191559 w 252413"/>
              <a:gd name="connsiteY52" fmla="*/ 139701 h 338138"/>
              <a:gd name="connsiteX53" fmla="*/ 59267 w 252413"/>
              <a:gd name="connsiteY53" fmla="*/ 139701 h 338138"/>
              <a:gd name="connsiteX54" fmla="*/ 53975 w 252413"/>
              <a:gd name="connsiteY54" fmla="*/ 133527 h 338138"/>
              <a:gd name="connsiteX55" fmla="*/ 59267 w 252413"/>
              <a:gd name="connsiteY55" fmla="*/ 128588 h 338138"/>
              <a:gd name="connsiteX56" fmla="*/ 127568 w 252413"/>
              <a:gd name="connsiteY56" fmla="*/ 106363 h 338138"/>
              <a:gd name="connsiteX57" fmla="*/ 191522 w 252413"/>
              <a:gd name="connsiteY57" fmla="*/ 106363 h 338138"/>
              <a:gd name="connsiteX58" fmla="*/ 196851 w 252413"/>
              <a:gd name="connsiteY58" fmla="*/ 111125 h 338138"/>
              <a:gd name="connsiteX59" fmla="*/ 191522 w 252413"/>
              <a:gd name="connsiteY59" fmla="*/ 115888 h 338138"/>
              <a:gd name="connsiteX60" fmla="*/ 127568 w 252413"/>
              <a:gd name="connsiteY60" fmla="*/ 115888 h 338138"/>
              <a:gd name="connsiteX61" fmla="*/ 122238 w 252413"/>
              <a:gd name="connsiteY61" fmla="*/ 111125 h 338138"/>
              <a:gd name="connsiteX62" fmla="*/ 127568 w 252413"/>
              <a:gd name="connsiteY62" fmla="*/ 106363 h 338138"/>
              <a:gd name="connsiteX63" fmla="*/ 127568 w 252413"/>
              <a:gd name="connsiteY63" fmla="*/ 84138 h 338138"/>
              <a:gd name="connsiteX64" fmla="*/ 191522 w 252413"/>
              <a:gd name="connsiteY64" fmla="*/ 84138 h 338138"/>
              <a:gd name="connsiteX65" fmla="*/ 196851 w 252413"/>
              <a:gd name="connsiteY65" fmla="*/ 88900 h 338138"/>
              <a:gd name="connsiteX66" fmla="*/ 191522 w 252413"/>
              <a:gd name="connsiteY66" fmla="*/ 93663 h 338138"/>
              <a:gd name="connsiteX67" fmla="*/ 127568 w 252413"/>
              <a:gd name="connsiteY67" fmla="*/ 93663 h 338138"/>
              <a:gd name="connsiteX68" fmla="*/ 122238 w 252413"/>
              <a:gd name="connsiteY68" fmla="*/ 88900 h 338138"/>
              <a:gd name="connsiteX69" fmla="*/ 127568 w 252413"/>
              <a:gd name="connsiteY69" fmla="*/ 84138 h 338138"/>
              <a:gd name="connsiteX70" fmla="*/ 64136 w 252413"/>
              <a:gd name="connsiteY70" fmla="*/ 65088 h 338138"/>
              <a:gd name="connsiteX71" fmla="*/ 107316 w 252413"/>
              <a:gd name="connsiteY71" fmla="*/ 65088 h 338138"/>
              <a:gd name="connsiteX72" fmla="*/ 112713 w 252413"/>
              <a:gd name="connsiteY72" fmla="*/ 71702 h 338138"/>
              <a:gd name="connsiteX73" fmla="*/ 112713 w 252413"/>
              <a:gd name="connsiteY73" fmla="*/ 106098 h 338138"/>
              <a:gd name="connsiteX74" fmla="*/ 107316 w 252413"/>
              <a:gd name="connsiteY74" fmla="*/ 112713 h 338138"/>
              <a:gd name="connsiteX75" fmla="*/ 64136 w 252413"/>
              <a:gd name="connsiteY75" fmla="*/ 112713 h 338138"/>
              <a:gd name="connsiteX76" fmla="*/ 58738 w 252413"/>
              <a:gd name="connsiteY76" fmla="*/ 106098 h 338138"/>
              <a:gd name="connsiteX77" fmla="*/ 58738 w 252413"/>
              <a:gd name="connsiteY77" fmla="*/ 71702 h 338138"/>
              <a:gd name="connsiteX78" fmla="*/ 64136 w 252413"/>
              <a:gd name="connsiteY78" fmla="*/ 65088 h 338138"/>
              <a:gd name="connsiteX79" fmla="*/ 127568 w 252413"/>
              <a:gd name="connsiteY79" fmla="*/ 60325 h 338138"/>
              <a:gd name="connsiteX80" fmla="*/ 191522 w 252413"/>
              <a:gd name="connsiteY80" fmla="*/ 60325 h 338138"/>
              <a:gd name="connsiteX81" fmla="*/ 196851 w 252413"/>
              <a:gd name="connsiteY81" fmla="*/ 66499 h 338138"/>
              <a:gd name="connsiteX82" fmla="*/ 191522 w 252413"/>
              <a:gd name="connsiteY82" fmla="*/ 71438 h 338138"/>
              <a:gd name="connsiteX83" fmla="*/ 127568 w 252413"/>
              <a:gd name="connsiteY83" fmla="*/ 71438 h 338138"/>
              <a:gd name="connsiteX84" fmla="*/ 122238 w 252413"/>
              <a:gd name="connsiteY84" fmla="*/ 66499 h 338138"/>
              <a:gd name="connsiteX85" fmla="*/ 127568 w 252413"/>
              <a:gd name="connsiteY85" fmla="*/ 60325 h 338138"/>
              <a:gd name="connsiteX86" fmla="*/ 42572 w 252413"/>
              <a:gd name="connsiteY86" fmla="*/ 34925 h 338138"/>
              <a:gd name="connsiteX87" fmla="*/ 33338 w 252413"/>
              <a:gd name="connsiteY87" fmla="*/ 44126 h 338138"/>
              <a:gd name="connsiteX88" fmla="*/ 33338 w 252413"/>
              <a:gd name="connsiteY88" fmla="*/ 279400 h 338138"/>
              <a:gd name="connsiteX89" fmla="*/ 220663 w 252413"/>
              <a:gd name="connsiteY89" fmla="*/ 279400 h 338138"/>
              <a:gd name="connsiteX90" fmla="*/ 220663 w 252413"/>
              <a:gd name="connsiteY90" fmla="*/ 44126 h 338138"/>
              <a:gd name="connsiteX91" fmla="*/ 211429 w 252413"/>
              <a:gd name="connsiteY91" fmla="*/ 34925 h 338138"/>
              <a:gd name="connsiteX92" fmla="*/ 42572 w 252413"/>
              <a:gd name="connsiteY92" fmla="*/ 34925 h 338138"/>
              <a:gd name="connsiteX93" fmla="*/ 42069 w 252413"/>
              <a:gd name="connsiteY93" fmla="*/ 0 h 338138"/>
              <a:gd name="connsiteX94" fmla="*/ 210344 w 252413"/>
              <a:gd name="connsiteY94" fmla="*/ 0 h 338138"/>
              <a:gd name="connsiteX95" fmla="*/ 252413 w 252413"/>
              <a:gd name="connsiteY95" fmla="*/ 43588 h 338138"/>
              <a:gd name="connsiteX96" fmla="*/ 252413 w 252413"/>
              <a:gd name="connsiteY96" fmla="*/ 294550 h 338138"/>
              <a:gd name="connsiteX97" fmla="*/ 210344 w 252413"/>
              <a:gd name="connsiteY97" fmla="*/ 338138 h 338138"/>
              <a:gd name="connsiteX98" fmla="*/ 42069 w 252413"/>
              <a:gd name="connsiteY98" fmla="*/ 338138 h 338138"/>
              <a:gd name="connsiteX99" fmla="*/ 0 w 252413"/>
              <a:gd name="connsiteY99" fmla="*/ 294550 h 338138"/>
              <a:gd name="connsiteX100" fmla="*/ 0 w 252413"/>
              <a:gd name="connsiteY100" fmla="*/ 43588 h 338138"/>
              <a:gd name="connsiteX101" fmla="*/ 42069 w 252413"/>
              <a:gd name="connsiteY10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52413" h="338138">
                <a:moveTo>
                  <a:pt x="127000" y="292100"/>
                </a:moveTo>
                <a:cubicBezTo>
                  <a:pt x="118232" y="292100"/>
                  <a:pt x="111125" y="299207"/>
                  <a:pt x="111125" y="307975"/>
                </a:cubicBezTo>
                <a:cubicBezTo>
                  <a:pt x="111125" y="316743"/>
                  <a:pt x="118232" y="323850"/>
                  <a:pt x="127000" y="323850"/>
                </a:cubicBezTo>
                <a:cubicBezTo>
                  <a:pt x="135768" y="323850"/>
                  <a:pt x="142875" y="316743"/>
                  <a:pt x="142875" y="307975"/>
                </a:cubicBezTo>
                <a:cubicBezTo>
                  <a:pt x="142875" y="299207"/>
                  <a:pt x="135768" y="292100"/>
                  <a:pt x="127000" y="292100"/>
                </a:cubicBezTo>
                <a:close/>
                <a:moveTo>
                  <a:pt x="60637" y="241300"/>
                </a:moveTo>
                <a:cubicBezTo>
                  <a:pt x="60637" y="241300"/>
                  <a:pt x="60637" y="241300"/>
                  <a:pt x="123259" y="241300"/>
                </a:cubicBezTo>
                <a:cubicBezTo>
                  <a:pt x="127256" y="241300"/>
                  <a:pt x="128588" y="244122"/>
                  <a:pt x="128588" y="248356"/>
                </a:cubicBezTo>
                <a:cubicBezTo>
                  <a:pt x="128588" y="251178"/>
                  <a:pt x="127256" y="254000"/>
                  <a:pt x="123259" y="254000"/>
                </a:cubicBezTo>
                <a:cubicBezTo>
                  <a:pt x="123259" y="254000"/>
                  <a:pt x="123259" y="254000"/>
                  <a:pt x="60637" y="254000"/>
                </a:cubicBezTo>
                <a:cubicBezTo>
                  <a:pt x="56640" y="254000"/>
                  <a:pt x="53975" y="251178"/>
                  <a:pt x="53975" y="248356"/>
                </a:cubicBezTo>
                <a:cubicBezTo>
                  <a:pt x="53975" y="244122"/>
                  <a:pt x="56640" y="241300"/>
                  <a:pt x="60637" y="241300"/>
                </a:cubicBezTo>
                <a:close/>
                <a:moveTo>
                  <a:pt x="60637" y="219075"/>
                </a:moveTo>
                <a:cubicBezTo>
                  <a:pt x="60637" y="219075"/>
                  <a:pt x="60637" y="219075"/>
                  <a:pt x="123259" y="219075"/>
                </a:cubicBezTo>
                <a:cubicBezTo>
                  <a:pt x="127256" y="219075"/>
                  <a:pt x="128588" y="221897"/>
                  <a:pt x="128588" y="224720"/>
                </a:cubicBezTo>
                <a:cubicBezTo>
                  <a:pt x="128588" y="228953"/>
                  <a:pt x="127256" y="231775"/>
                  <a:pt x="123259" y="231775"/>
                </a:cubicBezTo>
                <a:cubicBezTo>
                  <a:pt x="123259" y="231775"/>
                  <a:pt x="123259" y="231775"/>
                  <a:pt x="60637" y="231775"/>
                </a:cubicBezTo>
                <a:cubicBezTo>
                  <a:pt x="56640" y="231775"/>
                  <a:pt x="53975" y="228953"/>
                  <a:pt x="53975" y="224720"/>
                </a:cubicBezTo>
                <a:cubicBezTo>
                  <a:pt x="53975" y="221897"/>
                  <a:pt x="56640" y="219075"/>
                  <a:pt x="60637" y="219075"/>
                </a:cubicBezTo>
                <a:close/>
                <a:moveTo>
                  <a:pt x="60637" y="196850"/>
                </a:moveTo>
                <a:cubicBezTo>
                  <a:pt x="60637" y="196850"/>
                  <a:pt x="60637" y="196850"/>
                  <a:pt x="123259" y="196850"/>
                </a:cubicBezTo>
                <a:cubicBezTo>
                  <a:pt x="127256" y="196850"/>
                  <a:pt x="128588" y="199628"/>
                  <a:pt x="128588" y="202407"/>
                </a:cubicBezTo>
                <a:cubicBezTo>
                  <a:pt x="128588" y="206574"/>
                  <a:pt x="127256" y="207963"/>
                  <a:pt x="123259" y="207963"/>
                </a:cubicBezTo>
                <a:cubicBezTo>
                  <a:pt x="123259" y="207963"/>
                  <a:pt x="123259" y="207963"/>
                  <a:pt x="60637" y="207963"/>
                </a:cubicBezTo>
                <a:cubicBezTo>
                  <a:pt x="56640" y="207963"/>
                  <a:pt x="53975" y="206574"/>
                  <a:pt x="53975" y="202407"/>
                </a:cubicBezTo>
                <a:cubicBezTo>
                  <a:pt x="53975" y="199628"/>
                  <a:pt x="56640" y="196850"/>
                  <a:pt x="60637" y="196850"/>
                </a:cubicBezTo>
                <a:close/>
                <a:moveTo>
                  <a:pt x="60637" y="174625"/>
                </a:moveTo>
                <a:cubicBezTo>
                  <a:pt x="60637" y="174625"/>
                  <a:pt x="60637" y="174625"/>
                  <a:pt x="123259" y="174625"/>
                </a:cubicBezTo>
                <a:cubicBezTo>
                  <a:pt x="127256" y="174625"/>
                  <a:pt x="128588" y="177403"/>
                  <a:pt x="128588" y="180182"/>
                </a:cubicBezTo>
                <a:cubicBezTo>
                  <a:pt x="128588" y="182960"/>
                  <a:pt x="127256" y="185738"/>
                  <a:pt x="123259" y="185738"/>
                </a:cubicBezTo>
                <a:cubicBezTo>
                  <a:pt x="123259" y="185738"/>
                  <a:pt x="123259" y="185738"/>
                  <a:pt x="60637" y="185738"/>
                </a:cubicBezTo>
                <a:cubicBezTo>
                  <a:pt x="56640" y="185738"/>
                  <a:pt x="53975" y="182960"/>
                  <a:pt x="53975" y="180182"/>
                </a:cubicBezTo>
                <a:cubicBezTo>
                  <a:pt x="53975" y="177403"/>
                  <a:pt x="56640" y="174625"/>
                  <a:pt x="60637" y="174625"/>
                </a:cubicBezTo>
                <a:close/>
                <a:moveTo>
                  <a:pt x="149784" y="155575"/>
                </a:moveTo>
                <a:cubicBezTo>
                  <a:pt x="149784" y="155575"/>
                  <a:pt x="149784" y="155575"/>
                  <a:pt x="188356" y="155575"/>
                </a:cubicBezTo>
                <a:cubicBezTo>
                  <a:pt x="191016" y="155575"/>
                  <a:pt x="193676" y="158214"/>
                  <a:pt x="193676" y="160852"/>
                </a:cubicBezTo>
                <a:cubicBezTo>
                  <a:pt x="193676" y="160852"/>
                  <a:pt x="193676" y="160852"/>
                  <a:pt x="193676" y="242642"/>
                </a:cubicBezTo>
                <a:cubicBezTo>
                  <a:pt x="193676" y="246600"/>
                  <a:pt x="191016" y="249238"/>
                  <a:pt x="188356" y="249238"/>
                </a:cubicBezTo>
                <a:cubicBezTo>
                  <a:pt x="188356" y="249238"/>
                  <a:pt x="188356" y="249238"/>
                  <a:pt x="149784" y="249238"/>
                </a:cubicBezTo>
                <a:cubicBezTo>
                  <a:pt x="147123" y="249238"/>
                  <a:pt x="144463" y="246600"/>
                  <a:pt x="144463" y="242642"/>
                </a:cubicBezTo>
                <a:cubicBezTo>
                  <a:pt x="144463" y="242642"/>
                  <a:pt x="144463" y="242642"/>
                  <a:pt x="144463" y="160852"/>
                </a:cubicBezTo>
                <a:cubicBezTo>
                  <a:pt x="144463" y="158214"/>
                  <a:pt x="147123" y="155575"/>
                  <a:pt x="149784" y="155575"/>
                </a:cubicBezTo>
                <a:close/>
                <a:moveTo>
                  <a:pt x="60637" y="150813"/>
                </a:moveTo>
                <a:cubicBezTo>
                  <a:pt x="60637" y="150813"/>
                  <a:pt x="60637" y="150813"/>
                  <a:pt x="123259" y="150813"/>
                </a:cubicBezTo>
                <a:cubicBezTo>
                  <a:pt x="127256" y="150813"/>
                  <a:pt x="128588" y="153283"/>
                  <a:pt x="128588" y="156987"/>
                </a:cubicBezTo>
                <a:cubicBezTo>
                  <a:pt x="128588" y="159457"/>
                  <a:pt x="127256" y="161926"/>
                  <a:pt x="123259" y="161926"/>
                </a:cubicBezTo>
                <a:cubicBezTo>
                  <a:pt x="123259" y="161926"/>
                  <a:pt x="123259" y="161926"/>
                  <a:pt x="60637" y="161926"/>
                </a:cubicBezTo>
                <a:cubicBezTo>
                  <a:pt x="56640" y="161926"/>
                  <a:pt x="53975" y="159457"/>
                  <a:pt x="53975" y="156987"/>
                </a:cubicBezTo>
                <a:cubicBezTo>
                  <a:pt x="53975" y="153283"/>
                  <a:pt x="56640" y="150813"/>
                  <a:pt x="60637" y="150813"/>
                </a:cubicBezTo>
                <a:close/>
                <a:moveTo>
                  <a:pt x="59267" y="128588"/>
                </a:moveTo>
                <a:cubicBezTo>
                  <a:pt x="59267" y="128588"/>
                  <a:pt x="59267" y="128588"/>
                  <a:pt x="191559" y="128588"/>
                </a:cubicBezTo>
                <a:cubicBezTo>
                  <a:pt x="194204" y="128588"/>
                  <a:pt x="196850" y="131058"/>
                  <a:pt x="196850" y="133527"/>
                </a:cubicBezTo>
                <a:cubicBezTo>
                  <a:pt x="196850" y="137232"/>
                  <a:pt x="194204" y="139701"/>
                  <a:pt x="191559" y="139701"/>
                </a:cubicBezTo>
                <a:cubicBezTo>
                  <a:pt x="191559" y="139701"/>
                  <a:pt x="191559" y="139701"/>
                  <a:pt x="59267" y="139701"/>
                </a:cubicBezTo>
                <a:cubicBezTo>
                  <a:pt x="56621" y="139701"/>
                  <a:pt x="53975" y="137232"/>
                  <a:pt x="53975" y="133527"/>
                </a:cubicBezTo>
                <a:cubicBezTo>
                  <a:pt x="53975" y="131058"/>
                  <a:pt x="56621" y="128588"/>
                  <a:pt x="59267" y="128588"/>
                </a:cubicBezTo>
                <a:close/>
                <a:moveTo>
                  <a:pt x="127568" y="106363"/>
                </a:moveTo>
                <a:cubicBezTo>
                  <a:pt x="127568" y="106363"/>
                  <a:pt x="127568" y="106363"/>
                  <a:pt x="191522" y="106363"/>
                </a:cubicBezTo>
                <a:cubicBezTo>
                  <a:pt x="194186" y="106363"/>
                  <a:pt x="196851" y="108744"/>
                  <a:pt x="196851" y="111125"/>
                </a:cubicBezTo>
                <a:cubicBezTo>
                  <a:pt x="196851" y="114697"/>
                  <a:pt x="194186" y="115888"/>
                  <a:pt x="191522" y="115888"/>
                </a:cubicBezTo>
                <a:cubicBezTo>
                  <a:pt x="191522" y="115888"/>
                  <a:pt x="191522" y="115888"/>
                  <a:pt x="127568" y="115888"/>
                </a:cubicBezTo>
                <a:cubicBezTo>
                  <a:pt x="124903" y="115888"/>
                  <a:pt x="122238" y="114697"/>
                  <a:pt x="122238" y="111125"/>
                </a:cubicBezTo>
                <a:cubicBezTo>
                  <a:pt x="122238" y="108744"/>
                  <a:pt x="124903" y="106363"/>
                  <a:pt x="127568" y="106363"/>
                </a:cubicBezTo>
                <a:close/>
                <a:moveTo>
                  <a:pt x="127568" y="84138"/>
                </a:moveTo>
                <a:cubicBezTo>
                  <a:pt x="127568" y="84138"/>
                  <a:pt x="127568" y="84138"/>
                  <a:pt x="191522" y="84138"/>
                </a:cubicBezTo>
                <a:cubicBezTo>
                  <a:pt x="194186" y="84138"/>
                  <a:pt x="196851" y="86519"/>
                  <a:pt x="196851" y="88900"/>
                </a:cubicBezTo>
                <a:cubicBezTo>
                  <a:pt x="196851" y="91282"/>
                  <a:pt x="194186" y="93663"/>
                  <a:pt x="191522" y="93663"/>
                </a:cubicBezTo>
                <a:cubicBezTo>
                  <a:pt x="191522" y="93663"/>
                  <a:pt x="191522" y="93663"/>
                  <a:pt x="127568" y="93663"/>
                </a:cubicBezTo>
                <a:cubicBezTo>
                  <a:pt x="124903" y="93663"/>
                  <a:pt x="122238" y="91282"/>
                  <a:pt x="122238" y="88900"/>
                </a:cubicBezTo>
                <a:cubicBezTo>
                  <a:pt x="122238" y="86519"/>
                  <a:pt x="124903" y="84138"/>
                  <a:pt x="127568" y="84138"/>
                </a:cubicBezTo>
                <a:close/>
                <a:moveTo>
                  <a:pt x="64136" y="65088"/>
                </a:moveTo>
                <a:cubicBezTo>
                  <a:pt x="64136" y="65088"/>
                  <a:pt x="64136" y="65088"/>
                  <a:pt x="107316" y="65088"/>
                </a:cubicBezTo>
                <a:cubicBezTo>
                  <a:pt x="110014" y="65088"/>
                  <a:pt x="112713" y="67734"/>
                  <a:pt x="112713" y="71702"/>
                </a:cubicBezTo>
                <a:cubicBezTo>
                  <a:pt x="112713" y="71702"/>
                  <a:pt x="112713" y="71702"/>
                  <a:pt x="112713" y="106098"/>
                </a:cubicBezTo>
                <a:cubicBezTo>
                  <a:pt x="112713" y="110067"/>
                  <a:pt x="110014" y="112713"/>
                  <a:pt x="107316" y="112713"/>
                </a:cubicBezTo>
                <a:cubicBezTo>
                  <a:pt x="107316" y="112713"/>
                  <a:pt x="107316" y="112713"/>
                  <a:pt x="64136" y="112713"/>
                </a:cubicBezTo>
                <a:cubicBezTo>
                  <a:pt x="61437" y="112713"/>
                  <a:pt x="58738" y="110067"/>
                  <a:pt x="58738" y="106098"/>
                </a:cubicBezTo>
                <a:cubicBezTo>
                  <a:pt x="58738" y="106098"/>
                  <a:pt x="58738" y="106098"/>
                  <a:pt x="58738" y="71702"/>
                </a:cubicBezTo>
                <a:cubicBezTo>
                  <a:pt x="58738" y="67734"/>
                  <a:pt x="61437" y="65088"/>
                  <a:pt x="64136" y="65088"/>
                </a:cubicBezTo>
                <a:close/>
                <a:moveTo>
                  <a:pt x="127568" y="60325"/>
                </a:moveTo>
                <a:cubicBezTo>
                  <a:pt x="127568" y="60325"/>
                  <a:pt x="127568" y="60325"/>
                  <a:pt x="191522" y="60325"/>
                </a:cubicBezTo>
                <a:cubicBezTo>
                  <a:pt x="194186" y="60325"/>
                  <a:pt x="196851" y="62794"/>
                  <a:pt x="196851" y="66499"/>
                </a:cubicBezTo>
                <a:cubicBezTo>
                  <a:pt x="196851" y="68968"/>
                  <a:pt x="194186" y="71438"/>
                  <a:pt x="191522" y="71438"/>
                </a:cubicBezTo>
                <a:cubicBezTo>
                  <a:pt x="191522" y="71438"/>
                  <a:pt x="191522" y="71438"/>
                  <a:pt x="127568" y="71438"/>
                </a:cubicBezTo>
                <a:cubicBezTo>
                  <a:pt x="124903" y="71438"/>
                  <a:pt x="122238" y="68968"/>
                  <a:pt x="122238" y="66499"/>
                </a:cubicBezTo>
                <a:cubicBezTo>
                  <a:pt x="122238" y="62794"/>
                  <a:pt x="124903" y="60325"/>
                  <a:pt x="127568" y="60325"/>
                </a:cubicBezTo>
                <a:close/>
                <a:moveTo>
                  <a:pt x="42572" y="34925"/>
                </a:moveTo>
                <a:cubicBezTo>
                  <a:pt x="37295" y="34925"/>
                  <a:pt x="33338" y="38868"/>
                  <a:pt x="33338" y="44126"/>
                </a:cubicBezTo>
                <a:lnTo>
                  <a:pt x="33338" y="279400"/>
                </a:lnTo>
                <a:cubicBezTo>
                  <a:pt x="33338" y="279400"/>
                  <a:pt x="33338" y="279400"/>
                  <a:pt x="220663" y="279400"/>
                </a:cubicBezTo>
                <a:cubicBezTo>
                  <a:pt x="220663" y="279400"/>
                  <a:pt x="220663" y="279400"/>
                  <a:pt x="220663" y="44126"/>
                </a:cubicBezTo>
                <a:cubicBezTo>
                  <a:pt x="220663" y="38868"/>
                  <a:pt x="216706" y="34925"/>
                  <a:pt x="211429" y="34925"/>
                </a:cubicBezTo>
                <a:cubicBezTo>
                  <a:pt x="211429" y="34925"/>
                  <a:pt x="211429" y="34925"/>
                  <a:pt x="42572" y="34925"/>
                </a:cubicBezTo>
                <a:close/>
                <a:moveTo>
                  <a:pt x="42069" y="0"/>
                </a:moveTo>
                <a:cubicBezTo>
                  <a:pt x="42069" y="0"/>
                  <a:pt x="42069" y="0"/>
                  <a:pt x="210344" y="0"/>
                </a:cubicBezTo>
                <a:cubicBezTo>
                  <a:pt x="234008" y="0"/>
                  <a:pt x="252413" y="19813"/>
                  <a:pt x="252413" y="43588"/>
                </a:cubicBezTo>
                <a:cubicBezTo>
                  <a:pt x="252413" y="43588"/>
                  <a:pt x="252413" y="43588"/>
                  <a:pt x="252413" y="294550"/>
                </a:cubicBezTo>
                <a:cubicBezTo>
                  <a:pt x="252413" y="318325"/>
                  <a:pt x="234008" y="338138"/>
                  <a:pt x="210344" y="338138"/>
                </a:cubicBezTo>
                <a:cubicBezTo>
                  <a:pt x="210344" y="338138"/>
                  <a:pt x="210344" y="338138"/>
                  <a:pt x="42069" y="338138"/>
                </a:cubicBezTo>
                <a:cubicBezTo>
                  <a:pt x="18405" y="338138"/>
                  <a:pt x="0" y="318325"/>
                  <a:pt x="0" y="294550"/>
                </a:cubicBezTo>
                <a:cubicBezTo>
                  <a:pt x="0" y="294550"/>
                  <a:pt x="0" y="294550"/>
                  <a:pt x="0" y="43588"/>
                </a:cubicBezTo>
                <a:cubicBezTo>
                  <a:pt x="0" y="19813"/>
                  <a:pt x="18405" y="0"/>
                  <a:pt x="42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îṧļiďe">
            <a:extLst>
              <a:ext uri="{FF2B5EF4-FFF2-40B4-BE49-F238E27FC236}">
                <a16:creationId xmlns:a16="http://schemas.microsoft.com/office/drawing/2014/main" id="{9EBD3ECD-8D72-CD39-1E4B-DA2E0662EBF6}"/>
              </a:ext>
            </a:extLst>
          </p:cNvPr>
          <p:cNvSpPr/>
          <p:nvPr/>
        </p:nvSpPr>
        <p:spPr>
          <a:xfrm>
            <a:off x="3677956" y="2773535"/>
            <a:ext cx="2260541" cy="1598358"/>
          </a:xfrm>
          <a:prstGeom prst="rect">
            <a:avLst/>
          </a:prstGeom>
          <a:solidFill>
            <a:srgbClr val="FAAA1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9" name="íŝļîḑe">
            <a:extLst>
              <a:ext uri="{FF2B5EF4-FFF2-40B4-BE49-F238E27FC236}">
                <a16:creationId xmlns:a16="http://schemas.microsoft.com/office/drawing/2014/main" id="{70CA9301-8640-2E4E-9FB1-C2452742D11C}"/>
              </a:ext>
            </a:extLst>
          </p:cNvPr>
          <p:cNvSpPr>
            <a:spLocks/>
          </p:cNvSpPr>
          <p:nvPr/>
        </p:nvSpPr>
        <p:spPr bwMode="auto">
          <a:xfrm>
            <a:off x="4605199" y="2906889"/>
            <a:ext cx="406055" cy="400348"/>
          </a:xfrm>
          <a:custGeom>
            <a:avLst/>
            <a:gdLst>
              <a:gd name="connsiteX0" fmla="*/ 266595 w 338128"/>
              <a:gd name="connsiteY0" fmla="*/ 260350 h 333375"/>
              <a:gd name="connsiteX1" fmla="*/ 258340 w 338128"/>
              <a:gd name="connsiteY1" fmla="*/ 262820 h 333375"/>
              <a:gd name="connsiteX2" fmla="*/ 255588 w 338128"/>
              <a:gd name="connsiteY2" fmla="*/ 271463 h 333375"/>
              <a:gd name="connsiteX3" fmla="*/ 276226 w 338128"/>
              <a:gd name="connsiteY3" fmla="*/ 271463 h 333375"/>
              <a:gd name="connsiteX4" fmla="*/ 273475 w 338128"/>
              <a:gd name="connsiteY4" fmla="*/ 262820 h 333375"/>
              <a:gd name="connsiteX5" fmla="*/ 266595 w 338128"/>
              <a:gd name="connsiteY5" fmla="*/ 260350 h 333375"/>
              <a:gd name="connsiteX6" fmla="*/ 61119 w 338128"/>
              <a:gd name="connsiteY6" fmla="*/ 260350 h 333375"/>
              <a:gd name="connsiteX7" fmla="*/ 51859 w 338128"/>
              <a:gd name="connsiteY7" fmla="*/ 264319 h 333375"/>
              <a:gd name="connsiteX8" fmla="*/ 49213 w 338128"/>
              <a:gd name="connsiteY8" fmla="*/ 276225 h 333375"/>
              <a:gd name="connsiteX9" fmla="*/ 51859 w 338128"/>
              <a:gd name="connsiteY9" fmla="*/ 288131 h 333375"/>
              <a:gd name="connsiteX10" fmla="*/ 61119 w 338128"/>
              <a:gd name="connsiteY10" fmla="*/ 292100 h 333375"/>
              <a:gd name="connsiteX11" fmla="*/ 70380 w 338128"/>
              <a:gd name="connsiteY11" fmla="*/ 288131 h 333375"/>
              <a:gd name="connsiteX12" fmla="*/ 73026 w 338128"/>
              <a:gd name="connsiteY12" fmla="*/ 276225 h 333375"/>
              <a:gd name="connsiteX13" fmla="*/ 70380 w 338128"/>
              <a:gd name="connsiteY13" fmla="*/ 264319 h 333375"/>
              <a:gd name="connsiteX14" fmla="*/ 61119 w 338128"/>
              <a:gd name="connsiteY14" fmla="*/ 260350 h 333375"/>
              <a:gd name="connsiteX15" fmla="*/ 169863 w 338128"/>
              <a:gd name="connsiteY15" fmla="*/ 250825 h 333375"/>
              <a:gd name="connsiteX16" fmla="*/ 182563 w 338128"/>
              <a:gd name="connsiteY16" fmla="*/ 250825 h 333375"/>
              <a:gd name="connsiteX17" fmla="*/ 182563 w 338128"/>
              <a:gd name="connsiteY17" fmla="*/ 301625 h 333375"/>
              <a:gd name="connsiteX18" fmla="*/ 169863 w 338128"/>
              <a:gd name="connsiteY18" fmla="*/ 301625 h 333375"/>
              <a:gd name="connsiteX19" fmla="*/ 265250 w 338128"/>
              <a:gd name="connsiteY19" fmla="*/ 249237 h 333375"/>
              <a:gd name="connsiteX20" fmla="*/ 283665 w 338128"/>
              <a:gd name="connsiteY20" fmla="*/ 257095 h 333375"/>
              <a:gd name="connsiteX21" fmla="*/ 288926 w 338128"/>
              <a:gd name="connsiteY21" fmla="*/ 279360 h 333375"/>
              <a:gd name="connsiteX22" fmla="*/ 256042 w 338128"/>
              <a:gd name="connsiteY22" fmla="*/ 279360 h 333375"/>
              <a:gd name="connsiteX23" fmla="*/ 258673 w 338128"/>
              <a:gd name="connsiteY23" fmla="*/ 288528 h 333375"/>
              <a:gd name="connsiteX24" fmla="*/ 266565 w 338128"/>
              <a:gd name="connsiteY24" fmla="*/ 292457 h 333375"/>
              <a:gd name="connsiteX25" fmla="*/ 271826 w 338128"/>
              <a:gd name="connsiteY25" fmla="*/ 289838 h 333375"/>
              <a:gd name="connsiteX26" fmla="*/ 275773 w 338128"/>
              <a:gd name="connsiteY26" fmla="*/ 284599 h 333375"/>
              <a:gd name="connsiteX27" fmla="*/ 288926 w 338128"/>
              <a:gd name="connsiteY27" fmla="*/ 287218 h 333375"/>
              <a:gd name="connsiteX28" fmla="*/ 281034 w 338128"/>
              <a:gd name="connsiteY28" fmla="*/ 297696 h 333375"/>
              <a:gd name="connsiteX29" fmla="*/ 266565 w 338128"/>
              <a:gd name="connsiteY29" fmla="*/ 301625 h 333375"/>
              <a:gd name="connsiteX30" fmla="*/ 246834 w 338128"/>
              <a:gd name="connsiteY30" fmla="*/ 293767 h 333375"/>
              <a:gd name="connsiteX31" fmla="*/ 242888 w 338128"/>
              <a:gd name="connsiteY31" fmla="*/ 275431 h 333375"/>
              <a:gd name="connsiteX32" fmla="*/ 249465 w 338128"/>
              <a:gd name="connsiteY32" fmla="*/ 255786 h 333375"/>
              <a:gd name="connsiteX33" fmla="*/ 265250 w 338128"/>
              <a:gd name="connsiteY33" fmla="*/ 249237 h 333375"/>
              <a:gd name="connsiteX34" fmla="*/ 221026 w 338128"/>
              <a:gd name="connsiteY34" fmla="*/ 249237 h 333375"/>
              <a:gd name="connsiteX35" fmla="*/ 228919 w 338128"/>
              <a:gd name="connsiteY35" fmla="*/ 250580 h 333375"/>
              <a:gd name="connsiteX36" fmla="*/ 234180 w 338128"/>
              <a:gd name="connsiteY36" fmla="*/ 254610 h 333375"/>
              <a:gd name="connsiteX37" fmla="*/ 238126 w 338128"/>
              <a:gd name="connsiteY37" fmla="*/ 261327 h 333375"/>
              <a:gd name="connsiteX38" fmla="*/ 238126 w 338128"/>
              <a:gd name="connsiteY38" fmla="*/ 269386 h 333375"/>
              <a:gd name="connsiteX39" fmla="*/ 238126 w 338128"/>
              <a:gd name="connsiteY39" fmla="*/ 301625 h 333375"/>
              <a:gd name="connsiteX40" fmla="*/ 224973 w 338128"/>
              <a:gd name="connsiteY40" fmla="*/ 301625 h 333375"/>
              <a:gd name="connsiteX41" fmla="*/ 224973 w 338128"/>
              <a:gd name="connsiteY41" fmla="*/ 276103 h 333375"/>
              <a:gd name="connsiteX42" fmla="*/ 223657 w 338128"/>
              <a:gd name="connsiteY42" fmla="*/ 265357 h 333375"/>
              <a:gd name="connsiteX43" fmla="*/ 221026 w 338128"/>
              <a:gd name="connsiteY43" fmla="*/ 261327 h 333375"/>
              <a:gd name="connsiteX44" fmla="*/ 217080 w 338128"/>
              <a:gd name="connsiteY44" fmla="*/ 259983 h 333375"/>
              <a:gd name="connsiteX45" fmla="*/ 210503 w 338128"/>
              <a:gd name="connsiteY45" fmla="*/ 261327 h 333375"/>
              <a:gd name="connsiteX46" fmla="*/ 206557 w 338128"/>
              <a:gd name="connsiteY46" fmla="*/ 266700 h 333375"/>
              <a:gd name="connsiteX47" fmla="*/ 205241 w 338128"/>
              <a:gd name="connsiteY47" fmla="*/ 278789 h 333375"/>
              <a:gd name="connsiteX48" fmla="*/ 205241 w 338128"/>
              <a:gd name="connsiteY48" fmla="*/ 301625 h 333375"/>
              <a:gd name="connsiteX49" fmla="*/ 192088 w 338128"/>
              <a:gd name="connsiteY49" fmla="*/ 301625 h 333375"/>
              <a:gd name="connsiteX50" fmla="*/ 192088 w 338128"/>
              <a:gd name="connsiteY50" fmla="*/ 250580 h 333375"/>
              <a:gd name="connsiteX51" fmla="*/ 203926 w 338128"/>
              <a:gd name="connsiteY51" fmla="*/ 250580 h 333375"/>
              <a:gd name="connsiteX52" fmla="*/ 203926 w 338128"/>
              <a:gd name="connsiteY52" fmla="*/ 258640 h 333375"/>
              <a:gd name="connsiteX53" fmla="*/ 221026 w 338128"/>
              <a:gd name="connsiteY53" fmla="*/ 249237 h 333375"/>
              <a:gd name="connsiteX54" fmla="*/ 122601 w 338128"/>
              <a:gd name="connsiteY54" fmla="*/ 249237 h 333375"/>
              <a:gd name="connsiteX55" fmla="*/ 130493 w 338128"/>
              <a:gd name="connsiteY55" fmla="*/ 250580 h 333375"/>
              <a:gd name="connsiteX56" fmla="*/ 135755 w 338128"/>
              <a:gd name="connsiteY56" fmla="*/ 254610 h 333375"/>
              <a:gd name="connsiteX57" fmla="*/ 138385 w 338128"/>
              <a:gd name="connsiteY57" fmla="*/ 261327 h 333375"/>
              <a:gd name="connsiteX58" fmla="*/ 139701 w 338128"/>
              <a:gd name="connsiteY58" fmla="*/ 269386 h 333375"/>
              <a:gd name="connsiteX59" fmla="*/ 139701 w 338128"/>
              <a:gd name="connsiteY59" fmla="*/ 301625 h 333375"/>
              <a:gd name="connsiteX60" fmla="*/ 126547 w 338128"/>
              <a:gd name="connsiteY60" fmla="*/ 301625 h 333375"/>
              <a:gd name="connsiteX61" fmla="*/ 126547 w 338128"/>
              <a:gd name="connsiteY61" fmla="*/ 276103 h 333375"/>
              <a:gd name="connsiteX62" fmla="*/ 125232 w 338128"/>
              <a:gd name="connsiteY62" fmla="*/ 265357 h 333375"/>
              <a:gd name="connsiteX63" fmla="*/ 122601 w 338128"/>
              <a:gd name="connsiteY63" fmla="*/ 261327 h 333375"/>
              <a:gd name="connsiteX64" fmla="*/ 117339 w 338128"/>
              <a:gd name="connsiteY64" fmla="*/ 259983 h 333375"/>
              <a:gd name="connsiteX65" fmla="*/ 112078 w 338128"/>
              <a:gd name="connsiteY65" fmla="*/ 261327 h 333375"/>
              <a:gd name="connsiteX66" fmla="*/ 108132 w 338128"/>
              <a:gd name="connsiteY66" fmla="*/ 266700 h 333375"/>
              <a:gd name="connsiteX67" fmla="*/ 106816 w 338128"/>
              <a:gd name="connsiteY67" fmla="*/ 278789 h 333375"/>
              <a:gd name="connsiteX68" fmla="*/ 106816 w 338128"/>
              <a:gd name="connsiteY68" fmla="*/ 301625 h 333375"/>
              <a:gd name="connsiteX69" fmla="*/ 93663 w 338128"/>
              <a:gd name="connsiteY69" fmla="*/ 301625 h 333375"/>
              <a:gd name="connsiteX70" fmla="*/ 93663 w 338128"/>
              <a:gd name="connsiteY70" fmla="*/ 250580 h 333375"/>
              <a:gd name="connsiteX71" fmla="*/ 106816 w 338128"/>
              <a:gd name="connsiteY71" fmla="*/ 250580 h 333375"/>
              <a:gd name="connsiteX72" fmla="*/ 106816 w 338128"/>
              <a:gd name="connsiteY72" fmla="*/ 258640 h 333375"/>
              <a:gd name="connsiteX73" fmla="*/ 122601 w 338128"/>
              <a:gd name="connsiteY73" fmla="*/ 249237 h 333375"/>
              <a:gd name="connsiteX74" fmla="*/ 61119 w 338128"/>
              <a:gd name="connsiteY74" fmla="*/ 249237 h 333375"/>
              <a:gd name="connsiteX75" fmla="*/ 79455 w 338128"/>
              <a:gd name="connsiteY75" fmla="*/ 257095 h 333375"/>
              <a:gd name="connsiteX76" fmla="*/ 87313 w 338128"/>
              <a:gd name="connsiteY76" fmla="*/ 275431 h 333375"/>
              <a:gd name="connsiteX77" fmla="*/ 79455 w 338128"/>
              <a:gd name="connsiteY77" fmla="*/ 293767 h 333375"/>
              <a:gd name="connsiteX78" fmla="*/ 61119 w 338128"/>
              <a:gd name="connsiteY78" fmla="*/ 301625 h 333375"/>
              <a:gd name="connsiteX79" fmla="*/ 48022 w 338128"/>
              <a:gd name="connsiteY79" fmla="*/ 299006 h 333375"/>
              <a:gd name="connsiteX80" fmla="*/ 38854 w 338128"/>
              <a:gd name="connsiteY80" fmla="*/ 289838 h 333375"/>
              <a:gd name="connsiteX81" fmla="*/ 34925 w 338128"/>
              <a:gd name="connsiteY81" fmla="*/ 275431 h 333375"/>
              <a:gd name="connsiteX82" fmla="*/ 38854 w 338128"/>
              <a:gd name="connsiteY82" fmla="*/ 262334 h 333375"/>
              <a:gd name="connsiteX83" fmla="*/ 48022 w 338128"/>
              <a:gd name="connsiteY83" fmla="*/ 253166 h 333375"/>
              <a:gd name="connsiteX84" fmla="*/ 61119 w 338128"/>
              <a:gd name="connsiteY84" fmla="*/ 249237 h 333375"/>
              <a:gd name="connsiteX85" fmla="*/ 169863 w 338128"/>
              <a:gd name="connsiteY85" fmla="*/ 231775 h 333375"/>
              <a:gd name="connsiteX86" fmla="*/ 182563 w 338128"/>
              <a:gd name="connsiteY86" fmla="*/ 231775 h 333375"/>
              <a:gd name="connsiteX87" fmla="*/ 182563 w 338128"/>
              <a:gd name="connsiteY87" fmla="*/ 244475 h 333375"/>
              <a:gd name="connsiteX88" fmla="*/ 169863 w 338128"/>
              <a:gd name="connsiteY88" fmla="*/ 244475 h 333375"/>
              <a:gd name="connsiteX89" fmla="*/ 147638 w 338128"/>
              <a:gd name="connsiteY89" fmla="*/ 231775 h 333375"/>
              <a:gd name="connsiteX90" fmla="*/ 161926 w 338128"/>
              <a:gd name="connsiteY90" fmla="*/ 231775 h 333375"/>
              <a:gd name="connsiteX91" fmla="*/ 161926 w 338128"/>
              <a:gd name="connsiteY91" fmla="*/ 301625 h 333375"/>
              <a:gd name="connsiteX92" fmla="*/ 147638 w 338128"/>
              <a:gd name="connsiteY92" fmla="*/ 301625 h 333375"/>
              <a:gd name="connsiteX93" fmla="*/ 35674 w 338128"/>
              <a:gd name="connsiteY93" fmla="*/ 217487 h 333375"/>
              <a:gd name="connsiteX94" fmla="*/ 23813 w 338128"/>
              <a:gd name="connsiteY94" fmla="*/ 229159 h 333375"/>
              <a:gd name="connsiteX95" fmla="*/ 23813 w 338128"/>
              <a:gd name="connsiteY95" fmla="*/ 297891 h 333375"/>
              <a:gd name="connsiteX96" fmla="*/ 35674 w 338128"/>
              <a:gd name="connsiteY96" fmla="*/ 309562 h 333375"/>
              <a:gd name="connsiteX97" fmla="*/ 291352 w 338128"/>
              <a:gd name="connsiteY97" fmla="*/ 309562 h 333375"/>
              <a:gd name="connsiteX98" fmla="*/ 303213 w 338128"/>
              <a:gd name="connsiteY98" fmla="*/ 297891 h 333375"/>
              <a:gd name="connsiteX99" fmla="*/ 303213 w 338128"/>
              <a:gd name="connsiteY99" fmla="*/ 229159 h 333375"/>
              <a:gd name="connsiteX100" fmla="*/ 291352 w 338128"/>
              <a:gd name="connsiteY100" fmla="*/ 217487 h 333375"/>
              <a:gd name="connsiteX101" fmla="*/ 167323 w 338128"/>
              <a:gd name="connsiteY101" fmla="*/ 188595 h 333375"/>
              <a:gd name="connsiteX102" fmla="*/ 157163 w 338128"/>
              <a:gd name="connsiteY102" fmla="*/ 193675 h 333375"/>
              <a:gd name="connsiteX103" fmla="*/ 169863 w 338128"/>
              <a:gd name="connsiteY103" fmla="*/ 193675 h 333375"/>
              <a:gd name="connsiteX104" fmla="*/ 167323 w 338128"/>
              <a:gd name="connsiteY104" fmla="*/ 188595 h 333375"/>
              <a:gd name="connsiteX105" fmla="*/ 275321 w 338128"/>
              <a:gd name="connsiteY105" fmla="*/ 76200 h 333375"/>
              <a:gd name="connsiteX106" fmla="*/ 287151 w 338128"/>
              <a:gd name="connsiteY106" fmla="*/ 81459 h 333375"/>
              <a:gd name="connsiteX107" fmla="*/ 288465 w 338128"/>
              <a:gd name="connsiteY107" fmla="*/ 93291 h 333375"/>
              <a:gd name="connsiteX108" fmla="*/ 287151 w 338128"/>
              <a:gd name="connsiteY108" fmla="*/ 95920 h 333375"/>
              <a:gd name="connsiteX109" fmla="*/ 331840 w 338128"/>
              <a:gd name="connsiteY109" fmla="*/ 118269 h 333375"/>
              <a:gd name="connsiteX110" fmla="*/ 337097 w 338128"/>
              <a:gd name="connsiteY110" fmla="*/ 132730 h 333375"/>
              <a:gd name="connsiteX111" fmla="*/ 326582 w 338128"/>
              <a:gd name="connsiteY111" fmla="*/ 153765 h 333375"/>
              <a:gd name="connsiteX112" fmla="*/ 321325 w 338128"/>
              <a:gd name="connsiteY112" fmla="*/ 159023 h 333375"/>
              <a:gd name="connsiteX113" fmla="*/ 312124 w 338128"/>
              <a:gd name="connsiteY113" fmla="*/ 159023 h 333375"/>
              <a:gd name="connsiteX114" fmla="*/ 267435 w 338128"/>
              <a:gd name="connsiteY114" fmla="*/ 136674 h 333375"/>
              <a:gd name="connsiteX115" fmla="*/ 256920 w 338128"/>
              <a:gd name="connsiteY115" fmla="*/ 143248 h 333375"/>
              <a:gd name="connsiteX116" fmla="*/ 246405 w 338128"/>
              <a:gd name="connsiteY116" fmla="*/ 137989 h 333375"/>
              <a:gd name="connsiteX117" fmla="*/ 220117 w 338128"/>
              <a:gd name="connsiteY117" fmla="*/ 99864 h 333375"/>
              <a:gd name="connsiteX118" fmla="*/ 220117 w 338128"/>
              <a:gd name="connsiteY118" fmla="*/ 86717 h 333375"/>
              <a:gd name="connsiteX119" fmla="*/ 229318 w 338128"/>
              <a:gd name="connsiteY119" fmla="*/ 80144 h 333375"/>
              <a:gd name="connsiteX120" fmla="*/ 166150 w 338128"/>
              <a:gd name="connsiteY120" fmla="*/ 0 h 333375"/>
              <a:gd name="connsiteX121" fmla="*/ 274279 w 338128"/>
              <a:gd name="connsiteY121" fmla="*/ 59062 h 333375"/>
              <a:gd name="connsiteX122" fmla="*/ 247906 w 338128"/>
              <a:gd name="connsiteY122" fmla="*/ 61687 h 333375"/>
              <a:gd name="connsiteX123" fmla="*/ 172743 w 338128"/>
              <a:gd name="connsiteY123" fmla="*/ 23625 h 333375"/>
              <a:gd name="connsiteX124" fmla="*/ 170106 w 338128"/>
              <a:gd name="connsiteY124" fmla="*/ 24937 h 333375"/>
              <a:gd name="connsiteX125" fmla="*/ 174061 w 338128"/>
              <a:gd name="connsiteY125" fmla="*/ 34125 h 333375"/>
              <a:gd name="connsiteX126" fmla="*/ 170106 w 338128"/>
              <a:gd name="connsiteY126" fmla="*/ 40687 h 333375"/>
              <a:gd name="connsiteX127" fmla="*/ 160875 w 338128"/>
              <a:gd name="connsiteY127" fmla="*/ 31500 h 333375"/>
              <a:gd name="connsiteX128" fmla="*/ 154282 w 338128"/>
              <a:gd name="connsiteY128" fmla="*/ 27562 h 333375"/>
              <a:gd name="connsiteX129" fmla="*/ 145051 w 338128"/>
              <a:gd name="connsiteY129" fmla="*/ 30187 h 333375"/>
              <a:gd name="connsiteX130" fmla="*/ 135821 w 338128"/>
              <a:gd name="connsiteY130" fmla="*/ 32812 h 333375"/>
              <a:gd name="connsiteX131" fmla="*/ 122634 w 338128"/>
              <a:gd name="connsiteY131" fmla="*/ 39375 h 333375"/>
              <a:gd name="connsiteX132" fmla="*/ 127909 w 338128"/>
              <a:gd name="connsiteY132" fmla="*/ 44625 h 333375"/>
              <a:gd name="connsiteX133" fmla="*/ 139777 w 338128"/>
              <a:gd name="connsiteY133" fmla="*/ 43312 h 333375"/>
              <a:gd name="connsiteX134" fmla="*/ 149007 w 338128"/>
              <a:gd name="connsiteY134" fmla="*/ 44625 h 333375"/>
              <a:gd name="connsiteX135" fmla="*/ 152963 w 338128"/>
              <a:gd name="connsiteY135" fmla="*/ 53812 h 333375"/>
              <a:gd name="connsiteX136" fmla="*/ 155600 w 338128"/>
              <a:gd name="connsiteY136" fmla="*/ 63000 h 333375"/>
              <a:gd name="connsiteX137" fmla="*/ 156919 w 338128"/>
              <a:gd name="connsiteY137" fmla="*/ 68250 h 333375"/>
              <a:gd name="connsiteX138" fmla="*/ 160875 w 338128"/>
              <a:gd name="connsiteY138" fmla="*/ 65625 h 333375"/>
              <a:gd name="connsiteX139" fmla="*/ 170106 w 338128"/>
              <a:gd name="connsiteY139" fmla="*/ 74812 h 333375"/>
              <a:gd name="connsiteX140" fmla="*/ 159556 w 338128"/>
              <a:gd name="connsiteY140" fmla="*/ 82688 h 333375"/>
              <a:gd name="connsiteX141" fmla="*/ 143733 w 338128"/>
              <a:gd name="connsiteY141" fmla="*/ 72187 h 333375"/>
              <a:gd name="connsiteX142" fmla="*/ 126590 w 338128"/>
              <a:gd name="connsiteY142" fmla="*/ 56437 h 333375"/>
              <a:gd name="connsiteX143" fmla="*/ 113404 w 338128"/>
              <a:gd name="connsiteY143" fmla="*/ 48562 h 333375"/>
              <a:gd name="connsiteX144" fmla="*/ 102854 w 338128"/>
              <a:gd name="connsiteY144" fmla="*/ 52500 h 333375"/>
              <a:gd name="connsiteX145" fmla="*/ 85712 w 338128"/>
              <a:gd name="connsiteY145" fmla="*/ 69562 h 333375"/>
              <a:gd name="connsiteX146" fmla="*/ 79119 w 338128"/>
              <a:gd name="connsiteY146" fmla="*/ 89250 h 333375"/>
              <a:gd name="connsiteX147" fmla="*/ 88349 w 338128"/>
              <a:gd name="connsiteY147" fmla="*/ 105000 h 333375"/>
              <a:gd name="connsiteX148" fmla="*/ 100217 w 338128"/>
              <a:gd name="connsiteY148" fmla="*/ 114188 h 333375"/>
              <a:gd name="connsiteX149" fmla="*/ 108129 w 338128"/>
              <a:gd name="connsiteY149" fmla="*/ 116813 h 333375"/>
              <a:gd name="connsiteX150" fmla="*/ 112085 w 338128"/>
              <a:gd name="connsiteY150" fmla="*/ 123375 h 333375"/>
              <a:gd name="connsiteX151" fmla="*/ 101536 w 338128"/>
              <a:gd name="connsiteY151" fmla="*/ 123375 h 333375"/>
              <a:gd name="connsiteX152" fmla="*/ 98898 w 338128"/>
              <a:gd name="connsiteY152" fmla="*/ 141750 h 333375"/>
              <a:gd name="connsiteX153" fmla="*/ 93624 w 338128"/>
              <a:gd name="connsiteY153" fmla="*/ 164063 h 333375"/>
              <a:gd name="connsiteX154" fmla="*/ 97580 w 338128"/>
              <a:gd name="connsiteY154" fmla="*/ 194250 h 333375"/>
              <a:gd name="connsiteX155" fmla="*/ 145051 w 338128"/>
              <a:gd name="connsiteY155" fmla="*/ 194250 h 333375"/>
              <a:gd name="connsiteX156" fmla="*/ 159556 w 338128"/>
              <a:gd name="connsiteY156" fmla="*/ 174563 h 333375"/>
              <a:gd name="connsiteX157" fmla="*/ 176699 w 338128"/>
              <a:gd name="connsiteY157" fmla="*/ 152250 h 333375"/>
              <a:gd name="connsiteX158" fmla="*/ 193841 w 338128"/>
              <a:gd name="connsiteY158" fmla="*/ 143063 h 333375"/>
              <a:gd name="connsiteX159" fmla="*/ 195160 w 338128"/>
              <a:gd name="connsiteY159" fmla="*/ 136500 h 333375"/>
              <a:gd name="connsiteX160" fmla="*/ 185929 w 338128"/>
              <a:gd name="connsiteY160" fmla="*/ 129938 h 333375"/>
              <a:gd name="connsiteX161" fmla="*/ 181973 w 338128"/>
              <a:gd name="connsiteY161" fmla="*/ 118125 h 333375"/>
              <a:gd name="connsiteX162" fmla="*/ 175380 w 338128"/>
              <a:gd name="connsiteY162" fmla="*/ 102375 h 333375"/>
              <a:gd name="connsiteX163" fmla="*/ 179336 w 338128"/>
              <a:gd name="connsiteY163" fmla="*/ 94500 h 333375"/>
              <a:gd name="connsiteX164" fmla="*/ 187248 w 338128"/>
              <a:gd name="connsiteY164" fmla="*/ 112875 h 333375"/>
              <a:gd name="connsiteX165" fmla="*/ 197797 w 338128"/>
              <a:gd name="connsiteY165" fmla="*/ 122063 h 333375"/>
              <a:gd name="connsiteX166" fmla="*/ 212302 w 338128"/>
              <a:gd name="connsiteY166" fmla="*/ 118125 h 333375"/>
              <a:gd name="connsiteX167" fmla="*/ 242632 w 338128"/>
              <a:gd name="connsiteY167" fmla="*/ 165375 h 333375"/>
              <a:gd name="connsiteX168" fmla="*/ 257137 w 338128"/>
              <a:gd name="connsiteY168" fmla="*/ 173250 h 333375"/>
              <a:gd name="connsiteX169" fmla="*/ 258455 w 338128"/>
              <a:gd name="connsiteY169" fmla="*/ 173250 h 333375"/>
              <a:gd name="connsiteX170" fmla="*/ 272961 w 338128"/>
              <a:gd name="connsiteY170" fmla="*/ 162750 h 333375"/>
              <a:gd name="connsiteX171" fmla="*/ 274279 w 338128"/>
              <a:gd name="connsiteY171" fmla="*/ 160125 h 333375"/>
              <a:gd name="connsiteX172" fmla="*/ 290103 w 338128"/>
              <a:gd name="connsiteY172" fmla="*/ 168000 h 333375"/>
              <a:gd name="connsiteX173" fmla="*/ 278235 w 338128"/>
              <a:gd name="connsiteY173" fmla="*/ 194250 h 333375"/>
              <a:gd name="connsiteX174" fmla="*/ 305927 w 338128"/>
              <a:gd name="connsiteY174" fmla="*/ 194250 h 333375"/>
              <a:gd name="connsiteX175" fmla="*/ 327025 w 338128"/>
              <a:gd name="connsiteY175" fmla="*/ 213938 h 333375"/>
              <a:gd name="connsiteX176" fmla="*/ 327025 w 338128"/>
              <a:gd name="connsiteY176" fmla="*/ 312375 h 333375"/>
              <a:gd name="connsiteX177" fmla="*/ 305927 w 338128"/>
              <a:gd name="connsiteY177" fmla="*/ 333375 h 333375"/>
              <a:gd name="connsiteX178" fmla="*/ 19779 w 338128"/>
              <a:gd name="connsiteY178" fmla="*/ 333375 h 333375"/>
              <a:gd name="connsiteX179" fmla="*/ 0 w 338128"/>
              <a:gd name="connsiteY179" fmla="*/ 312375 h 333375"/>
              <a:gd name="connsiteX180" fmla="*/ 0 w 338128"/>
              <a:gd name="connsiteY180" fmla="*/ 211313 h 333375"/>
              <a:gd name="connsiteX181" fmla="*/ 18461 w 338128"/>
              <a:gd name="connsiteY181" fmla="*/ 194250 h 333375"/>
              <a:gd name="connsiteX182" fmla="*/ 54064 w 338128"/>
              <a:gd name="connsiteY182" fmla="*/ 194250 h 333375"/>
              <a:gd name="connsiteX183" fmla="*/ 36922 w 338128"/>
              <a:gd name="connsiteY183" fmla="*/ 129938 h 333375"/>
              <a:gd name="connsiteX184" fmla="*/ 166150 w 338128"/>
              <a:gd name="connsiteY184" fmla="*/ 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338128" h="333375">
                <a:moveTo>
                  <a:pt x="266595" y="260350"/>
                </a:moveTo>
                <a:cubicBezTo>
                  <a:pt x="263843" y="260350"/>
                  <a:pt x="261092" y="261585"/>
                  <a:pt x="258340" y="262820"/>
                </a:cubicBezTo>
                <a:cubicBezTo>
                  <a:pt x="256964" y="265289"/>
                  <a:pt x="255588" y="267759"/>
                  <a:pt x="255588" y="271463"/>
                </a:cubicBezTo>
                <a:cubicBezTo>
                  <a:pt x="255588" y="271463"/>
                  <a:pt x="255588" y="271463"/>
                  <a:pt x="276226" y="271463"/>
                </a:cubicBezTo>
                <a:cubicBezTo>
                  <a:pt x="276226" y="267759"/>
                  <a:pt x="274850" y="265289"/>
                  <a:pt x="273475" y="262820"/>
                </a:cubicBezTo>
                <a:cubicBezTo>
                  <a:pt x="272099" y="261585"/>
                  <a:pt x="269347" y="260350"/>
                  <a:pt x="266595" y="260350"/>
                </a:cubicBezTo>
                <a:close/>
                <a:moveTo>
                  <a:pt x="61119" y="260350"/>
                </a:moveTo>
                <a:cubicBezTo>
                  <a:pt x="57150" y="260350"/>
                  <a:pt x="54505" y="261673"/>
                  <a:pt x="51859" y="264319"/>
                </a:cubicBezTo>
                <a:cubicBezTo>
                  <a:pt x="50536" y="266965"/>
                  <a:pt x="49213" y="270933"/>
                  <a:pt x="49213" y="276225"/>
                </a:cubicBezTo>
                <a:cubicBezTo>
                  <a:pt x="49213" y="281517"/>
                  <a:pt x="50536" y="285486"/>
                  <a:pt x="51859" y="288131"/>
                </a:cubicBezTo>
                <a:cubicBezTo>
                  <a:pt x="54505" y="290777"/>
                  <a:pt x="57150" y="292100"/>
                  <a:pt x="61119" y="292100"/>
                </a:cubicBezTo>
                <a:cubicBezTo>
                  <a:pt x="65088" y="292100"/>
                  <a:pt x="67734" y="290777"/>
                  <a:pt x="70380" y="288131"/>
                </a:cubicBezTo>
                <a:cubicBezTo>
                  <a:pt x="71703" y="285486"/>
                  <a:pt x="73026" y="281517"/>
                  <a:pt x="73026" y="276225"/>
                </a:cubicBezTo>
                <a:cubicBezTo>
                  <a:pt x="73026" y="270933"/>
                  <a:pt x="71703" y="266965"/>
                  <a:pt x="70380" y="264319"/>
                </a:cubicBezTo>
                <a:cubicBezTo>
                  <a:pt x="67734" y="261673"/>
                  <a:pt x="65088" y="260350"/>
                  <a:pt x="61119" y="260350"/>
                </a:cubicBezTo>
                <a:close/>
                <a:moveTo>
                  <a:pt x="169863" y="250825"/>
                </a:moveTo>
                <a:lnTo>
                  <a:pt x="182563" y="250825"/>
                </a:lnTo>
                <a:lnTo>
                  <a:pt x="182563" y="301625"/>
                </a:lnTo>
                <a:lnTo>
                  <a:pt x="169863" y="301625"/>
                </a:lnTo>
                <a:close/>
                <a:moveTo>
                  <a:pt x="265250" y="249237"/>
                </a:moveTo>
                <a:cubicBezTo>
                  <a:pt x="273142" y="249237"/>
                  <a:pt x="278403" y="251857"/>
                  <a:pt x="283665" y="257095"/>
                </a:cubicBezTo>
                <a:cubicBezTo>
                  <a:pt x="287611" y="262334"/>
                  <a:pt x="288926" y="268883"/>
                  <a:pt x="288926" y="279360"/>
                </a:cubicBezTo>
                <a:cubicBezTo>
                  <a:pt x="288926" y="279360"/>
                  <a:pt x="288926" y="279360"/>
                  <a:pt x="256042" y="279360"/>
                </a:cubicBezTo>
                <a:cubicBezTo>
                  <a:pt x="256042" y="283289"/>
                  <a:pt x="257357" y="285909"/>
                  <a:pt x="258673" y="288528"/>
                </a:cubicBezTo>
                <a:cubicBezTo>
                  <a:pt x="261303" y="291148"/>
                  <a:pt x="263934" y="292457"/>
                  <a:pt x="266565" y="292457"/>
                </a:cubicBezTo>
                <a:cubicBezTo>
                  <a:pt x="269196" y="292457"/>
                  <a:pt x="270511" y="291148"/>
                  <a:pt x="271826" y="289838"/>
                </a:cubicBezTo>
                <a:cubicBezTo>
                  <a:pt x="273142" y="288528"/>
                  <a:pt x="274457" y="287218"/>
                  <a:pt x="275773" y="284599"/>
                </a:cubicBezTo>
                <a:cubicBezTo>
                  <a:pt x="275773" y="284599"/>
                  <a:pt x="275773" y="284599"/>
                  <a:pt x="288926" y="287218"/>
                </a:cubicBezTo>
                <a:cubicBezTo>
                  <a:pt x="286296" y="291148"/>
                  <a:pt x="283665" y="295077"/>
                  <a:pt x="281034" y="297696"/>
                </a:cubicBezTo>
                <a:cubicBezTo>
                  <a:pt x="277088" y="300315"/>
                  <a:pt x="271826" y="301625"/>
                  <a:pt x="266565" y="301625"/>
                </a:cubicBezTo>
                <a:cubicBezTo>
                  <a:pt x="257357" y="301625"/>
                  <a:pt x="252096" y="299006"/>
                  <a:pt x="246834" y="293767"/>
                </a:cubicBezTo>
                <a:cubicBezTo>
                  <a:pt x="244204" y="288528"/>
                  <a:pt x="242888" y="283289"/>
                  <a:pt x="242888" y="275431"/>
                </a:cubicBezTo>
                <a:cubicBezTo>
                  <a:pt x="242888" y="267573"/>
                  <a:pt x="244204" y="261024"/>
                  <a:pt x="249465" y="255786"/>
                </a:cubicBezTo>
                <a:cubicBezTo>
                  <a:pt x="253411" y="251857"/>
                  <a:pt x="258673" y="249237"/>
                  <a:pt x="265250" y="249237"/>
                </a:cubicBezTo>
                <a:close/>
                <a:moveTo>
                  <a:pt x="221026" y="249237"/>
                </a:moveTo>
                <a:cubicBezTo>
                  <a:pt x="223657" y="249237"/>
                  <a:pt x="226288" y="249237"/>
                  <a:pt x="228919" y="250580"/>
                </a:cubicBezTo>
                <a:cubicBezTo>
                  <a:pt x="231549" y="251924"/>
                  <a:pt x="234180" y="253267"/>
                  <a:pt x="234180" y="254610"/>
                </a:cubicBezTo>
                <a:cubicBezTo>
                  <a:pt x="235496" y="257297"/>
                  <a:pt x="236811" y="258640"/>
                  <a:pt x="238126" y="261327"/>
                </a:cubicBezTo>
                <a:cubicBezTo>
                  <a:pt x="238126" y="262670"/>
                  <a:pt x="238126" y="265357"/>
                  <a:pt x="238126" y="269386"/>
                </a:cubicBezTo>
                <a:cubicBezTo>
                  <a:pt x="238126" y="269386"/>
                  <a:pt x="238126" y="269386"/>
                  <a:pt x="238126" y="301625"/>
                </a:cubicBezTo>
                <a:cubicBezTo>
                  <a:pt x="238126" y="301625"/>
                  <a:pt x="238126" y="301625"/>
                  <a:pt x="224973" y="301625"/>
                </a:cubicBezTo>
                <a:cubicBezTo>
                  <a:pt x="224973" y="301625"/>
                  <a:pt x="224973" y="301625"/>
                  <a:pt x="224973" y="276103"/>
                </a:cubicBezTo>
                <a:cubicBezTo>
                  <a:pt x="224973" y="270730"/>
                  <a:pt x="224973" y="266700"/>
                  <a:pt x="223657" y="265357"/>
                </a:cubicBezTo>
                <a:cubicBezTo>
                  <a:pt x="223657" y="262670"/>
                  <a:pt x="222342" y="261327"/>
                  <a:pt x="221026" y="261327"/>
                </a:cubicBezTo>
                <a:cubicBezTo>
                  <a:pt x="219711" y="259983"/>
                  <a:pt x="218396" y="259983"/>
                  <a:pt x="217080" y="259983"/>
                </a:cubicBezTo>
                <a:cubicBezTo>
                  <a:pt x="214449" y="259983"/>
                  <a:pt x="211818" y="259983"/>
                  <a:pt x="210503" y="261327"/>
                </a:cubicBezTo>
                <a:cubicBezTo>
                  <a:pt x="207872" y="262670"/>
                  <a:pt x="207872" y="264013"/>
                  <a:pt x="206557" y="266700"/>
                </a:cubicBezTo>
                <a:cubicBezTo>
                  <a:pt x="206557" y="269386"/>
                  <a:pt x="205241" y="273416"/>
                  <a:pt x="205241" y="278789"/>
                </a:cubicBezTo>
                <a:lnTo>
                  <a:pt x="205241" y="301625"/>
                </a:lnTo>
                <a:cubicBezTo>
                  <a:pt x="205241" y="301625"/>
                  <a:pt x="205241" y="301625"/>
                  <a:pt x="192088" y="301625"/>
                </a:cubicBezTo>
                <a:cubicBezTo>
                  <a:pt x="192088" y="301625"/>
                  <a:pt x="192088" y="301625"/>
                  <a:pt x="192088" y="250580"/>
                </a:cubicBezTo>
                <a:cubicBezTo>
                  <a:pt x="192088" y="250580"/>
                  <a:pt x="192088" y="250580"/>
                  <a:pt x="203926" y="250580"/>
                </a:cubicBezTo>
                <a:cubicBezTo>
                  <a:pt x="203926" y="250580"/>
                  <a:pt x="203926" y="250580"/>
                  <a:pt x="203926" y="258640"/>
                </a:cubicBezTo>
                <a:cubicBezTo>
                  <a:pt x="209188" y="251924"/>
                  <a:pt x="214449" y="249237"/>
                  <a:pt x="221026" y="249237"/>
                </a:cubicBezTo>
                <a:close/>
                <a:moveTo>
                  <a:pt x="122601" y="249237"/>
                </a:moveTo>
                <a:cubicBezTo>
                  <a:pt x="125232" y="249237"/>
                  <a:pt x="127862" y="249237"/>
                  <a:pt x="130493" y="250580"/>
                </a:cubicBezTo>
                <a:cubicBezTo>
                  <a:pt x="133124" y="251924"/>
                  <a:pt x="134439" y="253267"/>
                  <a:pt x="135755" y="254610"/>
                </a:cubicBezTo>
                <a:cubicBezTo>
                  <a:pt x="137070" y="257297"/>
                  <a:pt x="138385" y="258640"/>
                  <a:pt x="138385" y="261327"/>
                </a:cubicBezTo>
                <a:cubicBezTo>
                  <a:pt x="139701" y="262670"/>
                  <a:pt x="139701" y="265357"/>
                  <a:pt x="139701" y="269386"/>
                </a:cubicBezTo>
                <a:cubicBezTo>
                  <a:pt x="139701" y="269386"/>
                  <a:pt x="139701" y="269386"/>
                  <a:pt x="139701" y="301625"/>
                </a:cubicBezTo>
                <a:cubicBezTo>
                  <a:pt x="139701" y="301625"/>
                  <a:pt x="139701" y="301625"/>
                  <a:pt x="126547" y="301625"/>
                </a:cubicBezTo>
                <a:cubicBezTo>
                  <a:pt x="126547" y="301625"/>
                  <a:pt x="126547" y="301625"/>
                  <a:pt x="126547" y="276103"/>
                </a:cubicBezTo>
                <a:cubicBezTo>
                  <a:pt x="126547" y="270730"/>
                  <a:pt x="125232" y="266700"/>
                  <a:pt x="125232" y="265357"/>
                </a:cubicBezTo>
                <a:cubicBezTo>
                  <a:pt x="125232" y="262670"/>
                  <a:pt x="123916" y="261327"/>
                  <a:pt x="122601" y="261327"/>
                </a:cubicBezTo>
                <a:cubicBezTo>
                  <a:pt x="121286" y="259983"/>
                  <a:pt x="119970" y="259983"/>
                  <a:pt x="117339" y="259983"/>
                </a:cubicBezTo>
                <a:cubicBezTo>
                  <a:pt x="116024" y="259983"/>
                  <a:pt x="113393" y="259983"/>
                  <a:pt x="112078" y="261327"/>
                </a:cubicBezTo>
                <a:cubicBezTo>
                  <a:pt x="109447" y="262670"/>
                  <a:pt x="108132" y="264013"/>
                  <a:pt x="108132" y="266700"/>
                </a:cubicBezTo>
                <a:cubicBezTo>
                  <a:pt x="106816" y="269386"/>
                  <a:pt x="106816" y="273416"/>
                  <a:pt x="106816" y="278789"/>
                </a:cubicBezTo>
                <a:lnTo>
                  <a:pt x="106816" y="301625"/>
                </a:lnTo>
                <a:cubicBezTo>
                  <a:pt x="106816" y="301625"/>
                  <a:pt x="106816" y="301625"/>
                  <a:pt x="93663" y="301625"/>
                </a:cubicBezTo>
                <a:cubicBezTo>
                  <a:pt x="93663" y="301625"/>
                  <a:pt x="93663" y="301625"/>
                  <a:pt x="93663" y="250580"/>
                </a:cubicBezTo>
                <a:cubicBezTo>
                  <a:pt x="93663" y="250580"/>
                  <a:pt x="93663" y="250580"/>
                  <a:pt x="106816" y="250580"/>
                </a:cubicBezTo>
                <a:cubicBezTo>
                  <a:pt x="106816" y="250580"/>
                  <a:pt x="106816" y="250580"/>
                  <a:pt x="106816" y="258640"/>
                </a:cubicBezTo>
                <a:cubicBezTo>
                  <a:pt x="110763" y="251924"/>
                  <a:pt x="116024" y="249237"/>
                  <a:pt x="122601" y="249237"/>
                </a:cubicBezTo>
                <a:close/>
                <a:moveTo>
                  <a:pt x="61119" y="249237"/>
                </a:moveTo>
                <a:cubicBezTo>
                  <a:pt x="68977" y="249237"/>
                  <a:pt x="75525" y="251857"/>
                  <a:pt x="79455" y="257095"/>
                </a:cubicBezTo>
                <a:cubicBezTo>
                  <a:pt x="84693" y="261024"/>
                  <a:pt x="87313" y="267573"/>
                  <a:pt x="87313" y="275431"/>
                </a:cubicBezTo>
                <a:cubicBezTo>
                  <a:pt x="87313" y="283289"/>
                  <a:pt x="84693" y="289838"/>
                  <a:pt x="79455" y="293767"/>
                </a:cubicBezTo>
                <a:cubicBezTo>
                  <a:pt x="74216" y="299006"/>
                  <a:pt x="68977" y="301625"/>
                  <a:pt x="61119" y="301625"/>
                </a:cubicBezTo>
                <a:cubicBezTo>
                  <a:pt x="57190" y="301625"/>
                  <a:pt x="51951" y="300315"/>
                  <a:pt x="48022" y="299006"/>
                </a:cubicBezTo>
                <a:cubicBezTo>
                  <a:pt x="44093" y="296386"/>
                  <a:pt x="40164" y="293767"/>
                  <a:pt x="38854" y="289838"/>
                </a:cubicBezTo>
                <a:cubicBezTo>
                  <a:pt x="36234" y="285909"/>
                  <a:pt x="34925" y="280670"/>
                  <a:pt x="34925" y="275431"/>
                </a:cubicBezTo>
                <a:cubicBezTo>
                  <a:pt x="34925" y="270192"/>
                  <a:pt x="36234" y="266263"/>
                  <a:pt x="38854" y="262334"/>
                </a:cubicBezTo>
                <a:cubicBezTo>
                  <a:pt x="40164" y="258405"/>
                  <a:pt x="44093" y="254476"/>
                  <a:pt x="48022" y="253166"/>
                </a:cubicBezTo>
                <a:cubicBezTo>
                  <a:pt x="51951" y="250547"/>
                  <a:pt x="55880" y="249237"/>
                  <a:pt x="61119" y="249237"/>
                </a:cubicBezTo>
                <a:close/>
                <a:moveTo>
                  <a:pt x="169863" y="231775"/>
                </a:moveTo>
                <a:lnTo>
                  <a:pt x="182563" y="231775"/>
                </a:lnTo>
                <a:lnTo>
                  <a:pt x="182563" y="244475"/>
                </a:lnTo>
                <a:lnTo>
                  <a:pt x="169863" y="244475"/>
                </a:lnTo>
                <a:close/>
                <a:moveTo>
                  <a:pt x="147638" y="231775"/>
                </a:moveTo>
                <a:lnTo>
                  <a:pt x="161926" y="231775"/>
                </a:lnTo>
                <a:lnTo>
                  <a:pt x="161926" y="301625"/>
                </a:lnTo>
                <a:lnTo>
                  <a:pt x="147638" y="301625"/>
                </a:lnTo>
                <a:close/>
                <a:moveTo>
                  <a:pt x="35674" y="217487"/>
                </a:moveTo>
                <a:cubicBezTo>
                  <a:pt x="29084" y="217487"/>
                  <a:pt x="23813" y="222674"/>
                  <a:pt x="23813" y="229159"/>
                </a:cubicBezTo>
                <a:cubicBezTo>
                  <a:pt x="23813" y="229159"/>
                  <a:pt x="23813" y="229159"/>
                  <a:pt x="23813" y="297891"/>
                </a:cubicBezTo>
                <a:cubicBezTo>
                  <a:pt x="23813" y="304375"/>
                  <a:pt x="29084" y="309562"/>
                  <a:pt x="35674" y="309562"/>
                </a:cubicBezTo>
                <a:cubicBezTo>
                  <a:pt x="35674" y="309562"/>
                  <a:pt x="35674" y="309562"/>
                  <a:pt x="291352" y="309562"/>
                </a:cubicBezTo>
                <a:cubicBezTo>
                  <a:pt x="297942" y="309562"/>
                  <a:pt x="303213" y="304375"/>
                  <a:pt x="303213" y="297891"/>
                </a:cubicBezTo>
                <a:cubicBezTo>
                  <a:pt x="303213" y="297891"/>
                  <a:pt x="303213" y="297891"/>
                  <a:pt x="303213" y="229159"/>
                </a:cubicBezTo>
                <a:cubicBezTo>
                  <a:pt x="303213" y="222674"/>
                  <a:pt x="297942" y="217487"/>
                  <a:pt x="291352" y="217487"/>
                </a:cubicBezTo>
                <a:close/>
                <a:moveTo>
                  <a:pt x="167323" y="188595"/>
                </a:moveTo>
                <a:cubicBezTo>
                  <a:pt x="163513" y="188595"/>
                  <a:pt x="159703" y="189865"/>
                  <a:pt x="157163" y="193675"/>
                </a:cubicBezTo>
                <a:cubicBezTo>
                  <a:pt x="157163" y="193675"/>
                  <a:pt x="157163" y="193675"/>
                  <a:pt x="169863" y="193675"/>
                </a:cubicBezTo>
                <a:cubicBezTo>
                  <a:pt x="169863" y="189865"/>
                  <a:pt x="169863" y="187325"/>
                  <a:pt x="167323" y="188595"/>
                </a:cubicBezTo>
                <a:close/>
                <a:moveTo>
                  <a:pt x="275321" y="76200"/>
                </a:moveTo>
                <a:cubicBezTo>
                  <a:pt x="280579" y="76200"/>
                  <a:pt x="284522" y="77515"/>
                  <a:pt x="287151" y="81459"/>
                </a:cubicBezTo>
                <a:cubicBezTo>
                  <a:pt x="289780" y="85403"/>
                  <a:pt x="289780" y="89347"/>
                  <a:pt x="288465" y="93291"/>
                </a:cubicBezTo>
                <a:cubicBezTo>
                  <a:pt x="288465" y="93291"/>
                  <a:pt x="288465" y="93291"/>
                  <a:pt x="287151" y="95920"/>
                </a:cubicBezTo>
                <a:cubicBezTo>
                  <a:pt x="287151" y="95920"/>
                  <a:pt x="287151" y="95920"/>
                  <a:pt x="331840" y="118269"/>
                </a:cubicBezTo>
                <a:cubicBezTo>
                  <a:pt x="337097" y="120898"/>
                  <a:pt x="339726" y="127472"/>
                  <a:pt x="337097" y="132730"/>
                </a:cubicBezTo>
                <a:cubicBezTo>
                  <a:pt x="337097" y="132730"/>
                  <a:pt x="337097" y="132730"/>
                  <a:pt x="326582" y="153765"/>
                </a:cubicBezTo>
                <a:cubicBezTo>
                  <a:pt x="325268" y="156394"/>
                  <a:pt x="323954" y="159023"/>
                  <a:pt x="321325" y="159023"/>
                </a:cubicBezTo>
                <a:cubicBezTo>
                  <a:pt x="318696" y="160338"/>
                  <a:pt x="314753" y="160338"/>
                  <a:pt x="312124" y="159023"/>
                </a:cubicBezTo>
                <a:cubicBezTo>
                  <a:pt x="312124" y="159023"/>
                  <a:pt x="312124" y="159023"/>
                  <a:pt x="267435" y="136674"/>
                </a:cubicBezTo>
                <a:cubicBezTo>
                  <a:pt x="264806" y="140618"/>
                  <a:pt x="260863" y="143248"/>
                  <a:pt x="256920" y="143248"/>
                </a:cubicBezTo>
                <a:cubicBezTo>
                  <a:pt x="252977" y="144562"/>
                  <a:pt x="249034" y="141933"/>
                  <a:pt x="246405" y="137989"/>
                </a:cubicBezTo>
                <a:cubicBezTo>
                  <a:pt x="246405" y="137989"/>
                  <a:pt x="246405" y="137989"/>
                  <a:pt x="220117" y="99864"/>
                </a:cubicBezTo>
                <a:cubicBezTo>
                  <a:pt x="218803" y="95920"/>
                  <a:pt x="217488" y="90661"/>
                  <a:pt x="220117" y="86717"/>
                </a:cubicBezTo>
                <a:cubicBezTo>
                  <a:pt x="221431" y="84088"/>
                  <a:pt x="225375" y="81459"/>
                  <a:pt x="229318" y="80144"/>
                </a:cubicBezTo>
                <a:close/>
                <a:moveTo>
                  <a:pt x="166150" y="0"/>
                </a:moveTo>
                <a:cubicBezTo>
                  <a:pt x="210984" y="0"/>
                  <a:pt x="251862" y="23625"/>
                  <a:pt x="274279" y="59062"/>
                </a:cubicBezTo>
                <a:cubicBezTo>
                  <a:pt x="274279" y="59062"/>
                  <a:pt x="274279" y="59062"/>
                  <a:pt x="247906" y="61687"/>
                </a:cubicBezTo>
                <a:cubicBezTo>
                  <a:pt x="229445" y="39375"/>
                  <a:pt x="203072" y="24937"/>
                  <a:pt x="172743" y="23625"/>
                </a:cubicBezTo>
                <a:cubicBezTo>
                  <a:pt x="171424" y="23625"/>
                  <a:pt x="170106" y="24937"/>
                  <a:pt x="170106" y="24937"/>
                </a:cubicBezTo>
                <a:cubicBezTo>
                  <a:pt x="167468" y="30187"/>
                  <a:pt x="171424" y="31500"/>
                  <a:pt x="174061" y="34125"/>
                </a:cubicBezTo>
                <a:cubicBezTo>
                  <a:pt x="179336" y="36750"/>
                  <a:pt x="172743" y="39375"/>
                  <a:pt x="170106" y="40687"/>
                </a:cubicBezTo>
                <a:cubicBezTo>
                  <a:pt x="163512" y="40687"/>
                  <a:pt x="163512" y="35437"/>
                  <a:pt x="160875" y="31500"/>
                </a:cubicBezTo>
                <a:cubicBezTo>
                  <a:pt x="159556" y="30187"/>
                  <a:pt x="155600" y="28875"/>
                  <a:pt x="154282" y="27562"/>
                </a:cubicBezTo>
                <a:cubicBezTo>
                  <a:pt x="151644" y="27562"/>
                  <a:pt x="146370" y="28875"/>
                  <a:pt x="145051" y="30187"/>
                </a:cubicBezTo>
                <a:cubicBezTo>
                  <a:pt x="143733" y="32812"/>
                  <a:pt x="139777" y="32812"/>
                  <a:pt x="135821" y="32812"/>
                </a:cubicBezTo>
                <a:cubicBezTo>
                  <a:pt x="131865" y="34125"/>
                  <a:pt x="122634" y="36750"/>
                  <a:pt x="122634" y="39375"/>
                </a:cubicBezTo>
                <a:cubicBezTo>
                  <a:pt x="122634" y="42000"/>
                  <a:pt x="123953" y="44625"/>
                  <a:pt x="127909" y="44625"/>
                </a:cubicBezTo>
                <a:cubicBezTo>
                  <a:pt x="130546" y="44625"/>
                  <a:pt x="135821" y="42000"/>
                  <a:pt x="139777" y="43312"/>
                </a:cubicBezTo>
                <a:cubicBezTo>
                  <a:pt x="142414" y="44625"/>
                  <a:pt x="146370" y="42000"/>
                  <a:pt x="149007" y="44625"/>
                </a:cubicBezTo>
                <a:cubicBezTo>
                  <a:pt x="150326" y="47250"/>
                  <a:pt x="151644" y="51187"/>
                  <a:pt x="152963" y="53812"/>
                </a:cubicBezTo>
                <a:cubicBezTo>
                  <a:pt x="154282" y="57750"/>
                  <a:pt x="154282" y="60375"/>
                  <a:pt x="155600" y="63000"/>
                </a:cubicBezTo>
                <a:cubicBezTo>
                  <a:pt x="155600" y="65625"/>
                  <a:pt x="155600" y="68250"/>
                  <a:pt x="156919" y="68250"/>
                </a:cubicBezTo>
                <a:cubicBezTo>
                  <a:pt x="159556" y="68250"/>
                  <a:pt x="159556" y="65625"/>
                  <a:pt x="160875" y="65625"/>
                </a:cubicBezTo>
                <a:cubicBezTo>
                  <a:pt x="167468" y="64312"/>
                  <a:pt x="171424" y="69562"/>
                  <a:pt x="170106" y="74812"/>
                </a:cubicBezTo>
                <a:cubicBezTo>
                  <a:pt x="170106" y="77438"/>
                  <a:pt x="166150" y="81375"/>
                  <a:pt x="159556" y="82688"/>
                </a:cubicBezTo>
                <a:cubicBezTo>
                  <a:pt x="159556" y="82688"/>
                  <a:pt x="149007" y="81375"/>
                  <a:pt x="143733" y="72187"/>
                </a:cubicBezTo>
                <a:cubicBezTo>
                  <a:pt x="137139" y="61687"/>
                  <a:pt x="126590" y="56437"/>
                  <a:pt x="126590" y="56437"/>
                </a:cubicBezTo>
                <a:cubicBezTo>
                  <a:pt x="126590" y="56437"/>
                  <a:pt x="119997" y="49875"/>
                  <a:pt x="113404" y="48562"/>
                </a:cubicBezTo>
                <a:cubicBezTo>
                  <a:pt x="110766" y="48562"/>
                  <a:pt x="102854" y="52500"/>
                  <a:pt x="102854" y="52500"/>
                </a:cubicBezTo>
                <a:cubicBezTo>
                  <a:pt x="102854" y="52500"/>
                  <a:pt x="87031" y="66937"/>
                  <a:pt x="85712" y="69562"/>
                </a:cubicBezTo>
                <a:cubicBezTo>
                  <a:pt x="84393" y="72187"/>
                  <a:pt x="77800" y="84000"/>
                  <a:pt x="79119" y="89250"/>
                </a:cubicBezTo>
                <a:cubicBezTo>
                  <a:pt x="80437" y="93188"/>
                  <a:pt x="80437" y="103688"/>
                  <a:pt x="88349" y="105000"/>
                </a:cubicBezTo>
                <a:cubicBezTo>
                  <a:pt x="96261" y="106313"/>
                  <a:pt x="98898" y="112875"/>
                  <a:pt x="100217" y="114188"/>
                </a:cubicBezTo>
                <a:cubicBezTo>
                  <a:pt x="102854" y="115500"/>
                  <a:pt x="105492" y="118125"/>
                  <a:pt x="108129" y="116813"/>
                </a:cubicBezTo>
                <a:cubicBezTo>
                  <a:pt x="109448" y="116813"/>
                  <a:pt x="114722" y="123375"/>
                  <a:pt x="112085" y="123375"/>
                </a:cubicBezTo>
                <a:cubicBezTo>
                  <a:pt x="109448" y="124688"/>
                  <a:pt x="102854" y="122063"/>
                  <a:pt x="101536" y="123375"/>
                </a:cubicBezTo>
                <a:cubicBezTo>
                  <a:pt x="100217" y="126000"/>
                  <a:pt x="97580" y="135188"/>
                  <a:pt x="98898" y="141750"/>
                </a:cubicBezTo>
                <a:cubicBezTo>
                  <a:pt x="98898" y="147000"/>
                  <a:pt x="94942" y="157500"/>
                  <a:pt x="93624" y="164063"/>
                </a:cubicBezTo>
                <a:cubicBezTo>
                  <a:pt x="93624" y="168000"/>
                  <a:pt x="93624" y="182438"/>
                  <a:pt x="97580" y="194250"/>
                </a:cubicBezTo>
                <a:cubicBezTo>
                  <a:pt x="97580" y="194250"/>
                  <a:pt x="97580" y="194250"/>
                  <a:pt x="145051" y="194250"/>
                </a:cubicBezTo>
                <a:cubicBezTo>
                  <a:pt x="150326" y="189000"/>
                  <a:pt x="156919" y="179813"/>
                  <a:pt x="159556" y="174563"/>
                </a:cubicBezTo>
                <a:cubicBezTo>
                  <a:pt x="162194" y="169313"/>
                  <a:pt x="170106" y="156188"/>
                  <a:pt x="176699" y="152250"/>
                </a:cubicBezTo>
                <a:cubicBezTo>
                  <a:pt x="184611" y="149625"/>
                  <a:pt x="192523" y="145688"/>
                  <a:pt x="193841" y="143063"/>
                </a:cubicBezTo>
                <a:cubicBezTo>
                  <a:pt x="195160" y="140438"/>
                  <a:pt x="200434" y="137813"/>
                  <a:pt x="195160" y="136500"/>
                </a:cubicBezTo>
                <a:cubicBezTo>
                  <a:pt x="189885" y="135188"/>
                  <a:pt x="185929" y="132563"/>
                  <a:pt x="185929" y="129938"/>
                </a:cubicBezTo>
                <a:cubicBezTo>
                  <a:pt x="185929" y="126000"/>
                  <a:pt x="184611" y="122063"/>
                  <a:pt x="181973" y="118125"/>
                </a:cubicBezTo>
                <a:cubicBezTo>
                  <a:pt x="180655" y="114188"/>
                  <a:pt x="175380" y="105000"/>
                  <a:pt x="175380" y="102375"/>
                </a:cubicBezTo>
                <a:cubicBezTo>
                  <a:pt x="174061" y="98438"/>
                  <a:pt x="178017" y="91875"/>
                  <a:pt x="179336" y="94500"/>
                </a:cubicBezTo>
                <a:cubicBezTo>
                  <a:pt x="180655" y="97125"/>
                  <a:pt x="184611" y="108938"/>
                  <a:pt x="187248" y="112875"/>
                </a:cubicBezTo>
                <a:cubicBezTo>
                  <a:pt x="188567" y="115500"/>
                  <a:pt x="192523" y="123375"/>
                  <a:pt x="197797" y="122063"/>
                </a:cubicBezTo>
                <a:cubicBezTo>
                  <a:pt x="200434" y="120750"/>
                  <a:pt x="207028" y="119438"/>
                  <a:pt x="212302" y="118125"/>
                </a:cubicBezTo>
                <a:cubicBezTo>
                  <a:pt x="212302" y="118125"/>
                  <a:pt x="212302" y="118125"/>
                  <a:pt x="242632" y="165375"/>
                </a:cubicBezTo>
                <a:cubicBezTo>
                  <a:pt x="246588" y="170625"/>
                  <a:pt x="251862" y="173250"/>
                  <a:pt x="257137" y="173250"/>
                </a:cubicBezTo>
                <a:cubicBezTo>
                  <a:pt x="258455" y="173250"/>
                  <a:pt x="258455" y="173250"/>
                  <a:pt x="258455" y="173250"/>
                </a:cubicBezTo>
                <a:cubicBezTo>
                  <a:pt x="265049" y="173250"/>
                  <a:pt x="270323" y="169313"/>
                  <a:pt x="272961" y="162750"/>
                </a:cubicBezTo>
                <a:cubicBezTo>
                  <a:pt x="272961" y="162750"/>
                  <a:pt x="272961" y="162750"/>
                  <a:pt x="274279" y="160125"/>
                </a:cubicBezTo>
                <a:cubicBezTo>
                  <a:pt x="274279" y="160125"/>
                  <a:pt x="274279" y="160125"/>
                  <a:pt x="290103" y="168000"/>
                </a:cubicBezTo>
                <a:cubicBezTo>
                  <a:pt x="287466" y="177188"/>
                  <a:pt x="283510" y="185063"/>
                  <a:pt x="278235" y="194250"/>
                </a:cubicBezTo>
                <a:cubicBezTo>
                  <a:pt x="278235" y="194250"/>
                  <a:pt x="278235" y="194250"/>
                  <a:pt x="305927" y="194250"/>
                </a:cubicBezTo>
                <a:cubicBezTo>
                  <a:pt x="317795" y="194250"/>
                  <a:pt x="327025" y="202125"/>
                  <a:pt x="327025" y="213938"/>
                </a:cubicBezTo>
                <a:cubicBezTo>
                  <a:pt x="327025" y="213938"/>
                  <a:pt x="327025" y="213938"/>
                  <a:pt x="327025" y="312375"/>
                </a:cubicBezTo>
                <a:cubicBezTo>
                  <a:pt x="327025" y="324188"/>
                  <a:pt x="317795" y="333375"/>
                  <a:pt x="305927" y="333375"/>
                </a:cubicBezTo>
                <a:cubicBezTo>
                  <a:pt x="305927" y="333375"/>
                  <a:pt x="305927" y="333375"/>
                  <a:pt x="19779" y="333375"/>
                </a:cubicBezTo>
                <a:cubicBezTo>
                  <a:pt x="9230" y="333375"/>
                  <a:pt x="0" y="324188"/>
                  <a:pt x="0" y="312375"/>
                </a:cubicBezTo>
                <a:cubicBezTo>
                  <a:pt x="0" y="312375"/>
                  <a:pt x="0" y="312375"/>
                  <a:pt x="0" y="211313"/>
                </a:cubicBezTo>
                <a:cubicBezTo>
                  <a:pt x="0" y="202125"/>
                  <a:pt x="7912" y="194250"/>
                  <a:pt x="18461" y="194250"/>
                </a:cubicBezTo>
                <a:cubicBezTo>
                  <a:pt x="18461" y="194250"/>
                  <a:pt x="18461" y="194250"/>
                  <a:pt x="54064" y="194250"/>
                </a:cubicBezTo>
                <a:cubicBezTo>
                  <a:pt x="42197" y="174563"/>
                  <a:pt x="36922" y="153563"/>
                  <a:pt x="36922" y="129938"/>
                </a:cubicBezTo>
                <a:cubicBezTo>
                  <a:pt x="36922" y="57750"/>
                  <a:pt x="94942" y="0"/>
                  <a:pt x="1661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FECCF8D-198D-3A27-F1D3-0009FA7646F0}"/>
              </a:ext>
            </a:extLst>
          </p:cNvPr>
          <p:cNvGrpSpPr/>
          <p:nvPr/>
        </p:nvGrpSpPr>
        <p:grpSpPr>
          <a:xfrm>
            <a:off x="1499204" y="3563919"/>
            <a:ext cx="2004249" cy="1715629"/>
            <a:chOff x="1490137" y="1879237"/>
            <a:chExt cx="2004249" cy="17156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071871B-4F8E-F301-322C-F567F1C7152C}"/>
                </a:ext>
              </a:extLst>
            </p:cNvPr>
            <p:cNvSpPr txBox="1"/>
            <p:nvPr/>
          </p:nvSpPr>
          <p:spPr>
            <a:xfrm>
              <a:off x="1490137" y="2831580"/>
              <a:ext cx="20042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9EDE5A-3865-627C-5256-893F930504CB}"/>
                </a:ext>
              </a:extLst>
            </p:cNvPr>
            <p:cNvSpPr txBox="1"/>
            <p:nvPr/>
          </p:nvSpPr>
          <p:spPr>
            <a:xfrm>
              <a:off x="1795244" y="1879237"/>
              <a:ext cx="1387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C4D621C-2465-20F0-A211-466134D0B18A}"/>
              </a:ext>
            </a:extLst>
          </p:cNvPr>
          <p:cNvGrpSpPr/>
          <p:nvPr/>
        </p:nvGrpSpPr>
        <p:grpSpPr>
          <a:xfrm>
            <a:off x="3806101" y="3563919"/>
            <a:ext cx="2004249" cy="1715629"/>
            <a:chOff x="1572393" y="1879237"/>
            <a:chExt cx="2004249" cy="171562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31992CF-FC11-6D3B-2543-3D95F2F525B1}"/>
                </a:ext>
              </a:extLst>
            </p:cNvPr>
            <p:cNvSpPr txBox="1"/>
            <p:nvPr/>
          </p:nvSpPr>
          <p:spPr>
            <a:xfrm>
              <a:off x="1572393" y="2831580"/>
              <a:ext cx="20042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B9E7E67-4081-94D6-2AE8-61F336B2182B}"/>
                </a:ext>
              </a:extLst>
            </p:cNvPr>
            <p:cNvSpPr txBox="1"/>
            <p:nvPr/>
          </p:nvSpPr>
          <p:spPr>
            <a:xfrm>
              <a:off x="1880899" y="1879237"/>
              <a:ext cx="1387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07EC0AA-D28D-A633-1089-B758A712A989}"/>
              </a:ext>
            </a:extLst>
          </p:cNvPr>
          <p:cNvGrpSpPr/>
          <p:nvPr/>
        </p:nvGrpSpPr>
        <p:grpSpPr>
          <a:xfrm>
            <a:off x="6381644" y="3563919"/>
            <a:ext cx="2004249" cy="1715629"/>
            <a:chOff x="1572393" y="1879237"/>
            <a:chExt cx="2004249" cy="17156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603E1AA-24DD-4E6F-CB3B-28E7A01A821A}"/>
                </a:ext>
              </a:extLst>
            </p:cNvPr>
            <p:cNvSpPr txBox="1"/>
            <p:nvPr/>
          </p:nvSpPr>
          <p:spPr>
            <a:xfrm>
              <a:off x="1572393" y="2831580"/>
              <a:ext cx="20042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B2DE6CC-536B-D624-7243-9F9BBAEBB6EB}"/>
                </a:ext>
              </a:extLst>
            </p:cNvPr>
            <p:cNvSpPr txBox="1"/>
            <p:nvPr/>
          </p:nvSpPr>
          <p:spPr>
            <a:xfrm>
              <a:off x="1880899" y="1879237"/>
              <a:ext cx="1387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84F64C5-3DFB-0BE1-C4B9-9FFF5DFDB8E4}"/>
              </a:ext>
            </a:extLst>
          </p:cNvPr>
          <p:cNvGrpSpPr/>
          <p:nvPr/>
        </p:nvGrpSpPr>
        <p:grpSpPr>
          <a:xfrm>
            <a:off x="8829042" y="3563919"/>
            <a:ext cx="2004249" cy="1715629"/>
            <a:chOff x="1572393" y="1879237"/>
            <a:chExt cx="2004249" cy="171562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135CC64-4E39-A13B-9F3B-D7BD3E8A6552}"/>
                </a:ext>
              </a:extLst>
            </p:cNvPr>
            <p:cNvSpPr txBox="1"/>
            <p:nvPr/>
          </p:nvSpPr>
          <p:spPr>
            <a:xfrm>
              <a:off x="1572393" y="2831580"/>
              <a:ext cx="200424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A1395BA-ED60-5E73-0E0C-01C0784AA48B}"/>
                </a:ext>
              </a:extLst>
            </p:cNvPr>
            <p:cNvSpPr txBox="1"/>
            <p:nvPr/>
          </p:nvSpPr>
          <p:spPr>
            <a:xfrm>
              <a:off x="1880899" y="1879237"/>
              <a:ext cx="13872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3772204-E7BB-B4CD-FA04-21E2F6252212}"/>
              </a:ext>
            </a:extLst>
          </p:cNvPr>
          <p:cNvGrpSpPr/>
          <p:nvPr/>
        </p:nvGrpSpPr>
        <p:grpSpPr>
          <a:xfrm>
            <a:off x="1628475" y="1369796"/>
            <a:ext cx="8935050" cy="925671"/>
            <a:chOff x="-2700714" y="1841372"/>
            <a:chExt cx="8935050" cy="92567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1FBDF2E-0D96-0D1A-6A20-4B0D7FA8210E}"/>
                </a:ext>
              </a:extLst>
            </p:cNvPr>
            <p:cNvSpPr txBox="1"/>
            <p:nvPr/>
          </p:nvSpPr>
          <p:spPr>
            <a:xfrm>
              <a:off x="-2700714" y="2190603"/>
              <a:ext cx="8935050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30B3C02-9DF8-8FC0-B8FD-824B1886AEAF}"/>
                </a:ext>
              </a:extLst>
            </p:cNvPr>
            <p:cNvSpPr txBox="1"/>
            <p:nvPr/>
          </p:nvSpPr>
          <p:spPr>
            <a:xfrm>
              <a:off x="90410" y="1841372"/>
              <a:ext cx="3352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3988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文本框 135">
            <a:extLst>
              <a:ext uri="{FF2B5EF4-FFF2-40B4-BE49-F238E27FC236}">
                <a16:creationId xmlns:a16="http://schemas.microsoft.com/office/drawing/2014/main" id="{1ED7983A-5A5C-DF6D-FD61-D63B12541D83}"/>
              </a:ext>
            </a:extLst>
          </p:cNvPr>
          <p:cNvSpPr txBox="1"/>
          <p:nvPr/>
        </p:nvSpPr>
        <p:spPr>
          <a:xfrm>
            <a:off x="1396996" y="-156186"/>
            <a:ext cx="9398004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b="1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41300" b="1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1C7CD04-0926-BC96-03E5-450C00EE00C9}"/>
              </a:ext>
            </a:extLst>
          </p:cNvPr>
          <p:cNvGrpSpPr/>
          <p:nvPr/>
        </p:nvGrpSpPr>
        <p:grpSpPr>
          <a:xfrm>
            <a:off x="4209679" y="2378318"/>
            <a:ext cx="3772641" cy="585474"/>
            <a:chOff x="1995983" y="1791137"/>
            <a:chExt cx="3772641" cy="58547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82D75B7C-A7DE-8CF0-9AFD-FCBDF1A1A736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2C357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84E6E75-34E7-280F-E9EE-A74333B793BF}"/>
                </a:ext>
              </a:extLst>
            </p:cNvPr>
            <p:cNvSpPr txBox="1"/>
            <p:nvPr/>
          </p:nvSpPr>
          <p:spPr>
            <a:xfrm>
              <a:off x="2833740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1D1A4-2D3B-FF92-BB74-74BDC6F6E083}"/>
              </a:ext>
            </a:extLst>
          </p:cNvPr>
          <p:cNvSpPr txBox="1"/>
          <p:nvPr/>
        </p:nvSpPr>
        <p:spPr>
          <a:xfrm>
            <a:off x="2555875" y="3273783"/>
            <a:ext cx="70802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44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0271406-736F-5735-A1C0-27500E4F87DA}"/>
              </a:ext>
            </a:extLst>
          </p:cNvPr>
          <p:cNvGrpSpPr/>
          <p:nvPr/>
        </p:nvGrpSpPr>
        <p:grpSpPr>
          <a:xfrm>
            <a:off x="-333292" y="140150"/>
            <a:ext cx="3772641" cy="876072"/>
            <a:chOff x="1995983" y="1762109"/>
            <a:chExt cx="3772641" cy="876072"/>
          </a:xfrm>
        </p:grpSpPr>
        <p:sp>
          <p:nvSpPr>
            <p:cNvPr id="119" name="矩形: 圆角 118">
              <a:extLst>
                <a:ext uri="{FF2B5EF4-FFF2-40B4-BE49-F238E27FC236}">
                  <a16:creationId xmlns:a16="http://schemas.microsoft.com/office/drawing/2014/main" id="{EAB9EA6C-21FC-1548-6BAD-FC3652FCAEF1}"/>
                </a:ext>
              </a:extLst>
            </p:cNvPr>
            <p:cNvSpPr/>
            <p:nvPr/>
          </p:nvSpPr>
          <p:spPr>
            <a:xfrm>
              <a:off x="1995983" y="205270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078951E1-1373-8EDF-D190-A65055E8C0BD}"/>
                </a:ext>
              </a:extLst>
            </p:cNvPr>
            <p:cNvSpPr/>
            <p:nvPr/>
          </p:nvSpPr>
          <p:spPr>
            <a:xfrm>
              <a:off x="1995983" y="1791137"/>
              <a:ext cx="3772641" cy="585474"/>
            </a:xfrm>
            <a:prstGeom prst="roundRect">
              <a:avLst>
                <a:gd name="adj" fmla="val 50000"/>
              </a:avLst>
            </a:prstGeom>
            <a:solidFill>
              <a:srgbClr val="18235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A8F7D958-B1D5-54E8-48E2-0A9CFC50612D}"/>
                </a:ext>
              </a:extLst>
            </p:cNvPr>
            <p:cNvSpPr txBox="1"/>
            <p:nvPr/>
          </p:nvSpPr>
          <p:spPr>
            <a:xfrm>
              <a:off x="3306028" y="1868440"/>
              <a:ext cx="209713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196AA16E-6544-2175-9447-708A4D2C68CE}"/>
                </a:ext>
              </a:extLst>
            </p:cNvPr>
            <p:cNvSpPr txBox="1"/>
            <p:nvPr/>
          </p:nvSpPr>
          <p:spPr>
            <a:xfrm>
              <a:off x="2442988" y="1762109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iṡļíḋê">
            <a:extLst>
              <a:ext uri="{FF2B5EF4-FFF2-40B4-BE49-F238E27FC236}">
                <a16:creationId xmlns:a16="http://schemas.microsoft.com/office/drawing/2014/main" id="{78182A40-5863-49E8-A993-931516D2AA82}"/>
              </a:ext>
            </a:extLst>
          </p:cNvPr>
          <p:cNvSpPr>
            <a:spLocks/>
          </p:cNvSpPr>
          <p:nvPr/>
        </p:nvSpPr>
        <p:spPr bwMode="auto">
          <a:xfrm>
            <a:off x="1019174" y="3885408"/>
            <a:ext cx="2535114" cy="823582"/>
          </a:xfrm>
          <a:prstGeom prst="rect">
            <a:avLst/>
          </a:pr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cs typeface="+mn-ea"/>
                <a:sym typeface="inpin heiti" panose="00000500000000000000" pitchFamily="2" charset="-122"/>
              </a:rPr>
              <a:t>01</a:t>
            </a:r>
          </a:p>
        </p:txBody>
      </p:sp>
      <p:sp>
        <p:nvSpPr>
          <p:cNvPr id="4" name="ïṡlíde">
            <a:extLst>
              <a:ext uri="{FF2B5EF4-FFF2-40B4-BE49-F238E27FC236}">
                <a16:creationId xmlns:a16="http://schemas.microsoft.com/office/drawing/2014/main" id="{B740DF33-6E05-E815-550E-97A448E69E0A}"/>
              </a:ext>
            </a:extLst>
          </p:cNvPr>
          <p:cNvSpPr>
            <a:spLocks/>
          </p:cNvSpPr>
          <p:nvPr/>
        </p:nvSpPr>
        <p:spPr bwMode="auto">
          <a:xfrm>
            <a:off x="3554287" y="3512834"/>
            <a:ext cx="2578098" cy="1196156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cs typeface="+mn-ea"/>
                <a:sym typeface="inpin heiti" panose="00000500000000000000" pitchFamily="2" charset="-122"/>
              </a:rPr>
              <a:t>02</a:t>
            </a:r>
          </a:p>
        </p:txBody>
      </p:sp>
      <p:sp>
        <p:nvSpPr>
          <p:cNvPr id="5" name="îṧľidè">
            <a:extLst>
              <a:ext uri="{FF2B5EF4-FFF2-40B4-BE49-F238E27FC236}">
                <a16:creationId xmlns:a16="http://schemas.microsoft.com/office/drawing/2014/main" id="{263392BD-825D-2D8B-F8D1-93842B86045E}"/>
              </a:ext>
            </a:extLst>
          </p:cNvPr>
          <p:cNvSpPr>
            <a:spLocks/>
          </p:cNvSpPr>
          <p:nvPr/>
        </p:nvSpPr>
        <p:spPr bwMode="auto">
          <a:xfrm>
            <a:off x="6132384" y="3220482"/>
            <a:ext cx="2576118" cy="1488508"/>
          </a:xfrm>
          <a:prstGeom prst="rect">
            <a:avLst/>
          </a:prstGeom>
          <a:solidFill>
            <a:srgbClr val="FAAA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cs typeface="+mn-ea"/>
                <a:sym typeface="inpin heiti" panose="00000500000000000000" pitchFamily="2" charset="-122"/>
              </a:rPr>
              <a:t>03</a:t>
            </a:r>
          </a:p>
        </p:txBody>
      </p:sp>
      <p:sp>
        <p:nvSpPr>
          <p:cNvPr id="6" name="ïṡļïḋè">
            <a:extLst>
              <a:ext uri="{FF2B5EF4-FFF2-40B4-BE49-F238E27FC236}">
                <a16:creationId xmlns:a16="http://schemas.microsoft.com/office/drawing/2014/main" id="{43DD3718-6EB6-2DBD-D218-04D1019787DB}"/>
              </a:ext>
            </a:extLst>
          </p:cNvPr>
          <p:cNvSpPr>
            <a:spLocks/>
          </p:cNvSpPr>
          <p:nvPr/>
        </p:nvSpPr>
        <p:spPr bwMode="auto">
          <a:xfrm>
            <a:off x="8708504" y="2614381"/>
            <a:ext cx="2464321" cy="2094609"/>
          </a:xfrm>
          <a:prstGeom prst="rect">
            <a:avLst/>
          </a:prstGeom>
          <a:solidFill>
            <a:srgbClr val="2C357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lt1"/>
                </a:solidFill>
                <a:cs typeface="+mn-ea"/>
                <a:sym typeface="inpin heiti" panose="00000500000000000000" pitchFamily="2" charset="-122"/>
              </a:rPr>
              <a:t>04</a:t>
            </a:r>
            <a:endParaRPr dirty="0">
              <a:solidFill>
                <a:schemeClr val="lt1"/>
              </a:solidFill>
              <a:cs typeface="+mn-ea"/>
              <a:sym typeface="inpin heiti" panose="00000500000000000000" pitchFamily="2" charset="-122"/>
            </a:endParaRPr>
          </a:p>
        </p:txBody>
      </p:sp>
      <p:grpSp>
        <p:nvGrpSpPr>
          <p:cNvPr id="44" name="组合 43" descr="D:\51PPT模板网\51pptmoban.com\图片.jpg">
            <a:extLst>
              <a:ext uri="{FF2B5EF4-FFF2-40B4-BE49-F238E27FC236}">
                <a16:creationId xmlns:a16="http://schemas.microsoft.com/office/drawing/2014/main" id="{BC84C16D-8785-73BF-DD4F-B1137EF17539}"/>
              </a:ext>
            </a:extLst>
          </p:cNvPr>
          <p:cNvGrpSpPr/>
          <p:nvPr/>
        </p:nvGrpSpPr>
        <p:grpSpPr>
          <a:xfrm>
            <a:off x="9818492" y="1869363"/>
            <a:ext cx="509856" cy="745018"/>
            <a:chOff x="9510444" y="908389"/>
            <a:chExt cx="1166283" cy="1704210"/>
          </a:xfrm>
        </p:grpSpPr>
        <p:sp>
          <p:nvSpPr>
            <p:cNvPr id="7" name="îŝļïḓê">
              <a:extLst>
                <a:ext uri="{FF2B5EF4-FFF2-40B4-BE49-F238E27FC236}">
                  <a16:creationId xmlns:a16="http://schemas.microsoft.com/office/drawing/2014/main" id="{C337EA2E-8C65-C57E-FD68-D2B50A301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444" y="908389"/>
              <a:ext cx="0" cy="1704210"/>
            </a:xfrm>
            <a:prstGeom prst="line">
              <a:avLst/>
            </a:prstGeom>
            <a:solidFill>
              <a:srgbClr val="B61117"/>
            </a:solidFill>
            <a:ln w="76200">
              <a:solidFill>
                <a:srgbClr val="FF000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isļídè">
              <a:extLst>
                <a:ext uri="{FF2B5EF4-FFF2-40B4-BE49-F238E27FC236}">
                  <a16:creationId xmlns:a16="http://schemas.microsoft.com/office/drawing/2014/main" id="{012771A4-B82D-CBE7-8F1D-9E860A0A2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444" y="908391"/>
              <a:ext cx="1166283" cy="852105"/>
            </a:xfrm>
            <a:prstGeom prst="flowChartPunchedTape">
              <a:avLst/>
            </a:prstGeom>
            <a:solidFill>
              <a:srgbClr val="FF0000"/>
            </a:solidFill>
            <a:ln w="2540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b="1"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EE898FE-A699-6493-4061-B5B3209E9DF5}"/>
              </a:ext>
            </a:extLst>
          </p:cNvPr>
          <p:cNvGrpSpPr/>
          <p:nvPr/>
        </p:nvGrpSpPr>
        <p:grpSpPr>
          <a:xfrm>
            <a:off x="1019176" y="4813013"/>
            <a:ext cx="2235567" cy="1047355"/>
            <a:chOff x="283599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D3A988-1E29-A3D9-9C39-675254FEC3BE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2CE35D-6FDE-2737-58BC-27C1DB810B6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F5B826F-4F72-1169-3C71-595CA6EB7844}"/>
              </a:ext>
            </a:extLst>
          </p:cNvPr>
          <p:cNvGrpSpPr/>
          <p:nvPr/>
        </p:nvGrpSpPr>
        <p:grpSpPr>
          <a:xfrm>
            <a:off x="3554287" y="4813013"/>
            <a:ext cx="2235567" cy="1047355"/>
            <a:chOff x="283599" y="1906534"/>
            <a:chExt cx="2235567" cy="104735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216A2E3-BA35-926F-9812-7661C292377A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07CF13-9962-39F5-B3DA-0B863ACDCFC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5CD7B3A-017D-DD2B-71B5-26F281DB4ECB}"/>
              </a:ext>
            </a:extLst>
          </p:cNvPr>
          <p:cNvGrpSpPr/>
          <p:nvPr/>
        </p:nvGrpSpPr>
        <p:grpSpPr>
          <a:xfrm>
            <a:off x="6102098" y="4813013"/>
            <a:ext cx="2235567" cy="1047355"/>
            <a:chOff x="283599" y="1906534"/>
            <a:chExt cx="2235567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339EFE4-B589-7A82-F826-C0C502539B91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CCCE63-424F-547D-6175-DCE834C52E8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4E6F089-8DDF-F395-D8F7-B94603224917}"/>
              </a:ext>
            </a:extLst>
          </p:cNvPr>
          <p:cNvGrpSpPr/>
          <p:nvPr/>
        </p:nvGrpSpPr>
        <p:grpSpPr>
          <a:xfrm>
            <a:off x="8700709" y="4813013"/>
            <a:ext cx="2235567" cy="1047355"/>
            <a:chOff x="283599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CF49094-4013-DC69-A8A7-F9DB07B0726F}"/>
                </a:ext>
              </a:extLst>
            </p:cNvPr>
            <p:cNvSpPr txBox="1"/>
            <p:nvPr/>
          </p:nvSpPr>
          <p:spPr>
            <a:xfrm>
              <a:off x="283599" y="2190603"/>
              <a:ext cx="205471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3273102-E4C5-136E-2CBA-44BC9EEFBC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320C186-E5B9-BA39-919C-D74FD7C1CD6B}"/>
              </a:ext>
            </a:extLst>
          </p:cNvPr>
          <p:cNvGrpSpPr/>
          <p:nvPr/>
        </p:nvGrpSpPr>
        <p:grpSpPr>
          <a:xfrm>
            <a:off x="964053" y="1706433"/>
            <a:ext cx="6898393" cy="1179587"/>
            <a:chOff x="-2713414" y="1841372"/>
            <a:chExt cx="6898393" cy="117958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5B31C85-407E-C1B3-294F-B25E8B6A0C71}"/>
                </a:ext>
              </a:extLst>
            </p:cNvPr>
            <p:cNvSpPr txBox="1"/>
            <p:nvPr/>
          </p:nvSpPr>
          <p:spPr>
            <a:xfrm>
              <a:off x="-2700714" y="2190603"/>
              <a:ext cx="6885693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D896435-42DD-3922-C668-4A75D851249A}"/>
                </a:ext>
              </a:extLst>
            </p:cNvPr>
            <p:cNvSpPr txBox="1"/>
            <p:nvPr/>
          </p:nvSpPr>
          <p:spPr>
            <a:xfrm>
              <a:off x="-2713414" y="1841372"/>
              <a:ext cx="33528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7578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iwy0ju4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2C357B"/>
        </a:solidFill>
        <a:ln>
          <a:noFill/>
        </a:ln>
      </a:spPr>
      <a:bodyPr rtlCol="0" anchor="ctr"/>
      <a:lstStyle>
        <a:defPPr algn="ctr">
          <a:defRPr>
            <a:cs typeface="+mn-ea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2399</Words>
  <Application>Microsoft Office PowerPoint</Application>
  <PresentationFormat>宽屏</PresentationFormat>
  <Paragraphs>246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Coolvetica Rg</vt:lpstr>
      <vt:lpstr>HarmonyOS Sans SC Light</vt:lpstr>
      <vt:lpstr>inpin heiti</vt:lpstr>
      <vt:lpstr>MiSans Medium</vt:lpstr>
      <vt:lpstr>阿里巴巴普惠体 2.0 115 Black</vt:lpstr>
      <vt:lpstr>等线</vt:lpstr>
      <vt:lpstr>宋体</vt:lpstr>
      <vt:lpstr>微软雅黑</vt:lpstr>
      <vt:lpstr>字魂59号-创粗黑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山高人为峰——企业季度工作总结报告PPT模板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118</cp:revision>
  <dcterms:created xsi:type="dcterms:W3CDTF">2024-03-09T12:41:47Z</dcterms:created>
  <dcterms:modified xsi:type="dcterms:W3CDTF">2024-03-14T15:07:48Z</dcterms:modified>
  <cp:contentStatus>山高人为峰——企业季度工作总结报告PPT模板，www.51pptmoban.com</cp:contentStatus>
  <cp:version>51pptmoban.com（V51PPT-031402版）</cp:version>
</cp:coreProperties>
</file>