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7" r:id="rId2"/>
    <p:sldId id="288" r:id="rId3"/>
    <p:sldId id="291" r:id="rId4"/>
    <p:sldId id="298" r:id="rId5"/>
    <p:sldId id="290" r:id="rId6"/>
    <p:sldId id="299" r:id="rId7"/>
    <p:sldId id="296" r:id="rId8"/>
    <p:sldId id="302" r:id="rId9"/>
    <p:sldId id="300" r:id="rId10"/>
    <p:sldId id="303" r:id="rId11"/>
    <p:sldId id="305" r:id="rId12"/>
    <p:sldId id="306" r:id="rId13"/>
    <p:sldId id="307" r:id="rId14"/>
    <p:sldId id="304" r:id="rId15"/>
    <p:sldId id="308" r:id="rId16"/>
    <p:sldId id="310" r:id="rId17"/>
    <p:sldId id="311" r:id="rId18"/>
    <p:sldId id="314" r:id="rId19"/>
    <p:sldId id="315" r:id="rId20"/>
    <p:sldId id="309" r:id="rId21"/>
    <p:sldId id="316" r:id="rId22"/>
    <p:sldId id="317" r:id="rId23"/>
    <p:sldId id="318" r:id="rId24"/>
    <p:sldId id="2007578505" r:id="rId25"/>
    <p:sldId id="200757850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A8D3"/>
    <a:srgbClr val="314271"/>
    <a:srgbClr val="3D4D7C"/>
    <a:srgbClr val="EDF1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96" autoAdjust="0"/>
  </p:normalViewPr>
  <p:slideViewPr>
    <p:cSldViewPr snapToGrid="0" showGuides="1">
      <p:cViewPr>
        <p:scale>
          <a:sx n="50" d="100"/>
          <a:sy n="50" d="100"/>
        </p:scale>
        <p:origin x="888" y="1434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603987-E070-4C7A-AC23-8023B17B238C}" type="datetimeFigureOut">
              <a:rPr lang="zh-CN" altLang="en-US" smtClean="0"/>
              <a:t>2024/3/18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051EE-6510-459C-A0E1-3C5A162167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6502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3524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4965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037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355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4768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9964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1716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5809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2692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834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4937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443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641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1701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1180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4708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5244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459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8817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4248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3280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857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3142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58074C-2652-0AA1-96DD-0D53A5E4D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ED9E-753C-4028-A004-EEDDDF47C9C7}" type="datetimeFigureOut">
              <a:rPr lang="zh-CN" altLang="en-US" smtClean="0"/>
              <a:t>2024/3/18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BAB56F-4331-2CE0-B058-9F90174E3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989FC6-3DEC-DCB6-F2A5-32A82ACCB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6B050-B71E-46E5-832C-0A045D831FE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2019280E-A290-E387-9FBF-E8A29F27F4B4}"/>
              </a:ext>
            </a:extLst>
          </p:cNvPr>
          <p:cNvSpPr/>
          <p:nvPr userDrawn="1"/>
        </p:nvSpPr>
        <p:spPr>
          <a:xfrm>
            <a:off x="0" y="333829"/>
            <a:ext cx="12192000" cy="6190342"/>
          </a:xfrm>
          <a:custGeom>
            <a:avLst/>
            <a:gdLst>
              <a:gd name="connsiteX0" fmla="*/ 6096000 w 12192000"/>
              <a:gd name="connsiteY0" fmla="*/ 0 h 6858000"/>
              <a:gd name="connsiteX1" fmla="*/ 11720302 w 12192000"/>
              <a:gd name="connsiteY1" fmla="*/ 783017 h 6858000"/>
              <a:gd name="connsiteX2" fmla="*/ 12192000 w 12192000"/>
              <a:gd name="connsiteY2" fmla="*/ 949274 h 6858000"/>
              <a:gd name="connsiteX3" fmla="*/ 12192000 w 12192000"/>
              <a:gd name="connsiteY3" fmla="*/ 5908726 h 6858000"/>
              <a:gd name="connsiteX4" fmla="*/ 11720302 w 12192000"/>
              <a:gd name="connsiteY4" fmla="*/ 6074983 h 6858000"/>
              <a:gd name="connsiteX5" fmla="*/ 6096000 w 12192000"/>
              <a:gd name="connsiteY5" fmla="*/ 6858000 h 6858000"/>
              <a:gd name="connsiteX6" fmla="*/ 471698 w 12192000"/>
              <a:gd name="connsiteY6" fmla="*/ 6074983 h 6858000"/>
              <a:gd name="connsiteX7" fmla="*/ 0 w 12192000"/>
              <a:gd name="connsiteY7" fmla="*/ 5908726 h 6858000"/>
              <a:gd name="connsiteX8" fmla="*/ 0 w 12192000"/>
              <a:gd name="connsiteY8" fmla="*/ 949274 h 6858000"/>
              <a:gd name="connsiteX9" fmla="*/ 471698 w 12192000"/>
              <a:gd name="connsiteY9" fmla="*/ 783017 h 6858000"/>
              <a:gd name="connsiteX10" fmla="*/ 6096000 w 121920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cubicBezTo>
                  <a:pt x="8232433" y="0"/>
                  <a:pt x="10191892" y="293850"/>
                  <a:pt x="11720302" y="783017"/>
                </a:cubicBezTo>
                <a:lnTo>
                  <a:pt x="12192000" y="949274"/>
                </a:lnTo>
                <a:lnTo>
                  <a:pt x="12192000" y="5908726"/>
                </a:lnTo>
                <a:lnTo>
                  <a:pt x="11720302" y="6074983"/>
                </a:lnTo>
                <a:cubicBezTo>
                  <a:pt x="10191892" y="6564150"/>
                  <a:pt x="8232433" y="6858000"/>
                  <a:pt x="6096000" y="6858000"/>
                </a:cubicBezTo>
                <a:cubicBezTo>
                  <a:pt x="3959567" y="6858000"/>
                  <a:pt x="2000108" y="6564150"/>
                  <a:pt x="471698" y="6074983"/>
                </a:cubicBezTo>
                <a:lnTo>
                  <a:pt x="0" y="5908726"/>
                </a:lnTo>
                <a:lnTo>
                  <a:pt x="0" y="949274"/>
                </a:lnTo>
                <a:lnTo>
                  <a:pt x="471698" y="783017"/>
                </a:lnTo>
                <a:cubicBezTo>
                  <a:pt x="2000108" y="293850"/>
                  <a:pt x="3959567" y="0"/>
                  <a:pt x="6096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64F948F-D2F0-794E-7118-F63230684B56}"/>
              </a:ext>
            </a:extLst>
          </p:cNvPr>
          <p:cNvGrpSpPr/>
          <p:nvPr userDrawn="1"/>
        </p:nvGrpSpPr>
        <p:grpSpPr>
          <a:xfrm>
            <a:off x="1" y="1"/>
            <a:ext cx="12192000" cy="6858000"/>
            <a:chOff x="1" y="1"/>
            <a:chExt cx="12192000" cy="6858000"/>
          </a:xfrm>
          <a:solidFill>
            <a:srgbClr val="9AA8D3">
              <a:alpha val="11000"/>
            </a:srgbClr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96CEEA7-C7F0-288E-EB16-B7A20E787837}"/>
                </a:ext>
              </a:extLst>
            </p:cNvPr>
            <p:cNvSpPr/>
            <p:nvPr/>
          </p:nvSpPr>
          <p:spPr>
            <a:xfrm>
              <a:off x="1" y="1"/>
              <a:ext cx="2699007" cy="994153"/>
            </a:xfrm>
            <a:custGeom>
              <a:avLst/>
              <a:gdLst>
                <a:gd name="connsiteX0" fmla="*/ 0 w 2699007"/>
                <a:gd name="connsiteY0" fmla="*/ 0 h 994153"/>
                <a:gd name="connsiteX1" fmla="*/ 2699007 w 2699007"/>
                <a:gd name="connsiteY1" fmla="*/ 0 h 994153"/>
                <a:gd name="connsiteX2" fmla="*/ 2647686 w 2699007"/>
                <a:gd name="connsiteY2" fmla="*/ 11061 h 994153"/>
                <a:gd name="connsiteX3" fmla="*/ 208431 w 2699007"/>
                <a:gd name="connsiteY3" fmla="*/ 879441 h 994153"/>
                <a:gd name="connsiteX4" fmla="*/ 0 w 2699007"/>
                <a:gd name="connsiteY4" fmla="*/ 994153 h 994153"/>
                <a:gd name="connsiteX5" fmla="*/ 0 w 2699007"/>
                <a:gd name="connsiteY5" fmla="*/ 0 h 99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007" h="994153">
                  <a:moveTo>
                    <a:pt x="0" y="0"/>
                  </a:moveTo>
                  <a:lnTo>
                    <a:pt x="2699007" y="0"/>
                  </a:lnTo>
                  <a:lnTo>
                    <a:pt x="2647686" y="11061"/>
                  </a:lnTo>
                  <a:cubicBezTo>
                    <a:pt x="1720426" y="224065"/>
                    <a:pt x="893126" y="520302"/>
                    <a:pt x="208431" y="879441"/>
                  </a:cubicBezTo>
                  <a:lnTo>
                    <a:pt x="0" y="9941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CF876C6-09E7-6590-AED2-1EF4B264F10E}"/>
                </a:ext>
              </a:extLst>
            </p:cNvPr>
            <p:cNvSpPr/>
            <p:nvPr/>
          </p:nvSpPr>
          <p:spPr>
            <a:xfrm>
              <a:off x="9492994" y="1"/>
              <a:ext cx="2699007" cy="994153"/>
            </a:xfrm>
            <a:custGeom>
              <a:avLst/>
              <a:gdLst>
                <a:gd name="connsiteX0" fmla="*/ 0 w 2699007"/>
                <a:gd name="connsiteY0" fmla="*/ 0 h 994153"/>
                <a:gd name="connsiteX1" fmla="*/ 2699007 w 2699007"/>
                <a:gd name="connsiteY1" fmla="*/ 0 h 994153"/>
                <a:gd name="connsiteX2" fmla="*/ 2699007 w 2699007"/>
                <a:gd name="connsiteY2" fmla="*/ 994153 h 994153"/>
                <a:gd name="connsiteX3" fmla="*/ 2490576 w 2699007"/>
                <a:gd name="connsiteY3" fmla="*/ 879441 h 994153"/>
                <a:gd name="connsiteX4" fmla="*/ 51321 w 2699007"/>
                <a:gd name="connsiteY4" fmla="*/ 11061 h 994153"/>
                <a:gd name="connsiteX5" fmla="*/ 0 w 2699007"/>
                <a:gd name="connsiteY5" fmla="*/ 0 h 99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007" h="994153">
                  <a:moveTo>
                    <a:pt x="0" y="0"/>
                  </a:moveTo>
                  <a:lnTo>
                    <a:pt x="2699007" y="0"/>
                  </a:lnTo>
                  <a:lnTo>
                    <a:pt x="2699007" y="994153"/>
                  </a:lnTo>
                  <a:lnTo>
                    <a:pt x="2490576" y="879441"/>
                  </a:lnTo>
                  <a:cubicBezTo>
                    <a:pt x="1805881" y="520302"/>
                    <a:pt x="978581" y="224065"/>
                    <a:pt x="51321" y="1106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84B0A77-DFEB-8A74-F3DB-E1D97C106F4A}"/>
                </a:ext>
              </a:extLst>
            </p:cNvPr>
            <p:cNvSpPr/>
            <p:nvPr/>
          </p:nvSpPr>
          <p:spPr>
            <a:xfrm>
              <a:off x="1" y="5863848"/>
              <a:ext cx="2699007" cy="994153"/>
            </a:xfrm>
            <a:custGeom>
              <a:avLst/>
              <a:gdLst>
                <a:gd name="connsiteX0" fmla="*/ 0 w 2699007"/>
                <a:gd name="connsiteY0" fmla="*/ 0 h 994153"/>
                <a:gd name="connsiteX1" fmla="*/ 208431 w 2699007"/>
                <a:gd name="connsiteY1" fmla="*/ 114712 h 994153"/>
                <a:gd name="connsiteX2" fmla="*/ 2647686 w 2699007"/>
                <a:gd name="connsiteY2" fmla="*/ 983092 h 994153"/>
                <a:gd name="connsiteX3" fmla="*/ 2699007 w 2699007"/>
                <a:gd name="connsiteY3" fmla="*/ 994153 h 994153"/>
                <a:gd name="connsiteX4" fmla="*/ 0 w 2699007"/>
                <a:gd name="connsiteY4" fmla="*/ 994153 h 994153"/>
                <a:gd name="connsiteX5" fmla="*/ 0 w 2699007"/>
                <a:gd name="connsiteY5" fmla="*/ 0 h 99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007" h="994153">
                  <a:moveTo>
                    <a:pt x="0" y="0"/>
                  </a:moveTo>
                  <a:lnTo>
                    <a:pt x="208431" y="114712"/>
                  </a:lnTo>
                  <a:cubicBezTo>
                    <a:pt x="893126" y="473851"/>
                    <a:pt x="1720426" y="770088"/>
                    <a:pt x="2647686" y="983092"/>
                  </a:cubicBezTo>
                  <a:lnTo>
                    <a:pt x="2699007" y="994153"/>
                  </a:lnTo>
                  <a:lnTo>
                    <a:pt x="0" y="9941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9F15F3E-2D09-A6E7-1479-53134477E020}"/>
                </a:ext>
              </a:extLst>
            </p:cNvPr>
            <p:cNvSpPr/>
            <p:nvPr/>
          </p:nvSpPr>
          <p:spPr>
            <a:xfrm>
              <a:off x="9492994" y="5863848"/>
              <a:ext cx="2699007" cy="994153"/>
            </a:xfrm>
            <a:custGeom>
              <a:avLst/>
              <a:gdLst>
                <a:gd name="connsiteX0" fmla="*/ 2699007 w 2699007"/>
                <a:gd name="connsiteY0" fmla="*/ 0 h 994153"/>
                <a:gd name="connsiteX1" fmla="*/ 2699007 w 2699007"/>
                <a:gd name="connsiteY1" fmla="*/ 994153 h 994153"/>
                <a:gd name="connsiteX2" fmla="*/ 0 w 2699007"/>
                <a:gd name="connsiteY2" fmla="*/ 994153 h 994153"/>
                <a:gd name="connsiteX3" fmla="*/ 51321 w 2699007"/>
                <a:gd name="connsiteY3" fmla="*/ 983092 h 994153"/>
                <a:gd name="connsiteX4" fmla="*/ 2490576 w 2699007"/>
                <a:gd name="connsiteY4" fmla="*/ 114712 h 994153"/>
                <a:gd name="connsiteX5" fmla="*/ 2699007 w 2699007"/>
                <a:gd name="connsiteY5" fmla="*/ 0 h 99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007" h="994153">
                  <a:moveTo>
                    <a:pt x="2699007" y="0"/>
                  </a:moveTo>
                  <a:lnTo>
                    <a:pt x="2699007" y="994153"/>
                  </a:lnTo>
                  <a:lnTo>
                    <a:pt x="0" y="994153"/>
                  </a:lnTo>
                  <a:lnTo>
                    <a:pt x="51321" y="983092"/>
                  </a:lnTo>
                  <a:cubicBezTo>
                    <a:pt x="978581" y="770088"/>
                    <a:pt x="1805881" y="473851"/>
                    <a:pt x="2490576" y="114712"/>
                  </a:cubicBezTo>
                  <a:lnTo>
                    <a:pt x="26990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15635BBE-D3F4-7DAD-3DD7-3F66D7972822}"/>
              </a:ext>
            </a:extLst>
          </p:cNvPr>
          <p:cNvSpPr/>
          <p:nvPr userDrawn="1"/>
        </p:nvSpPr>
        <p:spPr>
          <a:xfrm>
            <a:off x="0" y="333829"/>
            <a:ext cx="12192000" cy="6190342"/>
          </a:xfrm>
          <a:custGeom>
            <a:avLst/>
            <a:gdLst>
              <a:gd name="connsiteX0" fmla="*/ 6096000 w 12192000"/>
              <a:gd name="connsiteY0" fmla="*/ 0 h 6858000"/>
              <a:gd name="connsiteX1" fmla="*/ 11720302 w 12192000"/>
              <a:gd name="connsiteY1" fmla="*/ 783017 h 6858000"/>
              <a:gd name="connsiteX2" fmla="*/ 12192000 w 12192000"/>
              <a:gd name="connsiteY2" fmla="*/ 949274 h 6858000"/>
              <a:gd name="connsiteX3" fmla="*/ 12192000 w 12192000"/>
              <a:gd name="connsiteY3" fmla="*/ 5908726 h 6858000"/>
              <a:gd name="connsiteX4" fmla="*/ 11720302 w 12192000"/>
              <a:gd name="connsiteY4" fmla="*/ 6074983 h 6858000"/>
              <a:gd name="connsiteX5" fmla="*/ 6096000 w 12192000"/>
              <a:gd name="connsiteY5" fmla="*/ 6858000 h 6858000"/>
              <a:gd name="connsiteX6" fmla="*/ 471698 w 12192000"/>
              <a:gd name="connsiteY6" fmla="*/ 6074983 h 6858000"/>
              <a:gd name="connsiteX7" fmla="*/ 0 w 12192000"/>
              <a:gd name="connsiteY7" fmla="*/ 5908726 h 6858000"/>
              <a:gd name="connsiteX8" fmla="*/ 0 w 12192000"/>
              <a:gd name="connsiteY8" fmla="*/ 949274 h 6858000"/>
              <a:gd name="connsiteX9" fmla="*/ 471698 w 12192000"/>
              <a:gd name="connsiteY9" fmla="*/ 783017 h 6858000"/>
              <a:gd name="connsiteX10" fmla="*/ 6096000 w 12192000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58000">
                <a:moveTo>
                  <a:pt x="6096000" y="0"/>
                </a:moveTo>
                <a:cubicBezTo>
                  <a:pt x="8232433" y="0"/>
                  <a:pt x="10191892" y="293850"/>
                  <a:pt x="11720302" y="783017"/>
                </a:cubicBezTo>
                <a:lnTo>
                  <a:pt x="12192000" y="949274"/>
                </a:lnTo>
                <a:lnTo>
                  <a:pt x="12192000" y="5908726"/>
                </a:lnTo>
                <a:lnTo>
                  <a:pt x="11720302" y="6074983"/>
                </a:lnTo>
                <a:cubicBezTo>
                  <a:pt x="10191892" y="6564150"/>
                  <a:pt x="8232433" y="6858000"/>
                  <a:pt x="6096000" y="6858000"/>
                </a:cubicBezTo>
                <a:cubicBezTo>
                  <a:pt x="3959567" y="6858000"/>
                  <a:pt x="2000108" y="6564150"/>
                  <a:pt x="471698" y="6074983"/>
                </a:cubicBezTo>
                <a:lnTo>
                  <a:pt x="0" y="5908726"/>
                </a:lnTo>
                <a:lnTo>
                  <a:pt x="0" y="949274"/>
                </a:lnTo>
                <a:lnTo>
                  <a:pt x="471698" y="783017"/>
                </a:lnTo>
                <a:cubicBezTo>
                  <a:pt x="2000108" y="293850"/>
                  <a:pt x="3959567" y="0"/>
                  <a:pt x="6096000" y="0"/>
                </a:cubicBezTo>
                <a:close/>
              </a:path>
            </a:pathLst>
          </a:custGeom>
          <a:blipFill dpi="0" rotWithShape="1">
            <a:blip r:embed="rId2">
              <a:alphaModFix amt="8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336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A78C2D2-070C-581F-3388-822AC121B715}"/>
              </a:ext>
            </a:extLst>
          </p:cNvPr>
          <p:cNvSpPr/>
          <p:nvPr userDrawn="1"/>
        </p:nvSpPr>
        <p:spPr>
          <a:xfrm>
            <a:off x="0" y="0"/>
            <a:ext cx="12192000" cy="6524170"/>
          </a:xfrm>
          <a:custGeom>
            <a:avLst/>
            <a:gdLst>
              <a:gd name="connsiteX0" fmla="*/ 0 w 12192000"/>
              <a:gd name="connsiteY0" fmla="*/ 0 h 6524170"/>
              <a:gd name="connsiteX1" fmla="*/ 12192000 w 12192000"/>
              <a:gd name="connsiteY1" fmla="*/ 0 h 6524170"/>
              <a:gd name="connsiteX2" fmla="*/ 12192000 w 12192000"/>
              <a:gd name="connsiteY2" fmla="*/ 5667312 h 6524170"/>
              <a:gd name="connsiteX3" fmla="*/ 11720302 w 12192000"/>
              <a:gd name="connsiteY3" fmla="*/ 5817384 h 6524170"/>
              <a:gd name="connsiteX4" fmla="*/ 6096001 w 12192000"/>
              <a:gd name="connsiteY4" fmla="*/ 6524170 h 6524170"/>
              <a:gd name="connsiteX5" fmla="*/ 471698 w 12192000"/>
              <a:gd name="connsiteY5" fmla="*/ 5817384 h 6524170"/>
              <a:gd name="connsiteX6" fmla="*/ 0 w 12192000"/>
              <a:gd name="connsiteY6" fmla="*/ 5667312 h 6524170"/>
              <a:gd name="connsiteX7" fmla="*/ 0 w 12192000"/>
              <a:gd name="connsiteY7" fmla="*/ 0 h 6524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24170">
                <a:moveTo>
                  <a:pt x="0" y="0"/>
                </a:moveTo>
                <a:lnTo>
                  <a:pt x="12192000" y="0"/>
                </a:lnTo>
                <a:lnTo>
                  <a:pt x="12192000" y="5667312"/>
                </a:lnTo>
                <a:lnTo>
                  <a:pt x="11720302" y="5817384"/>
                </a:lnTo>
                <a:cubicBezTo>
                  <a:pt x="10191892" y="6258928"/>
                  <a:pt x="8232433" y="6524170"/>
                  <a:pt x="6096001" y="6524170"/>
                </a:cubicBezTo>
                <a:cubicBezTo>
                  <a:pt x="3959567" y="6524170"/>
                  <a:pt x="2000108" y="6258928"/>
                  <a:pt x="471698" y="5817384"/>
                </a:cubicBezTo>
                <a:lnTo>
                  <a:pt x="0" y="566731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>
              <a:alphaModFix amt="8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8C7C61D-E1CB-49C5-540F-A1A9F47A1022}"/>
              </a:ext>
            </a:extLst>
          </p:cNvPr>
          <p:cNvSpPr/>
          <p:nvPr userDrawn="1"/>
        </p:nvSpPr>
        <p:spPr>
          <a:xfrm>
            <a:off x="0" y="5667312"/>
            <a:ext cx="12192000" cy="1190688"/>
          </a:xfrm>
          <a:custGeom>
            <a:avLst/>
            <a:gdLst>
              <a:gd name="connsiteX0" fmla="*/ 0 w 12192000"/>
              <a:gd name="connsiteY0" fmla="*/ 0 h 1190688"/>
              <a:gd name="connsiteX1" fmla="*/ 471698 w 12192000"/>
              <a:gd name="connsiteY1" fmla="*/ 150072 h 1190688"/>
              <a:gd name="connsiteX2" fmla="*/ 6096001 w 12192000"/>
              <a:gd name="connsiteY2" fmla="*/ 856858 h 1190688"/>
              <a:gd name="connsiteX3" fmla="*/ 11720302 w 12192000"/>
              <a:gd name="connsiteY3" fmla="*/ 150072 h 1190688"/>
              <a:gd name="connsiteX4" fmla="*/ 12192000 w 12192000"/>
              <a:gd name="connsiteY4" fmla="*/ 0 h 1190688"/>
              <a:gd name="connsiteX5" fmla="*/ 12192000 w 12192000"/>
              <a:gd name="connsiteY5" fmla="*/ 1190688 h 1190688"/>
              <a:gd name="connsiteX6" fmla="*/ 0 w 12192000"/>
              <a:gd name="connsiteY6" fmla="*/ 1190688 h 1190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190688">
                <a:moveTo>
                  <a:pt x="0" y="0"/>
                </a:moveTo>
                <a:lnTo>
                  <a:pt x="471698" y="150072"/>
                </a:lnTo>
                <a:cubicBezTo>
                  <a:pt x="2000108" y="591616"/>
                  <a:pt x="3959567" y="856858"/>
                  <a:pt x="6096001" y="856858"/>
                </a:cubicBezTo>
                <a:cubicBezTo>
                  <a:pt x="8232433" y="856858"/>
                  <a:pt x="10191892" y="591616"/>
                  <a:pt x="11720302" y="150072"/>
                </a:cubicBezTo>
                <a:lnTo>
                  <a:pt x="12192000" y="0"/>
                </a:lnTo>
                <a:lnTo>
                  <a:pt x="12192000" y="1190688"/>
                </a:lnTo>
                <a:lnTo>
                  <a:pt x="0" y="1190688"/>
                </a:lnTo>
                <a:close/>
              </a:path>
            </a:pathLst>
          </a:cu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58074C-2652-0AA1-96DD-0D53A5E4D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ED9E-753C-4028-A004-EEDDDF47C9C7}" type="datetimeFigureOut">
              <a:rPr lang="zh-CN" altLang="en-US" smtClean="0"/>
              <a:t>2024/3/18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BAB56F-4331-2CE0-B058-9F90174E3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989FC6-3DEC-DCB6-F2A5-32A82ACCB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6B050-B71E-46E5-832C-0A045D831FE0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64F948F-D2F0-794E-7118-F63230684B56}"/>
              </a:ext>
            </a:extLst>
          </p:cNvPr>
          <p:cNvGrpSpPr/>
          <p:nvPr userDrawn="1"/>
        </p:nvGrpSpPr>
        <p:grpSpPr>
          <a:xfrm>
            <a:off x="1" y="5863848"/>
            <a:ext cx="12192000" cy="994153"/>
            <a:chOff x="1" y="5863848"/>
            <a:chExt cx="12192000" cy="994153"/>
          </a:xfrm>
          <a:solidFill>
            <a:srgbClr val="9AA8D3">
              <a:alpha val="11000"/>
            </a:srgbClr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84B0A77-DFEB-8A74-F3DB-E1D97C106F4A}"/>
                </a:ext>
              </a:extLst>
            </p:cNvPr>
            <p:cNvSpPr/>
            <p:nvPr/>
          </p:nvSpPr>
          <p:spPr>
            <a:xfrm>
              <a:off x="1" y="5863848"/>
              <a:ext cx="2699007" cy="994153"/>
            </a:xfrm>
            <a:custGeom>
              <a:avLst/>
              <a:gdLst>
                <a:gd name="connsiteX0" fmla="*/ 0 w 2699007"/>
                <a:gd name="connsiteY0" fmla="*/ 0 h 994153"/>
                <a:gd name="connsiteX1" fmla="*/ 208431 w 2699007"/>
                <a:gd name="connsiteY1" fmla="*/ 114712 h 994153"/>
                <a:gd name="connsiteX2" fmla="*/ 2647686 w 2699007"/>
                <a:gd name="connsiteY2" fmla="*/ 983092 h 994153"/>
                <a:gd name="connsiteX3" fmla="*/ 2699007 w 2699007"/>
                <a:gd name="connsiteY3" fmla="*/ 994153 h 994153"/>
                <a:gd name="connsiteX4" fmla="*/ 0 w 2699007"/>
                <a:gd name="connsiteY4" fmla="*/ 994153 h 994153"/>
                <a:gd name="connsiteX5" fmla="*/ 0 w 2699007"/>
                <a:gd name="connsiteY5" fmla="*/ 0 h 99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007" h="994153">
                  <a:moveTo>
                    <a:pt x="0" y="0"/>
                  </a:moveTo>
                  <a:lnTo>
                    <a:pt x="208431" y="114712"/>
                  </a:lnTo>
                  <a:cubicBezTo>
                    <a:pt x="893126" y="473851"/>
                    <a:pt x="1720426" y="770088"/>
                    <a:pt x="2647686" y="983092"/>
                  </a:cubicBezTo>
                  <a:lnTo>
                    <a:pt x="2699007" y="994153"/>
                  </a:lnTo>
                  <a:lnTo>
                    <a:pt x="0" y="9941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9F15F3E-2D09-A6E7-1479-53134477E020}"/>
                </a:ext>
              </a:extLst>
            </p:cNvPr>
            <p:cNvSpPr/>
            <p:nvPr/>
          </p:nvSpPr>
          <p:spPr>
            <a:xfrm>
              <a:off x="9492994" y="5863848"/>
              <a:ext cx="2699007" cy="994153"/>
            </a:xfrm>
            <a:custGeom>
              <a:avLst/>
              <a:gdLst>
                <a:gd name="connsiteX0" fmla="*/ 2699007 w 2699007"/>
                <a:gd name="connsiteY0" fmla="*/ 0 h 994153"/>
                <a:gd name="connsiteX1" fmla="*/ 2699007 w 2699007"/>
                <a:gd name="connsiteY1" fmla="*/ 994153 h 994153"/>
                <a:gd name="connsiteX2" fmla="*/ 0 w 2699007"/>
                <a:gd name="connsiteY2" fmla="*/ 994153 h 994153"/>
                <a:gd name="connsiteX3" fmla="*/ 51321 w 2699007"/>
                <a:gd name="connsiteY3" fmla="*/ 983092 h 994153"/>
                <a:gd name="connsiteX4" fmla="*/ 2490576 w 2699007"/>
                <a:gd name="connsiteY4" fmla="*/ 114712 h 994153"/>
                <a:gd name="connsiteX5" fmla="*/ 2699007 w 2699007"/>
                <a:gd name="connsiteY5" fmla="*/ 0 h 99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007" h="994153">
                  <a:moveTo>
                    <a:pt x="2699007" y="0"/>
                  </a:moveTo>
                  <a:lnTo>
                    <a:pt x="2699007" y="994153"/>
                  </a:lnTo>
                  <a:lnTo>
                    <a:pt x="0" y="994153"/>
                  </a:lnTo>
                  <a:lnTo>
                    <a:pt x="51321" y="983092"/>
                  </a:lnTo>
                  <a:cubicBezTo>
                    <a:pt x="978581" y="770088"/>
                    <a:pt x="1805881" y="473851"/>
                    <a:pt x="2490576" y="114712"/>
                  </a:cubicBezTo>
                  <a:lnTo>
                    <a:pt x="269900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212C570-3B2B-ECAB-E975-45824E1B2E93}"/>
              </a:ext>
            </a:extLst>
          </p:cNvPr>
          <p:cNvSpPr/>
          <p:nvPr userDrawn="1"/>
        </p:nvSpPr>
        <p:spPr>
          <a:xfrm>
            <a:off x="1836057" y="79484"/>
            <a:ext cx="8519886" cy="628472"/>
          </a:xfrm>
          <a:custGeom>
            <a:avLst/>
            <a:gdLst>
              <a:gd name="connsiteX0" fmla="*/ 4259943 w 8519886"/>
              <a:gd name="connsiteY0" fmla="*/ 0 h 628472"/>
              <a:gd name="connsiteX1" fmla="*/ 8315662 w 8519886"/>
              <a:gd name="connsiteY1" fmla="*/ 89388 h 628472"/>
              <a:gd name="connsiteX2" fmla="*/ 8519886 w 8519886"/>
              <a:gd name="connsiteY2" fmla="*/ 101406 h 628472"/>
              <a:gd name="connsiteX3" fmla="*/ 8519886 w 8519886"/>
              <a:gd name="connsiteY3" fmla="*/ 527067 h 628472"/>
              <a:gd name="connsiteX4" fmla="*/ 8315662 w 8519886"/>
              <a:gd name="connsiteY4" fmla="*/ 539085 h 628472"/>
              <a:gd name="connsiteX5" fmla="*/ 4259943 w 8519886"/>
              <a:gd name="connsiteY5" fmla="*/ 628472 h 628472"/>
              <a:gd name="connsiteX6" fmla="*/ 204225 w 8519886"/>
              <a:gd name="connsiteY6" fmla="*/ 539085 h 628472"/>
              <a:gd name="connsiteX7" fmla="*/ 0 w 8519886"/>
              <a:gd name="connsiteY7" fmla="*/ 527067 h 628472"/>
              <a:gd name="connsiteX8" fmla="*/ 0 w 8519886"/>
              <a:gd name="connsiteY8" fmla="*/ 101406 h 628472"/>
              <a:gd name="connsiteX9" fmla="*/ 204225 w 8519886"/>
              <a:gd name="connsiteY9" fmla="*/ 89388 h 628472"/>
              <a:gd name="connsiteX10" fmla="*/ 4259943 w 8519886"/>
              <a:gd name="connsiteY10" fmla="*/ 0 h 6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19886" h="628472">
                <a:moveTo>
                  <a:pt x="4259943" y="0"/>
                </a:moveTo>
                <a:cubicBezTo>
                  <a:pt x="5838097" y="0"/>
                  <a:pt x="7269181" y="34082"/>
                  <a:pt x="8315662" y="89388"/>
                </a:cubicBezTo>
                <a:lnTo>
                  <a:pt x="8519886" y="101406"/>
                </a:lnTo>
                <a:lnTo>
                  <a:pt x="8519886" y="527067"/>
                </a:lnTo>
                <a:lnTo>
                  <a:pt x="8315662" y="539085"/>
                </a:lnTo>
                <a:cubicBezTo>
                  <a:pt x="7269181" y="594391"/>
                  <a:pt x="5838097" y="628472"/>
                  <a:pt x="4259943" y="628472"/>
                </a:cubicBezTo>
                <a:cubicBezTo>
                  <a:pt x="2681790" y="628472"/>
                  <a:pt x="1250706" y="594391"/>
                  <a:pt x="204225" y="539085"/>
                </a:cubicBezTo>
                <a:lnTo>
                  <a:pt x="0" y="527067"/>
                </a:lnTo>
                <a:lnTo>
                  <a:pt x="0" y="101406"/>
                </a:lnTo>
                <a:lnTo>
                  <a:pt x="204225" y="89388"/>
                </a:lnTo>
                <a:cubicBezTo>
                  <a:pt x="1250706" y="34082"/>
                  <a:pt x="2681790" y="0"/>
                  <a:pt x="4259943" y="0"/>
                </a:cubicBezTo>
                <a:close/>
              </a:path>
            </a:pathLst>
          </a:cu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0909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06CFEB-CABA-9F66-7B5A-E342EF010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2DFAA0-6F73-AC78-9B81-360B5BBEE0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DED367-A32C-E8BC-33AD-9E6F1EE16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ED9E-753C-4028-A004-EEDDDF47C9C7}" type="datetimeFigureOut">
              <a:rPr lang="zh-CN" altLang="en-US" smtClean="0"/>
              <a:t>2024/3/18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64C772-0BA5-60C2-15C9-887E0DD9B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D94A91-D8F1-49F3-3B5D-8C42F2BDB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6B050-B71E-46E5-832C-0A045D831F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993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D2B895-117B-CE7F-E54B-CFB13E635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4A1465F-DE48-FFC5-3662-5BEB6632C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ED9E-753C-4028-A004-EEDDDF47C9C7}" type="datetimeFigureOut">
              <a:rPr lang="zh-CN" altLang="en-US" smtClean="0"/>
              <a:t>2024/3/18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0F5D651-10CB-29F2-A736-01DB6EF17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5A72681-5571-997A-7F79-8AF9A811E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6B050-B71E-46E5-832C-0A045D831F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02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ECE664C-B278-1CA9-7C39-1175DA261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ED9E-753C-4028-A004-EEDDDF47C9C7}" type="datetimeFigureOut">
              <a:rPr lang="zh-CN" altLang="en-US" smtClean="0"/>
              <a:t>2024/3/18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F2FE99B-1655-D182-EA88-F43C29E99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328DAAA-9A68-D3A4-43C4-02F8A91EE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6B050-B71E-46E5-832C-0A045D831F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879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5922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81922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7CCDF3-DBD3-9BCA-B411-37ADCF089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C3E9559-193A-68A6-E156-C7B06B48D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1541CA-A211-1E74-788C-86C3D5285E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FED9E-753C-4028-A004-EEDDDF47C9C7}" type="datetimeFigureOut">
              <a:rPr lang="zh-CN" altLang="en-US" smtClean="0"/>
              <a:t>2024/3/18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A7B568A-9FCA-EFCA-0DBD-73DB7CF58B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C864E7-E658-E6C3-9E0C-C3468FCC7B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6B050-B71E-46E5-832C-0A045D831F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30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50" r:id="rId3"/>
    <p:sldLayoutId id="2147483654" r:id="rId4"/>
    <p:sldLayoutId id="2147483655" r:id="rId5"/>
    <p:sldLayoutId id="2147483665" r:id="rId6"/>
    <p:sldLayoutId id="2147483666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42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78B3D643-12FD-83EF-6D3E-03B1E71E5E2F}"/>
              </a:ext>
            </a:extLst>
          </p:cNvPr>
          <p:cNvSpPr/>
          <p:nvPr/>
        </p:nvSpPr>
        <p:spPr>
          <a:xfrm>
            <a:off x="0" y="-476250"/>
            <a:ext cx="228600" cy="228600"/>
          </a:xfrm>
          <a:prstGeom prst="ellipse">
            <a:avLst/>
          </a:prstGeom>
          <a:solidFill>
            <a:srgbClr val="31427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EB733C4-5FC9-B71B-3067-D2D2DCF5A824}"/>
              </a:ext>
            </a:extLst>
          </p:cNvPr>
          <p:cNvSpPr/>
          <p:nvPr/>
        </p:nvSpPr>
        <p:spPr>
          <a:xfrm>
            <a:off x="333375" y="-476250"/>
            <a:ext cx="228600" cy="228600"/>
          </a:xfrm>
          <a:prstGeom prst="ellipse">
            <a:avLst/>
          </a:prstGeom>
          <a:solidFill>
            <a:srgbClr val="9AA8D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642EC34F-BFFF-91EE-BE32-0B6DBB57CEEF}"/>
              </a:ext>
            </a:extLst>
          </p:cNvPr>
          <p:cNvSpPr/>
          <p:nvPr/>
        </p:nvSpPr>
        <p:spPr>
          <a:xfrm>
            <a:off x="666750" y="-476250"/>
            <a:ext cx="228600" cy="228600"/>
          </a:xfrm>
          <a:prstGeom prst="ellipse">
            <a:avLst/>
          </a:prstGeom>
          <a:solidFill>
            <a:srgbClr val="EDF1F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512EFCF-AD88-CD3D-A18A-7C4251C0215E}"/>
              </a:ext>
            </a:extLst>
          </p:cNvPr>
          <p:cNvSpPr txBox="1"/>
          <p:nvPr/>
        </p:nvSpPr>
        <p:spPr>
          <a:xfrm>
            <a:off x="3233678" y="1704975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314271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毕业论文答辩</a:t>
            </a: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FFFFB96E-65A4-BCFB-00EF-9576FEE3B1FC}"/>
              </a:ext>
            </a:extLst>
          </p:cNvPr>
          <p:cNvSpPr/>
          <p:nvPr/>
        </p:nvSpPr>
        <p:spPr>
          <a:xfrm>
            <a:off x="1836057" y="3250493"/>
            <a:ext cx="8519886" cy="628472"/>
          </a:xfrm>
          <a:custGeom>
            <a:avLst/>
            <a:gdLst>
              <a:gd name="connsiteX0" fmla="*/ 4259943 w 8519886"/>
              <a:gd name="connsiteY0" fmla="*/ 0 h 628472"/>
              <a:gd name="connsiteX1" fmla="*/ 8315662 w 8519886"/>
              <a:gd name="connsiteY1" fmla="*/ 89388 h 628472"/>
              <a:gd name="connsiteX2" fmla="*/ 8519886 w 8519886"/>
              <a:gd name="connsiteY2" fmla="*/ 101406 h 628472"/>
              <a:gd name="connsiteX3" fmla="*/ 8519886 w 8519886"/>
              <a:gd name="connsiteY3" fmla="*/ 527067 h 628472"/>
              <a:gd name="connsiteX4" fmla="*/ 8315662 w 8519886"/>
              <a:gd name="connsiteY4" fmla="*/ 539085 h 628472"/>
              <a:gd name="connsiteX5" fmla="*/ 4259943 w 8519886"/>
              <a:gd name="connsiteY5" fmla="*/ 628472 h 628472"/>
              <a:gd name="connsiteX6" fmla="*/ 204225 w 8519886"/>
              <a:gd name="connsiteY6" fmla="*/ 539085 h 628472"/>
              <a:gd name="connsiteX7" fmla="*/ 0 w 8519886"/>
              <a:gd name="connsiteY7" fmla="*/ 527067 h 628472"/>
              <a:gd name="connsiteX8" fmla="*/ 0 w 8519886"/>
              <a:gd name="connsiteY8" fmla="*/ 101406 h 628472"/>
              <a:gd name="connsiteX9" fmla="*/ 204225 w 8519886"/>
              <a:gd name="connsiteY9" fmla="*/ 89388 h 628472"/>
              <a:gd name="connsiteX10" fmla="*/ 4259943 w 8519886"/>
              <a:gd name="connsiteY10" fmla="*/ 0 h 6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19886" h="628472">
                <a:moveTo>
                  <a:pt x="4259943" y="0"/>
                </a:moveTo>
                <a:cubicBezTo>
                  <a:pt x="5838097" y="0"/>
                  <a:pt x="7269181" y="34082"/>
                  <a:pt x="8315662" y="89388"/>
                </a:cubicBezTo>
                <a:lnTo>
                  <a:pt x="8519886" y="101406"/>
                </a:lnTo>
                <a:lnTo>
                  <a:pt x="8519886" y="527067"/>
                </a:lnTo>
                <a:lnTo>
                  <a:pt x="8315662" y="539085"/>
                </a:lnTo>
                <a:cubicBezTo>
                  <a:pt x="7269181" y="594391"/>
                  <a:pt x="5838097" y="628472"/>
                  <a:pt x="4259943" y="628472"/>
                </a:cubicBezTo>
                <a:cubicBezTo>
                  <a:pt x="2681790" y="628472"/>
                  <a:pt x="1250706" y="594391"/>
                  <a:pt x="204225" y="539085"/>
                </a:cubicBezTo>
                <a:lnTo>
                  <a:pt x="0" y="527067"/>
                </a:lnTo>
                <a:lnTo>
                  <a:pt x="0" y="101406"/>
                </a:lnTo>
                <a:lnTo>
                  <a:pt x="204225" y="89388"/>
                </a:lnTo>
                <a:cubicBezTo>
                  <a:pt x="1250706" y="34082"/>
                  <a:pt x="2681790" y="0"/>
                  <a:pt x="4259943" y="0"/>
                </a:cubicBezTo>
                <a:close/>
              </a:path>
            </a:pathLst>
          </a:cu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iconfont-11253-5327384" descr="D:\51PPT模板网\51pptmoban.com\图片.jpg">
            <a:extLst>
              <a:ext uri="{FF2B5EF4-FFF2-40B4-BE49-F238E27FC236}">
                <a16:creationId xmlns:a16="http://schemas.microsoft.com/office/drawing/2014/main" id="{D825B340-308C-1274-71A6-C4A7E0ABF91E}"/>
              </a:ext>
            </a:extLst>
          </p:cNvPr>
          <p:cNvSpPr/>
          <p:nvPr/>
        </p:nvSpPr>
        <p:spPr>
          <a:xfrm>
            <a:off x="5691730" y="791785"/>
            <a:ext cx="808541" cy="538973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F970E7F-9C3F-D6FC-A1EA-8348E6799F99}"/>
              </a:ext>
            </a:extLst>
          </p:cNvPr>
          <p:cNvSpPr txBox="1"/>
          <p:nvPr/>
        </p:nvSpPr>
        <p:spPr>
          <a:xfrm>
            <a:off x="2857500" y="3393251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</a:rPr>
              <a:t>应届生毕业论文开题答辩</a:t>
            </a:r>
            <a:r>
              <a:rPr lang="en-US" altLang="zh-CN" b="1" dirty="0">
                <a:solidFill>
                  <a:schemeClr val="bg1"/>
                </a:solidFill>
              </a:rPr>
              <a:t>PPT</a:t>
            </a:r>
            <a:r>
              <a:rPr lang="zh-CN" altLang="en-US" b="1" dirty="0">
                <a:solidFill>
                  <a:schemeClr val="bg1"/>
                </a:solidFill>
              </a:rPr>
              <a:t>模板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BCEF415-E6EB-9B8D-CA9C-D3B658AB7FC7}"/>
              </a:ext>
            </a:extLst>
          </p:cNvPr>
          <p:cNvGrpSpPr/>
          <p:nvPr/>
        </p:nvGrpSpPr>
        <p:grpSpPr>
          <a:xfrm>
            <a:off x="3161108" y="5543655"/>
            <a:ext cx="6018070" cy="320193"/>
            <a:chOff x="2608890" y="5894793"/>
            <a:chExt cx="6018070" cy="320193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B3C17D1D-BC0C-9601-D291-92872F1D6BA4}"/>
                </a:ext>
              </a:extLst>
            </p:cNvPr>
            <p:cNvGrpSpPr/>
            <p:nvPr/>
          </p:nvGrpSpPr>
          <p:grpSpPr>
            <a:xfrm>
              <a:off x="2608890" y="5900679"/>
              <a:ext cx="2229895" cy="314307"/>
              <a:chOff x="2608890" y="5900679"/>
              <a:chExt cx="2229895" cy="314307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D2AAB379-4532-6703-D7F1-81A1308B20D2}"/>
                  </a:ext>
                </a:extLst>
              </p:cNvPr>
              <p:cNvSpPr txBox="1"/>
              <p:nvPr/>
            </p:nvSpPr>
            <p:spPr>
              <a:xfrm>
                <a:off x="2811657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14271"/>
                    </a:solidFill>
                    <a:sym typeface="+mn-lt"/>
                  </a:rPr>
                  <a:t>答辩学生：</a:t>
                </a:r>
                <a:r>
                  <a:rPr lang="en-US" altLang="zh-CN" sz="1400" dirty="0">
                    <a:solidFill>
                      <a:srgbClr val="314271"/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314271"/>
                  </a:solidFill>
                  <a:sym typeface="+mn-lt"/>
                </a:endParaRPr>
              </a:p>
            </p:txBody>
          </p:sp>
          <p:sp>
            <p:nvSpPr>
              <p:cNvPr id="37" name="graduate_57239">
                <a:extLst>
                  <a:ext uri="{FF2B5EF4-FFF2-40B4-BE49-F238E27FC236}">
                    <a16:creationId xmlns:a16="http://schemas.microsoft.com/office/drawing/2014/main" id="{5B6D2243-3490-0E2E-C309-F82AA0A2CB33}"/>
                  </a:ext>
                </a:extLst>
              </p:cNvPr>
              <p:cNvSpPr/>
              <p:nvPr/>
            </p:nvSpPr>
            <p:spPr>
              <a:xfrm>
                <a:off x="2608890" y="5900679"/>
                <a:ext cx="211529" cy="307777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rgbClr val="31427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6ADA7873-CF43-2AEE-B656-2CD6189BEF84}"/>
                </a:ext>
              </a:extLst>
            </p:cNvPr>
            <p:cNvGrpSpPr/>
            <p:nvPr/>
          </p:nvGrpSpPr>
          <p:grpSpPr>
            <a:xfrm>
              <a:off x="4694640" y="5897744"/>
              <a:ext cx="2205242" cy="317242"/>
              <a:chOff x="4759954" y="5897744"/>
              <a:chExt cx="2205242" cy="317242"/>
            </a:xfrm>
          </p:grpSpPr>
          <p:sp>
            <p:nvSpPr>
              <p:cNvPr id="34" name="university-teacher_65684">
                <a:extLst>
                  <a:ext uri="{FF2B5EF4-FFF2-40B4-BE49-F238E27FC236}">
                    <a16:creationId xmlns:a16="http://schemas.microsoft.com/office/drawing/2014/main" id="{6292DD05-717C-A580-B585-DA9E83064624}"/>
                  </a:ext>
                </a:extLst>
              </p:cNvPr>
              <p:cNvSpPr/>
              <p:nvPr/>
            </p:nvSpPr>
            <p:spPr>
              <a:xfrm>
                <a:off x="4759954" y="5897744"/>
                <a:ext cx="138508" cy="307777"/>
              </a:xfrm>
              <a:custGeom>
                <a:avLst/>
                <a:gdLst>
                  <a:gd name="T0" fmla="*/ 215 w 257"/>
                  <a:gd name="T1" fmla="*/ 163 h 572"/>
                  <a:gd name="T2" fmla="*/ 201 w 257"/>
                  <a:gd name="T3" fmla="*/ 163 h 572"/>
                  <a:gd name="T4" fmla="*/ 226 w 257"/>
                  <a:gd name="T5" fmla="*/ 97 h 572"/>
                  <a:gd name="T6" fmla="*/ 129 w 257"/>
                  <a:gd name="T7" fmla="*/ 0 h 572"/>
                  <a:gd name="T8" fmla="*/ 31 w 257"/>
                  <a:gd name="T9" fmla="*/ 97 h 572"/>
                  <a:gd name="T10" fmla="*/ 56 w 257"/>
                  <a:gd name="T11" fmla="*/ 163 h 572"/>
                  <a:gd name="T12" fmla="*/ 42 w 257"/>
                  <a:gd name="T13" fmla="*/ 163 h 572"/>
                  <a:gd name="T14" fmla="*/ 0 w 257"/>
                  <a:gd name="T15" fmla="*/ 205 h 572"/>
                  <a:gd name="T16" fmla="*/ 0 w 257"/>
                  <a:gd name="T17" fmla="*/ 323 h 572"/>
                  <a:gd name="T18" fmla="*/ 39 w 257"/>
                  <a:gd name="T19" fmla="*/ 365 h 572"/>
                  <a:gd name="T20" fmla="*/ 39 w 257"/>
                  <a:gd name="T21" fmla="*/ 522 h 572"/>
                  <a:gd name="T22" fmla="*/ 89 w 257"/>
                  <a:gd name="T23" fmla="*/ 572 h 572"/>
                  <a:gd name="T24" fmla="*/ 128 w 257"/>
                  <a:gd name="T25" fmla="*/ 554 h 572"/>
                  <a:gd name="T26" fmla="*/ 167 w 257"/>
                  <a:gd name="T27" fmla="*/ 572 h 572"/>
                  <a:gd name="T28" fmla="*/ 218 w 257"/>
                  <a:gd name="T29" fmla="*/ 522 h 572"/>
                  <a:gd name="T30" fmla="*/ 218 w 257"/>
                  <a:gd name="T31" fmla="*/ 365 h 572"/>
                  <a:gd name="T32" fmla="*/ 257 w 257"/>
                  <a:gd name="T33" fmla="*/ 323 h 572"/>
                  <a:gd name="T34" fmla="*/ 257 w 257"/>
                  <a:gd name="T35" fmla="*/ 205 h 572"/>
                  <a:gd name="T36" fmla="*/ 215 w 257"/>
                  <a:gd name="T37" fmla="*/ 163 h 572"/>
                  <a:gd name="T38" fmla="*/ 160 w 257"/>
                  <a:gd name="T39" fmla="*/ 289 h 572"/>
                  <a:gd name="T40" fmla="*/ 133 w 257"/>
                  <a:gd name="T41" fmla="*/ 316 h 572"/>
                  <a:gd name="T42" fmla="*/ 128 w 257"/>
                  <a:gd name="T43" fmla="*/ 318 h 572"/>
                  <a:gd name="T44" fmla="*/ 124 w 257"/>
                  <a:gd name="T45" fmla="*/ 316 h 572"/>
                  <a:gd name="T46" fmla="*/ 96 w 257"/>
                  <a:gd name="T47" fmla="*/ 289 h 572"/>
                  <a:gd name="T48" fmla="*/ 95 w 257"/>
                  <a:gd name="T49" fmla="*/ 283 h 572"/>
                  <a:gd name="T50" fmla="*/ 112 w 257"/>
                  <a:gd name="T51" fmla="*/ 213 h 572"/>
                  <a:gd name="T52" fmla="*/ 97 w 257"/>
                  <a:gd name="T53" fmla="*/ 199 h 572"/>
                  <a:gd name="T54" fmla="*/ 96 w 257"/>
                  <a:gd name="T55" fmla="*/ 192 h 572"/>
                  <a:gd name="T56" fmla="*/ 101 w 257"/>
                  <a:gd name="T57" fmla="*/ 188 h 572"/>
                  <a:gd name="T58" fmla="*/ 155 w 257"/>
                  <a:gd name="T59" fmla="*/ 188 h 572"/>
                  <a:gd name="T60" fmla="*/ 161 w 257"/>
                  <a:gd name="T61" fmla="*/ 192 h 572"/>
                  <a:gd name="T62" fmla="*/ 159 w 257"/>
                  <a:gd name="T63" fmla="*/ 199 h 572"/>
                  <a:gd name="T64" fmla="*/ 145 w 257"/>
                  <a:gd name="T65" fmla="*/ 213 h 572"/>
                  <a:gd name="T66" fmla="*/ 162 w 257"/>
                  <a:gd name="T67" fmla="*/ 283 h 572"/>
                  <a:gd name="T68" fmla="*/ 160 w 257"/>
                  <a:gd name="T69" fmla="*/ 28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" h="572">
                    <a:moveTo>
                      <a:pt x="215" y="163"/>
                    </a:moveTo>
                    <a:lnTo>
                      <a:pt x="201" y="163"/>
                    </a:lnTo>
                    <a:cubicBezTo>
                      <a:pt x="216" y="145"/>
                      <a:pt x="226" y="123"/>
                      <a:pt x="226" y="97"/>
                    </a:cubicBezTo>
                    <a:cubicBezTo>
                      <a:pt x="226" y="44"/>
                      <a:pt x="182" y="0"/>
                      <a:pt x="129" y="0"/>
                    </a:cubicBezTo>
                    <a:cubicBezTo>
                      <a:pt x="75" y="0"/>
                      <a:pt x="31" y="44"/>
                      <a:pt x="31" y="97"/>
                    </a:cubicBezTo>
                    <a:cubicBezTo>
                      <a:pt x="31" y="123"/>
                      <a:pt x="41" y="145"/>
                      <a:pt x="56" y="163"/>
                    </a:cubicBezTo>
                    <a:lnTo>
                      <a:pt x="42" y="163"/>
                    </a:lnTo>
                    <a:cubicBezTo>
                      <a:pt x="19" y="163"/>
                      <a:pt x="0" y="181"/>
                      <a:pt x="0" y="205"/>
                    </a:cubicBezTo>
                    <a:lnTo>
                      <a:pt x="0" y="323"/>
                    </a:lnTo>
                    <a:cubicBezTo>
                      <a:pt x="0" y="345"/>
                      <a:pt x="17" y="363"/>
                      <a:pt x="39" y="365"/>
                    </a:cubicBezTo>
                    <a:lnTo>
                      <a:pt x="39" y="522"/>
                    </a:lnTo>
                    <a:cubicBezTo>
                      <a:pt x="39" y="550"/>
                      <a:pt x="61" y="572"/>
                      <a:pt x="89" y="572"/>
                    </a:cubicBezTo>
                    <a:cubicBezTo>
                      <a:pt x="105" y="572"/>
                      <a:pt x="119" y="565"/>
                      <a:pt x="128" y="554"/>
                    </a:cubicBezTo>
                    <a:cubicBezTo>
                      <a:pt x="137" y="565"/>
                      <a:pt x="151" y="572"/>
                      <a:pt x="167" y="572"/>
                    </a:cubicBezTo>
                    <a:cubicBezTo>
                      <a:pt x="195" y="572"/>
                      <a:pt x="218" y="550"/>
                      <a:pt x="218" y="522"/>
                    </a:cubicBezTo>
                    <a:lnTo>
                      <a:pt x="218" y="365"/>
                    </a:lnTo>
                    <a:cubicBezTo>
                      <a:pt x="239" y="363"/>
                      <a:pt x="257" y="345"/>
                      <a:pt x="257" y="323"/>
                    </a:cubicBezTo>
                    <a:lnTo>
                      <a:pt x="257" y="205"/>
                    </a:lnTo>
                    <a:cubicBezTo>
                      <a:pt x="257" y="181"/>
                      <a:pt x="238" y="163"/>
                      <a:pt x="215" y="163"/>
                    </a:cubicBezTo>
                    <a:close/>
                    <a:moveTo>
                      <a:pt x="160" y="289"/>
                    </a:moveTo>
                    <a:lnTo>
                      <a:pt x="133" y="316"/>
                    </a:lnTo>
                    <a:cubicBezTo>
                      <a:pt x="131" y="318"/>
                      <a:pt x="130" y="318"/>
                      <a:pt x="128" y="318"/>
                    </a:cubicBezTo>
                    <a:cubicBezTo>
                      <a:pt x="127" y="318"/>
                      <a:pt x="125" y="318"/>
                      <a:pt x="124" y="316"/>
                    </a:cubicBezTo>
                    <a:lnTo>
                      <a:pt x="96" y="289"/>
                    </a:lnTo>
                    <a:cubicBezTo>
                      <a:pt x="95" y="287"/>
                      <a:pt x="94" y="285"/>
                      <a:pt x="95" y="283"/>
                    </a:cubicBezTo>
                    <a:lnTo>
                      <a:pt x="112" y="213"/>
                    </a:lnTo>
                    <a:lnTo>
                      <a:pt x="97" y="199"/>
                    </a:lnTo>
                    <a:cubicBezTo>
                      <a:pt x="95" y="197"/>
                      <a:pt x="95" y="194"/>
                      <a:pt x="96" y="192"/>
                    </a:cubicBezTo>
                    <a:cubicBezTo>
                      <a:pt x="97" y="189"/>
                      <a:pt x="99" y="188"/>
                      <a:pt x="101" y="188"/>
                    </a:cubicBezTo>
                    <a:lnTo>
                      <a:pt x="155" y="188"/>
                    </a:lnTo>
                    <a:cubicBezTo>
                      <a:pt x="157" y="188"/>
                      <a:pt x="160" y="189"/>
                      <a:pt x="161" y="192"/>
                    </a:cubicBezTo>
                    <a:cubicBezTo>
                      <a:pt x="162" y="194"/>
                      <a:pt x="161" y="197"/>
                      <a:pt x="159" y="199"/>
                    </a:cubicBezTo>
                    <a:lnTo>
                      <a:pt x="145" y="213"/>
                    </a:lnTo>
                    <a:lnTo>
                      <a:pt x="162" y="283"/>
                    </a:lnTo>
                    <a:cubicBezTo>
                      <a:pt x="162" y="285"/>
                      <a:pt x="162" y="287"/>
                      <a:pt x="160" y="289"/>
                    </a:cubicBezTo>
                    <a:close/>
                  </a:path>
                </a:pathLst>
              </a:custGeom>
              <a:solidFill>
                <a:srgbClr val="31427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59B9225E-1A4F-DD17-C588-CA4FCB7C47C3}"/>
                  </a:ext>
                </a:extLst>
              </p:cNvPr>
              <p:cNvSpPr txBox="1"/>
              <p:nvPr/>
            </p:nvSpPr>
            <p:spPr>
              <a:xfrm>
                <a:off x="4938068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14271"/>
                    </a:solidFill>
                    <a:sym typeface="+mn-lt"/>
                  </a:rPr>
                  <a:t>指导老师：</a:t>
                </a:r>
                <a:r>
                  <a:rPr lang="en-US" altLang="zh-CN" sz="1400" dirty="0">
                    <a:solidFill>
                      <a:srgbClr val="314271"/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314271"/>
                  </a:solidFill>
                  <a:sym typeface="+mn-lt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8C7008F7-A5F9-6C5A-F1FA-B94FFD1FA2D4}"/>
                </a:ext>
              </a:extLst>
            </p:cNvPr>
            <p:cNvGrpSpPr/>
            <p:nvPr/>
          </p:nvGrpSpPr>
          <p:grpSpPr>
            <a:xfrm>
              <a:off x="6713006" y="5894793"/>
              <a:ext cx="1913954" cy="313663"/>
              <a:chOff x="7007446" y="5894793"/>
              <a:chExt cx="1913954" cy="313663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8C14F0BD-600E-BE6C-4E3E-241E29AF8B19}"/>
                  </a:ext>
                </a:extLst>
              </p:cNvPr>
              <p:cNvSpPr txBox="1"/>
              <p:nvPr/>
            </p:nvSpPr>
            <p:spPr>
              <a:xfrm>
                <a:off x="7253195" y="5900679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14271"/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rgbClr val="314271"/>
                    </a:solidFill>
                    <a:sym typeface="+mn-lt"/>
                  </a:rPr>
                  <a:t>2024.03.19</a:t>
                </a:r>
                <a:endParaRPr lang="zh-CN" altLang="en-US" sz="1400" dirty="0">
                  <a:solidFill>
                    <a:srgbClr val="314271"/>
                  </a:solidFill>
                  <a:sym typeface="+mn-lt"/>
                </a:endParaRPr>
              </a:p>
            </p:txBody>
          </p:sp>
          <p:sp>
            <p:nvSpPr>
              <p:cNvPr id="33" name="watch_346578">
                <a:extLst>
                  <a:ext uri="{FF2B5EF4-FFF2-40B4-BE49-F238E27FC236}">
                    <a16:creationId xmlns:a16="http://schemas.microsoft.com/office/drawing/2014/main" id="{9077573C-D1E3-C7E4-8635-81C7B57E343B}"/>
                  </a:ext>
                </a:extLst>
              </p:cNvPr>
              <p:cNvSpPr/>
              <p:nvPr/>
            </p:nvSpPr>
            <p:spPr>
              <a:xfrm>
                <a:off x="7007446" y="5894793"/>
                <a:ext cx="223172" cy="307777"/>
              </a:xfrm>
              <a:custGeom>
                <a:avLst/>
                <a:gdLst>
                  <a:gd name="connsiteX0" fmla="*/ 102320 w 439481"/>
                  <a:gd name="connsiteY0" fmla="*/ 517598 h 606087"/>
                  <a:gd name="connsiteX1" fmla="*/ 219811 w 439481"/>
                  <a:gd name="connsiteY1" fmla="*/ 547703 h 606087"/>
                  <a:gd name="connsiteX2" fmla="*/ 337303 w 439481"/>
                  <a:gd name="connsiteY2" fmla="*/ 517598 h 606087"/>
                  <a:gd name="connsiteX3" fmla="*/ 337303 w 439481"/>
                  <a:gd name="connsiteY3" fmla="*/ 606087 h 606087"/>
                  <a:gd name="connsiteX4" fmla="*/ 102320 w 439481"/>
                  <a:gd name="connsiteY4" fmla="*/ 606087 h 606087"/>
                  <a:gd name="connsiteX5" fmla="*/ 207075 w 439481"/>
                  <a:gd name="connsiteY5" fmla="*/ 135040 h 606087"/>
                  <a:gd name="connsiteX6" fmla="*/ 207075 w 439481"/>
                  <a:gd name="connsiteY6" fmla="*/ 308224 h 606087"/>
                  <a:gd name="connsiteX7" fmla="*/ 275651 w 439481"/>
                  <a:gd name="connsiteY7" fmla="*/ 376689 h 606087"/>
                  <a:gd name="connsiteX8" fmla="*/ 293565 w 439481"/>
                  <a:gd name="connsiteY8" fmla="*/ 358900 h 606087"/>
                  <a:gd name="connsiteX9" fmla="*/ 232406 w 439481"/>
                  <a:gd name="connsiteY9" fmla="*/ 297838 h 606087"/>
                  <a:gd name="connsiteX10" fmla="*/ 232406 w 439481"/>
                  <a:gd name="connsiteY10" fmla="*/ 135040 h 606087"/>
                  <a:gd name="connsiteX11" fmla="*/ 219789 w 439481"/>
                  <a:gd name="connsiteY11" fmla="*/ 83691 h 606087"/>
                  <a:gd name="connsiteX12" fmla="*/ 439481 w 439481"/>
                  <a:gd name="connsiteY12" fmla="*/ 303031 h 606087"/>
                  <a:gd name="connsiteX13" fmla="*/ 219789 w 439481"/>
                  <a:gd name="connsiteY13" fmla="*/ 522467 h 606087"/>
                  <a:gd name="connsiteX14" fmla="*/ 0 w 439481"/>
                  <a:gd name="connsiteY14" fmla="*/ 303031 h 606087"/>
                  <a:gd name="connsiteX15" fmla="*/ 219789 w 439481"/>
                  <a:gd name="connsiteY15" fmla="*/ 83691 h 606087"/>
                  <a:gd name="connsiteX16" fmla="*/ 102320 w 439481"/>
                  <a:gd name="connsiteY16" fmla="*/ 0 h 606087"/>
                  <a:gd name="connsiteX17" fmla="*/ 337303 w 439481"/>
                  <a:gd name="connsiteY17" fmla="*/ 0 h 606087"/>
                  <a:gd name="connsiteX18" fmla="*/ 337303 w 439481"/>
                  <a:gd name="connsiteY18" fmla="*/ 88489 h 606087"/>
                  <a:gd name="connsiteX19" fmla="*/ 219811 w 439481"/>
                  <a:gd name="connsiteY19" fmla="*/ 58384 h 606087"/>
                  <a:gd name="connsiteX20" fmla="*/ 102320 w 439481"/>
                  <a:gd name="connsiteY20" fmla="*/ 88489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481" h="606087">
                    <a:moveTo>
                      <a:pt x="102320" y="517598"/>
                    </a:moveTo>
                    <a:cubicBezTo>
                      <a:pt x="137182" y="536739"/>
                      <a:pt x="177245" y="547703"/>
                      <a:pt x="219811" y="547703"/>
                    </a:cubicBezTo>
                    <a:cubicBezTo>
                      <a:pt x="262378" y="547703"/>
                      <a:pt x="302344" y="536739"/>
                      <a:pt x="337303" y="517598"/>
                    </a:cubicBezTo>
                    <a:lnTo>
                      <a:pt x="337303" y="606087"/>
                    </a:lnTo>
                    <a:lnTo>
                      <a:pt x="102320" y="606087"/>
                    </a:lnTo>
                    <a:close/>
                    <a:moveTo>
                      <a:pt x="207075" y="135040"/>
                    </a:moveTo>
                    <a:lnTo>
                      <a:pt x="207075" y="308224"/>
                    </a:lnTo>
                    <a:lnTo>
                      <a:pt x="275651" y="376689"/>
                    </a:lnTo>
                    <a:lnTo>
                      <a:pt x="293565" y="358900"/>
                    </a:lnTo>
                    <a:lnTo>
                      <a:pt x="232406" y="297838"/>
                    </a:lnTo>
                    <a:lnTo>
                      <a:pt x="232406" y="135040"/>
                    </a:lnTo>
                    <a:close/>
                    <a:moveTo>
                      <a:pt x="219789" y="83691"/>
                    </a:moveTo>
                    <a:cubicBezTo>
                      <a:pt x="341144" y="83691"/>
                      <a:pt x="439481" y="181870"/>
                      <a:pt x="439481" y="303031"/>
                    </a:cubicBezTo>
                    <a:cubicBezTo>
                      <a:pt x="439481" y="424192"/>
                      <a:pt x="341144" y="522467"/>
                      <a:pt x="219789" y="522467"/>
                    </a:cubicBezTo>
                    <a:cubicBezTo>
                      <a:pt x="98433" y="522467"/>
                      <a:pt x="0" y="424192"/>
                      <a:pt x="0" y="303031"/>
                    </a:cubicBezTo>
                    <a:cubicBezTo>
                      <a:pt x="0" y="181870"/>
                      <a:pt x="98433" y="83691"/>
                      <a:pt x="219789" y="83691"/>
                    </a:cubicBezTo>
                    <a:close/>
                    <a:moveTo>
                      <a:pt x="102320" y="0"/>
                    </a:moveTo>
                    <a:lnTo>
                      <a:pt x="337303" y="0"/>
                    </a:lnTo>
                    <a:lnTo>
                      <a:pt x="337303" y="88489"/>
                    </a:lnTo>
                    <a:cubicBezTo>
                      <a:pt x="302344" y="69348"/>
                      <a:pt x="262378" y="58384"/>
                      <a:pt x="219811" y="58384"/>
                    </a:cubicBezTo>
                    <a:cubicBezTo>
                      <a:pt x="177245" y="58384"/>
                      <a:pt x="137182" y="69348"/>
                      <a:pt x="102320" y="88489"/>
                    </a:cubicBezTo>
                    <a:close/>
                  </a:path>
                </a:pathLst>
              </a:custGeom>
              <a:solidFill>
                <a:srgbClr val="31427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31F69FD2-C36E-9DE3-3779-D3563D2F99BF}"/>
              </a:ext>
            </a:extLst>
          </p:cNvPr>
          <p:cNvSpPr txBox="1"/>
          <p:nvPr/>
        </p:nvSpPr>
        <p:spPr>
          <a:xfrm>
            <a:off x="3048000" y="4181544"/>
            <a:ext cx="6096000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5469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519B529F-A593-8AAF-4CFE-7F7AD1B377E7}"/>
              </a:ext>
            </a:extLst>
          </p:cNvPr>
          <p:cNvGrpSpPr/>
          <p:nvPr/>
        </p:nvGrpSpPr>
        <p:grpSpPr>
          <a:xfrm>
            <a:off x="5973620" y="3767791"/>
            <a:ext cx="2065893" cy="1757720"/>
            <a:chOff x="4696362" y="3100388"/>
            <a:chExt cx="2065893" cy="1757720"/>
          </a:xfrm>
        </p:grpSpPr>
        <p:sp>
          <p:nvSpPr>
            <p:cNvPr id="40" name="任意多边形 190">
              <a:extLst>
                <a:ext uri="{FF2B5EF4-FFF2-40B4-BE49-F238E27FC236}">
                  <a16:creationId xmlns:a16="http://schemas.microsoft.com/office/drawing/2014/main" id="{C061D716-D9E4-38CF-A7F5-B2251FB4FE71}"/>
                </a:ext>
              </a:extLst>
            </p:cNvPr>
            <p:cNvSpPr/>
            <p:nvPr/>
          </p:nvSpPr>
          <p:spPr>
            <a:xfrm rot="16200000" flipH="1">
              <a:off x="4850449" y="2946301"/>
              <a:ext cx="1757720" cy="2065893"/>
            </a:xfrm>
            <a:custGeom>
              <a:avLst/>
              <a:gdLst>
                <a:gd name="connsiteX0" fmla="*/ 0 w 2232000"/>
                <a:gd name="connsiteY0" fmla="*/ 2335309 h 2590940"/>
                <a:gd name="connsiteX1" fmla="*/ 0 w 2232000"/>
                <a:gd name="connsiteY1" fmla="*/ 614571 h 2590940"/>
                <a:gd name="connsiteX2" fmla="*/ 255630 w 2232000"/>
                <a:gd name="connsiteY2" fmla="*/ 358940 h 2590940"/>
                <a:gd name="connsiteX3" fmla="*/ 907815 w 2232000"/>
                <a:gd name="connsiteY3" fmla="*/ 358940 h 2590940"/>
                <a:gd name="connsiteX4" fmla="*/ 1116000 w 2232000"/>
                <a:gd name="connsiteY4" fmla="*/ 0 h 2590940"/>
                <a:gd name="connsiteX5" fmla="*/ 1324185 w 2232000"/>
                <a:gd name="connsiteY5" fmla="*/ 358940 h 2590940"/>
                <a:gd name="connsiteX6" fmla="*/ 1976369 w 2232000"/>
                <a:gd name="connsiteY6" fmla="*/ 358940 h 2590940"/>
                <a:gd name="connsiteX7" fmla="*/ 2232000 w 2232000"/>
                <a:gd name="connsiteY7" fmla="*/ 614571 h 2590940"/>
                <a:gd name="connsiteX8" fmla="*/ 2232000 w 2232000"/>
                <a:gd name="connsiteY8" fmla="*/ 2335309 h 2590940"/>
                <a:gd name="connsiteX9" fmla="*/ 1976369 w 2232000"/>
                <a:gd name="connsiteY9" fmla="*/ 2590940 h 2590940"/>
                <a:gd name="connsiteX10" fmla="*/ 255630 w 2232000"/>
                <a:gd name="connsiteY10" fmla="*/ 2590940 h 2590940"/>
                <a:gd name="connsiteX11" fmla="*/ 0 w 2232000"/>
                <a:gd name="connsiteY11" fmla="*/ 2335309 h 2590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32000" h="2590940">
                  <a:moveTo>
                    <a:pt x="0" y="2335309"/>
                  </a:moveTo>
                  <a:lnTo>
                    <a:pt x="0" y="614571"/>
                  </a:lnTo>
                  <a:cubicBezTo>
                    <a:pt x="0" y="473390"/>
                    <a:pt x="114449" y="358940"/>
                    <a:pt x="255630" y="358940"/>
                  </a:cubicBezTo>
                  <a:lnTo>
                    <a:pt x="907815" y="358940"/>
                  </a:lnTo>
                  <a:lnTo>
                    <a:pt x="1116000" y="0"/>
                  </a:lnTo>
                  <a:lnTo>
                    <a:pt x="1324185" y="358940"/>
                  </a:lnTo>
                  <a:lnTo>
                    <a:pt x="1976369" y="358940"/>
                  </a:lnTo>
                  <a:cubicBezTo>
                    <a:pt x="2117550" y="358940"/>
                    <a:pt x="2232000" y="473390"/>
                    <a:pt x="2232000" y="614571"/>
                  </a:cubicBezTo>
                  <a:lnTo>
                    <a:pt x="2232000" y="2335309"/>
                  </a:lnTo>
                  <a:cubicBezTo>
                    <a:pt x="2232000" y="2476490"/>
                    <a:pt x="2117550" y="2590940"/>
                    <a:pt x="1976369" y="2590940"/>
                  </a:cubicBezTo>
                  <a:lnTo>
                    <a:pt x="255630" y="2590940"/>
                  </a:lnTo>
                  <a:cubicBezTo>
                    <a:pt x="114449" y="2590940"/>
                    <a:pt x="0" y="2476490"/>
                    <a:pt x="0" y="2335309"/>
                  </a:cubicBezTo>
                  <a:close/>
                </a:path>
              </a:pathLst>
            </a:custGeom>
            <a:solidFill>
              <a:srgbClr val="314271"/>
            </a:solidFill>
            <a:ln w="9525">
              <a:noFill/>
              <a:miter/>
            </a:ln>
          </p:spPr>
          <p:txBody>
            <a:bodyPr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  <a:latin typeface="+mn-ea"/>
              </a:endParaRPr>
            </a:p>
          </p:txBody>
        </p:sp>
        <p:grpSp>
          <p:nvGrpSpPr>
            <p:cNvPr id="41" name="组合 218">
              <a:extLst>
                <a:ext uri="{FF2B5EF4-FFF2-40B4-BE49-F238E27FC236}">
                  <a16:creationId xmlns:a16="http://schemas.microsoft.com/office/drawing/2014/main" id="{79C9AF84-0E16-4933-0D18-B5301F964894}"/>
                </a:ext>
              </a:extLst>
            </p:cNvPr>
            <p:cNvGrpSpPr/>
            <p:nvPr/>
          </p:nvGrpSpPr>
          <p:grpSpPr bwMode="auto">
            <a:xfrm>
              <a:off x="5506517" y="3859233"/>
              <a:ext cx="532930" cy="531316"/>
              <a:chOff x="9488488" y="4192588"/>
              <a:chExt cx="341313" cy="344487"/>
            </a:xfrm>
          </p:grpSpPr>
          <p:sp>
            <p:nvSpPr>
              <p:cNvPr id="43" name="Freeform 48">
                <a:extLst>
                  <a:ext uri="{FF2B5EF4-FFF2-40B4-BE49-F238E27FC236}">
                    <a16:creationId xmlns:a16="http://schemas.microsoft.com/office/drawing/2014/main" id="{23A22D2A-88AB-11F8-6E9C-3EB87D8336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67863" y="4206875"/>
                <a:ext cx="182563" cy="330200"/>
              </a:xfrm>
              <a:custGeom>
                <a:avLst/>
                <a:gdLst>
                  <a:gd name="T0" fmla="*/ 91282 w 70"/>
                  <a:gd name="T1" fmla="*/ 330200 h 126"/>
                  <a:gd name="T2" fmla="*/ 0 w 70"/>
                  <a:gd name="T3" fmla="*/ 165100 h 126"/>
                  <a:gd name="T4" fmla="*/ 91282 w 70"/>
                  <a:gd name="T5" fmla="*/ 0 h 126"/>
                  <a:gd name="T6" fmla="*/ 182563 w 70"/>
                  <a:gd name="T7" fmla="*/ 165100 h 126"/>
                  <a:gd name="T8" fmla="*/ 91282 w 70"/>
                  <a:gd name="T9" fmla="*/ 330200 h 126"/>
                  <a:gd name="T10" fmla="*/ 91282 w 70"/>
                  <a:gd name="T11" fmla="*/ 15724 h 126"/>
                  <a:gd name="T12" fmla="*/ 15648 w 70"/>
                  <a:gd name="T13" fmla="*/ 165100 h 126"/>
                  <a:gd name="T14" fmla="*/ 91282 w 70"/>
                  <a:gd name="T15" fmla="*/ 314476 h 126"/>
                  <a:gd name="T16" fmla="*/ 166915 w 70"/>
                  <a:gd name="T17" fmla="*/ 165100 h 126"/>
                  <a:gd name="T18" fmla="*/ 91282 w 70"/>
                  <a:gd name="T19" fmla="*/ 15724 h 1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0" h="126">
                    <a:moveTo>
                      <a:pt x="35" y="126"/>
                    </a:moveTo>
                    <a:cubicBezTo>
                      <a:pt x="15" y="126"/>
                      <a:pt x="0" y="98"/>
                      <a:pt x="0" y="63"/>
                    </a:cubicBezTo>
                    <a:cubicBezTo>
                      <a:pt x="0" y="27"/>
                      <a:pt x="15" y="0"/>
                      <a:pt x="35" y="0"/>
                    </a:cubicBezTo>
                    <a:cubicBezTo>
                      <a:pt x="55" y="0"/>
                      <a:pt x="70" y="27"/>
                      <a:pt x="70" y="63"/>
                    </a:cubicBezTo>
                    <a:cubicBezTo>
                      <a:pt x="70" y="98"/>
                      <a:pt x="55" y="126"/>
                      <a:pt x="35" y="126"/>
                    </a:cubicBezTo>
                    <a:close/>
                    <a:moveTo>
                      <a:pt x="35" y="6"/>
                    </a:moveTo>
                    <a:cubicBezTo>
                      <a:pt x="19" y="6"/>
                      <a:pt x="6" y="32"/>
                      <a:pt x="6" y="63"/>
                    </a:cubicBezTo>
                    <a:cubicBezTo>
                      <a:pt x="6" y="93"/>
                      <a:pt x="19" y="120"/>
                      <a:pt x="35" y="120"/>
                    </a:cubicBezTo>
                    <a:cubicBezTo>
                      <a:pt x="51" y="120"/>
                      <a:pt x="64" y="93"/>
                      <a:pt x="64" y="63"/>
                    </a:cubicBezTo>
                    <a:cubicBezTo>
                      <a:pt x="64" y="32"/>
                      <a:pt x="51" y="6"/>
                      <a:pt x="35" y="6"/>
                    </a:cubicBezTo>
                    <a:close/>
                  </a:path>
                </a:pathLst>
              </a:custGeom>
              <a:solidFill>
                <a:srgbClr val="314271"/>
              </a:solidFill>
              <a:ln w="9525">
                <a:noFill/>
                <a:miter/>
              </a:ln>
            </p:spPr>
            <p:txBody>
              <a:bodyPr anchor="ctr"/>
              <a:lstStyle/>
              <a:p>
                <a:pPr algn="ctr"/>
                <a:endParaRPr lang="zh-CN" altLang="en-US" sz="160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44" name="Freeform 49">
                <a:extLst>
                  <a:ext uri="{FF2B5EF4-FFF2-40B4-BE49-F238E27FC236}">
                    <a16:creationId xmlns:a16="http://schemas.microsoft.com/office/drawing/2014/main" id="{1AC60FA1-AF1C-F7B8-66C9-CB93927CE0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88488" y="4260850"/>
                <a:ext cx="341313" cy="219075"/>
              </a:xfrm>
              <a:custGeom>
                <a:avLst/>
                <a:gdLst>
                  <a:gd name="T0" fmla="*/ 105019 w 130"/>
                  <a:gd name="T1" fmla="*/ 219075 h 83"/>
                  <a:gd name="T2" fmla="*/ 21004 w 130"/>
                  <a:gd name="T3" fmla="*/ 179483 h 83"/>
                  <a:gd name="T4" fmla="*/ 131274 w 130"/>
                  <a:gd name="T5" fmla="*/ 23755 h 83"/>
                  <a:gd name="T6" fmla="*/ 236294 w 130"/>
                  <a:gd name="T7" fmla="*/ 0 h 83"/>
                  <a:gd name="T8" fmla="*/ 320309 w 130"/>
                  <a:gd name="T9" fmla="*/ 39592 h 83"/>
                  <a:gd name="T10" fmla="*/ 210039 w 130"/>
                  <a:gd name="T11" fmla="*/ 195320 h 83"/>
                  <a:gd name="T12" fmla="*/ 105019 w 130"/>
                  <a:gd name="T13" fmla="*/ 219075 h 83"/>
                  <a:gd name="T14" fmla="*/ 236294 w 130"/>
                  <a:gd name="T15" fmla="*/ 15837 h 83"/>
                  <a:gd name="T16" fmla="*/ 139151 w 130"/>
                  <a:gd name="T17" fmla="*/ 39592 h 83"/>
                  <a:gd name="T18" fmla="*/ 34131 w 130"/>
                  <a:gd name="T19" fmla="*/ 174204 h 83"/>
                  <a:gd name="T20" fmla="*/ 105019 w 130"/>
                  <a:gd name="T21" fmla="*/ 203238 h 83"/>
                  <a:gd name="T22" fmla="*/ 202162 w 130"/>
                  <a:gd name="T23" fmla="*/ 179483 h 83"/>
                  <a:gd name="T24" fmla="*/ 307182 w 130"/>
                  <a:gd name="T25" fmla="*/ 44871 h 83"/>
                  <a:gd name="T26" fmla="*/ 236294 w 130"/>
                  <a:gd name="T27" fmla="*/ 15837 h 8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0" h="83">
                    <a:moveTo>
                      <a:pt x="40" y="83"/>
                    </a:moveTo>
                    <a:cubicBezTo>
                      <a:pt x="24" y="83"/>
                      <a:pt x="12" y="78"/>
                      <a:pt x="8" y="68"/>
                    </a:cubicBezTo>
                    <a:cubicBezTo>
                      <a:pt x="0" y="50"/>
                      <a:pt x="18" y="24"/>
                      <a:pt x="50" y="9"/>
                    </a:cubicBezTo>
                    <a:cubicBezTo>
                      <a:pt x="63" y="3"/>
                      <a:pt x="78" y="0"/>
                      <a:pt x="90" y="0"/>
                    </a:cubicBezTo>
                    <a:cubicBezTo>
                      <a:pt x="106" y="0"/>
                      <a:pt x="118" y="5"/>
                      <a:pt x="122" y="15"/>
                    </a:cubicBezTo>
                    <a:cubicBezTo>
                      <a:pt x="130" y="33"/>
                      <a:pt x="112" y="59"/>
                      <a:pt x="80" y="74"/>
                    </a:cubicBezTo>
                    <a:cubicBezTo>
                      <a:pt x="67" y="80"/>
                      <a:pt x="52" y="83"/>
                      <a:pt x="40" y="83"/>
                    </a:cubicBezTo>
                    <a:close/>
                    <a:moveTo>
                      <a:pt x="90" y="6"/>
                    </a:moveTo>
                    <a:cubicBezTo>
                      <a:pt x="79" y="6"/>
                      <a:pt x="65" y="9"/>
                      <a:pt x="53" y="15"/>
                    </a:cubicBezTo>
                    <a:cubicBezTo>
                      <a:pt x="25" y="28"/>
                      <a:pt x="7" y="51"/>
                      <a:pt x="13" y="66"/>
                    </a:cubicBezTo>
                    <a:cubicBezTo>
                      <a:pt x="17" y="73"/>
                      <a:pt x="26" y="77"/>
                      <a:pt x="40" y="77"/>
                    </a:cubicBezTo>
                    <a:cubicBezTo>
                      <a:pt x="51" y="77"/>
                      <a:pt x="65" y="74"/>
                      <a:pt x="77" y="68"/>
                    </a:cubicBezTo>
                    <a:cubicBezTo>
                      <a:pt x="105" y="55"/>
                      <a:pt x="123" y="32"/>
                      <a:pt x="117" y="17"/>
                    </a:cubicBezTo>
                    <a:cubicBezTo>
                      <a:pt x="113" y="10"/>
                      <a:pt x="104" y="6"/>
                      <a:pt x="90" y="6"/>
                    </a:cubicBezTo>
                    <a:close/>
                  </a:path>
                </a:pathLst>
              </a:custGeom>
              <a:solidFill>
                <a:srgbClr val="314271"/>
              </a:solidFill>
              <a:ln w="9525">
                <a:noFill/>
                <a:miter/>
              </a:ln>
            </p:spPr>
            <p:txBody>
              <a:bodyPr anchor="ctr"/>
              <a:lstStyle/>
              <a:p>
                <a:pPr algn="ctr"/>
                <a:endParaRPr lang="zh-CN" altLang="en-US" sz="160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45" name="Freeform 50">
                <a:extLst>
                  <a:ext uri="{FF2B5EF4-FFF2-40B4-BE49-F238E27FC236}">
                    <a16:creationId xmlns:a16="http://schemas.microsoft.com/office/drawing/2014/main" id="{FE5ABCA1-114A-8BC3-A853-253C48D5AF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93250" y="4267200"/>
                <a:ext cx="331788" cy="206375"/>
              </a:xfrm>
              <a:custGeom>
                <a:avLst/>
                <a:gdLst>
                  <a:gd name="T0" fmla="*/ 223825 w 126"/>
                  <a:gd name="T1" fmla="*/ 206375 h 79"/>
                  <a:gd name="T2" fmla="*/ 134295 w 126"/>
                  <a:gd name="T3" fmla="*/ 190701 h 79"/>
                  <a:gd name="T4" fmla="*/ 34232 w 126"/>
                  <a:gd name="T5" fmla="*/ 125392 h 79"/>
                  <a:gd name="T6" fmla="*/ 10533 w 126"/>
                  <a:gd name="T7" fmla="*/ 47022 h 79"/>
                  <a:gd name="T8" fmla="*/ 107963 w 126"/>
                  <a:gd name="T9" fmla="*/ 0 h 79"/>
                  <a:gd name="T10" fmla="*/ 197493 w 126"/>
                  <a:gd name="T11" fmla="*/ 15674 h 79"/>
                  <a:gd name="T12" fmla="*/ 297556 w 126"/>
                  <a:gd name="T13" fmla="*/ 80983 h 79"/>
                  <a:gd name="T14" fmla="*/ 321255 w 126"/>
                  <a:gd name="T15" fmla="*/ 159353 h 79"/>
                  <a:gd name="T16" fmla="*/ 223825 w 126"/>
                  <a:gd name="T17" fmla="*/ 206375 h 79"/>
                  <a:gd name="T18" fmla="*/ 107963 w 126"/>
                  <a:gd name="T19" fmla="*/ 15674 h 79"/>
                  <a:gd name="T20" fmla="*/ 23699 w 126"/>
                  <a:gd name="T21" fmla="*/ 52247 h 79"/>
                  <a:gd name="T22" fmla="*/ 47398 w 126"/>
                  <a:gd name="T23" fmla="*/ 117555 h 79"/>
                  <a:gd name="T24" fmla="*/ 139562 w 126"/>
                  <a:gd name="T25" fmla="*/ 175027 h 79"/>
                  <a:gd name="T26" fmla="*/ 223825 w 126"/>
                  <a:gd name="T27" fmla="*/ 190701 h 79"/>
                  <a:gd name="T28" fmla="*/ 308089 w 126"/>
                  <a:gd name="T29" fmla="*/ 154128 h 79"/>
                  <a:gd name="T30" fmla="*/ 284390 w 126"/>
                  <a:gd name="T31" fmla="*/ 88820 h 79"/>
                  <a:gd name="T32" fmla="*/ 192226 w 126"/>
                  <a:gd name="T33" fmla="*/ 31348 h 79"/>
                  <a:gd name="T34" fmla="*/ 107963 w 126"/>
                  <a:gd name="T35" fmla="*/ 15674 h 7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26" h="79">
                    <a:moveTo>
                      <a:pt x="85" y="79"/>
                    </a:moveTo>
                    <a:cubicBezTo>
                      <a:pt x="74" y="79"/>
                      <a:pt x="63" y="77"/>
                      <a:pt x="51" y="73"/>
                    </a:cubicBezTo>
                    <a:cubicBezTo>
                      <a:pt x="35" y="67"/>
                      <a:pt x="22" y="58"/>
                      <a:pt x="13" y="48"/>
                    </a:cubicBezTo>
                    <a:cubicBezTo>
                      <a:pt x="4" y="38"/>
                      <a:pt x="0" y="27"/>
                      <a:pt x="4" y="18"/>
                    </a:cubicBezTo>
                    <a:cubicBezTo>
                      <a:pt x="8" y="7"/>
                      <a:pt x="22" y="0"/>
                      <a:pt x="41" y="0"/>
                    </a:cubicBezTo>
                    <a:cubicBezTo>
                      <a:pt x="52" y="0"/>
                      <a:pt x="63" y="2"/>
                      <a:pt x="75" y="6"/>
                    </a:cubicBezTo>
                    <a:cubicBezTo>
                      <a:pt x="91" y="12"/>
                      <a:pt x="104" y="21"/>
                      <a:pt x="113" y="31"/>
                    </a:cubicBezTo>
                    <a:cubicBezTo>
                      <a:pt x="122" y="41"/>
                      <a:pt x="126" y="52"/>
                      <a:pt x="122" y="61"/>
                    </a:cubicBezTo>
                    <a:cubicBezTo>
                      <a:pt x="118" y="72"/>
                      <a:pt x="104" y="79"/>
                      <a:pt x="85" y="79"/>
                    </a:cubicBezTo>
                    <a:close/>
                    <a:moveTo>
                      <a:pt x="41" y="6"/>
                    </a:moveTo>
                    <a:cubicBezTo>
                      <a:pt x="24" y="6"/>
                      <a:pt x="13" y="11"/>
                      <a:pt x="9" y="20"/>
                    </a:cubicBezTo>
                    <a:cubicBezTo>
                      <a:pt x="7" y="27"/>
                      <a:pt x="10" y="36"/>
                      <a:pt x="18" y="45"/>
                    </a:cubicBezTo>
                    <a:cubicBezTo>
                      <a:pt x="26" y="54"/>
                      <a:pt x="38" y="62"/>
                      <a:pt x="53" y="67"/>
                    </a:cubicBezTo>
                    <a:cubicBezTo>
                      <a:pt x="64" y="71"/>
                      <a:pt x="75" y="73"/>
                      <a:pt x="85" y="73"/>
                    </a:cubicBezTo>
                    <a:cubicBezTo>
                      <a:pt x="102" y="73"/>
                      <a:pt x="113" y="68"/>
                      <a:pt x="117" y="59"/>
                    </a:cubicBezTo>
                    <a:cubicBezTo>
                      <a:pt x="119" y="52"/>
                      <a:pt x="116" y="43"/>
                      <a:pt x="108" y="34"/>
                    </a:cubicBezTo>
                    <a:cubicBezTo>
                      <a:pt x="100" y="25"/>
                      <a:pt x="88" y="17"/>
                      <a:pt x="73" y="12"/>
                    </a:cubicBezTo>
                    <a:cubicBezTo>
                      <a:pt x="62" y="8"/>
                      <a:pt x="51" y="6"/>
                      <a:pt x="41" y="6"/>
                    </a:cubicBezTo>
                    <a:close/>
                  </a:path>
                </a:pathLst>
              </a:custGeom>
              <a:solidFill>
                <a:srgbClr val="314271"/>
              </a:solidFill>
              <a:ln w="9525">
                <a:noFill/>
                <a:miter/>
              </a:ln>
            </p:spPr>
            <p:txBody>
              <a:bodyPr anchor="ctr"/>
              <a:lstStyle/>
              <a:p>
                <a:pPr algn="ctr"/>
                <a:endParaRPr lang="zh-CN" altLang="en-US" sz="160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46" name="Oval 51">
                <a:extLst>
                  <a:ext uri="{FF2B5EF4-FFF2-40B4-BE49-F238E27FC236}">
                    <a16:creationId xmlns:a16="http://schemas.microsoft.com/office/drawing/2014/main" id="{D87D720D-77E1-351A-A75B-8742D79A4C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7075" y="4329113"/>
                <a:ext cx="84138" cy="84138"/>
              </a:xfrm>
              <a:prstGeom prst="ellipse">
                <a:avLst/>
              </a:prstGeom>
              <a:solidFill>
                <a:srgbClr val="314271"/>
              </a:solidFill>
              <a:ln w="9525">
                <a:noFill/>
                <a:miter/>
              </a:ln>
            </p:spPr>
            <p:txBody>
              <a:bodyPr anchor="ctr"/>
              <a:lstStyle/>
              <a:p>
                <a:pPr algn="ctr"/>
                <a:endParaRPr lang="zh-CN" altLang="en-US" sz="160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47" name="Oval 52">
                <a:extLst>
                  <a:ext uri="{FF2B5EF4-FFF2-40B4-BE49-F238E27FC236}">
                    <a16:creationId xmlns:a16="http://schemas.microsoft.com/office/drawing/2014/main" id="{BC1A4347-32DB-4BEA-5EE5-E79BD89EA7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85350" y="4413250"/>
                <a:ext cx="41275" cy="42863"/>
              </a:xfrm>
              <a:prstGeom prst="ellipse">
                <a:avLst/>
              </a:prstGeom>
              <a:solidFill>
                <a:srgbClr val="314271"/>
              </a:solidFill>
              <a:ln w="9525">
                <a:noFill/>
                <a:miter/>
              </a:ln>
            </p:spPr>
            <p:txBody>
              <a:bodyPr anchor="ctr"/>
              <a:lstStyle/>
              <a:p>
                <a:pPr algn="ctr"/>
                <a:endParaRPr lang="zh-CN" altLang="en-US" sz="160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48" name="Oval 53">
                <a:extLst>
                  <a:ext uri="{FF2B5EF4-FFF2-40B4-BE49-F238E27FC236}">
                    <a16:creationId xmlns:a16="http://schemas.microsoft.com/office/drawing/2014/main" id="{C2BE0F84-D18B-9656-4F8B-5E526A0AF5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91663" y="4413250"/>
                <a:ext cx="41275" cy="42863"/>
              </a:xfrm>
              <a:prstGeom prst="ellipse">
                <a:avLst/>
              </a:prstGeom>
              <a:solidFill>
                <a:srgbClr val="314271"/>
              </a:solidFill>
              <a:ln w="9525">
                <a:noFill/>
                <a:miter/>
              </a:ln>
            </p:spPr>
            <p:txBody>
              <a:bodyPr anchor="ctr"/>
              <a:lstStyle/>
              <a:p>
                <a:pPr algn="ctr"/>
                <a:endParaRPr lang="zh-CN" altLang="en-US" sz="160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49" name="Oval 54">
                <a:extLst>
                  <a:ext uri="{FF2B5EF4-FFF2-40B4-BE49-F238E27FC236}">
                    <a16:creationId xmlns:a16="http://schemas.microsoft.com/office/drawing/2014/main" id="{24D8BAD3-DCCB-C0AC-B39A-2B4166C8E1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37713" y="4192588"/>
                <a:ext cx="42863" cy="42863"/>
              </a:xfrm>
              <a:prstGeom prst="ellipse">
                <a:avLst/>
              </a:prstGeom>
              <a:solidFill>
                <a:srgbClr val="314271"/>
              </a:solidFill>
              <a:ln w="9525">
                <a:noFill/>
                <a:miter/>
              </a:ln>
            </p:spPr>
            <p:txBody>
              <a:bodyPr anchor="ctr"/>
              <a:lstStyle/>
              <a:p>
                <a:pPr algn="ctr"/>
                <a:endParaRPr lang="zh-CN" altLang="en-US" sz="160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sp>
          <p:nvSpPr>
            <p:cNvPr id="42" name="文本框 229">
              <a:extLst>
                <a:ext uri="{FF2B5EF4-FFF2-40B4-BE49-F238E27FC236}">
                  <a16:creationId xmlns:a16="http://schemas.microsoft.com/office/drawing/2014/main" id="{0F4CDEEA-103A-572F-5146-06D943802F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02180" y="4441806"/>
              <a:ext cx="1141610" cy="319516"/>
            </a:xfrm>
            <a:prstGeom prst="rect">
              <a:avLst/>
            </a:prstGeom>
            <a:solidFill>
              <a:srgbClr val="314271"/>
            </a:solidFill>
            <a:ln w="9525">
              <a:noFill/>
              <a:miter/>
            </a:ln>
          </p:spPr>
          <p:txBody>
            <a:bodyPr anchor="ctr"/>
            <a:lstStyle>
              <a:defPPr>
                <a:defRPr lang="zh-CN"/>
              </a:defPPr>
              <a:lvl1pPr algn="ctr">
                <a:defRPr sz="1600">
                  <a:solidFill>
                    <a:srgbClr val="FFFFFF"/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添加标题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3F61A76-FA5A-24E4-A96B-06F22BAAB0EF}"/>
              </a:ext>
            </a:extLst>
          </p:cNvPr>
          <p:cNvGrpSpPr/>
          <p:nvPr/>
        </p:nvGrpSpPr>
        <p:grpSpPr>
          <a:xfrm>
            <a:off x="4709836" y="123181"/>
            <a:ext cx="2772327" cy="584775"/>
            <a:chOff x="4326511" y="123181"/>
            <a:chExt cx="2772327" cy="58477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512EFCF-AD88-CD3D-A18A-7C4251C0215E}"/>
                </a:ext>
              </a:extLst>
            </p:cNvPr>
            <p:cNvSpPr txBox="1"/>
            <p:nvPr/>
          </p:nvSpPr>
          <p:spPr>
            <a:xfrm>
              <a:off x="4326511" y="123181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DA2274D-5FCE-E4D7-8CE6-C6D21D3D2CE4}"/>
                </a:ext>
              </a:extLst>
            </p:cNvPr>
            <p:cNvSpPr txBox="1"/>
            <p:nvPr/>
          </p:nvSpPr>
          <p:spPr>
            <a:xfrm>
              <a:off x="5093161" y="209054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研究的目的与思路</a:t>
              </a:r>
            </a:p>
          </p:txBody>
        </p:sp>
      </p:grpSp>
      <p:sp>
        <p:nvSpPr>
          <p:cNvPr id="3" name="任意多边形 189">
            <a:extLst>
              <a:ext uri="{FF2B5EF4-FFF2-40B4-BE49-F238E27FC236}">
                <a16:creationId xmlns:a16="http://schemas.microsoft.com/office/drawing/2014/main" id="{27D1EAC9-96D1-3DF4-0986-F77A083279D5}"/>
              </a:ext>
            </a:extLst>
          </p:cNvPr>
          <p:cNvSpPr/>
          <p:nvPr/>
        </p:nvSpPr>
        <p:spPr>
          <a:xfrm rot="5400000">
            <a:off x="4304860" y="1517193"/>
            <a:ext cx="1757720" cy="2065893"/>
          </a:xfrm>
          <a:custGeom>
            <a:avLst/>
            <a:gdLst>
              <a:gd name="connsiteX0" fmla="*/ 0 w 2232000"/>
              <a:gd name="connsiteY0" fmla="*/ 2335309 h 2590940"/>
              <a:gd name="connsiteX1" fmla="*/ 0 w 2232000"/>
              <a:gd name="connsiteY1" fmla="*/ 614571 h 2590940"/>
              <a:gd name="connsiteX2" fmla="*/ 255630 w 2232000"/>
              <a:gd name="connsiteY2" fmla="*/ 358940 h 2590940"/>
              <a:gd name="connsiteX3" fmla="*/ 907815 w 2232000"/>
              <a:gd name="connsiteY3" fmla="*/ 358940 h 2590940"/>
              <a:gd name="connsiteX4" fmla="*/ 1116000 w 2232000"/>
              <a:gd name="connsiteY4" fmla="*/ 0 h 2590940"/>
              <a:gd name="connsiteX5" fmla="*/ 1324185 w 2232000"/>
              <a:gd name="connsiteY5" fmla="*/ 358940 h 2590940"/>
              <a:gd name="connsiteX6" fmla="*/ 1976369 w 2232000"/>
              <a:gd name="connsiteY6" fmla="*/ 358940 h 2590940"/>
              <a:gd name="connsiteX7" fmla="*/ 2232000 w 2232000"/>
              <a:gd name="connsiteY7" fmla="*/ 614571 h 2590940"/>
              <a:gd name="connsiteX8" fmla="*/ 2232000 w 2232000"/>
              <a:gd name="connsiteY8" fmla="*/ 2335309 h 2590940"/>
              <a:gd name="connsiteX9" fmla="*/ 1976369 w 2232000"/>
              <a:gd name="connsiteY9" fmla="*/ 2590940 h 2590940"/>
              <a:gd name="connsiteX10" fmla="*/ 255630 w 2232000"/>
              <a:gd name="connsiteY10" fmla="*/ 2590940 h 2590940"/>
              <a:gd name="connsiteX11" fmla="*/ 0 w 2232000"/>
              <a:gd name="connsiteY11" fmla="*/ 2335309 h 2590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32000" h="2590940">
                <a:moveTo>
                  <a:pt x="0" y="2335309"/>
                </a:moveTo>
                <a:lnTo>
                  <a:pt x="0" y="614571"/>
                </a:lnTo>
                <a:cubicBezTo>
                  <a:pt x="0" y="473390"/>
                  <a:pt x="114449" y="358940"/>
                  <a:pt x="255630" y="358940"/>
                </a:cubicBezTo>
                <a:lnTo>
                  <a:pt x="907815" y="358940"/>
                </a:lnTo>
                <a:lnTo>
                  <a:pt x="1116000" y="0"/>
                </a:lnTo>
                <a:lnTo>
                  <a:pt x="1324185" y="358940"/>
                </a:lnTo>
                <a:lnTo>
                  <a:pt x="1976369" y="358940"/>
                </a:lnTo>
                <a:cubicBezTo>
                  <a:pt x="2117550" y="358940"/>
                  <a:pt x="2232000" y="473390"/>
                  <a:pt x="2232000" y="614571"/>
                </a:cubicBezTo>
                <a:lnTo>
                  <a:pt x="2232000" y="2335309"/>
                </a:lnTo>
                <a:cubicBezTo>
                  <a:pt x="2232000" y="2476490"/>
                  <a:pt x="2117550" y="2590940"/>
                  <a:pt x="1976369" y="2590940"/>
                </a:cubicBezTo>
                <a:lnTo>
                  <a:pt x="255630" y="2590940"/>
                </a:lnTo>
                <a:cubicBezTo>
                  <a:pt x="114449" y="2590940"/>
                  <a:pt x="0" y="2476490"/>
                  <a:pt x="0" y="2335309"/>
                </a:cubicBezTo>
                <a:close/>
              </a:path>
            </a:pathLst>
          </a:custGeom>
          <a:solidFill>
            <a:srgbClr val="314271"/>
          </a:solidFill>
          <a:ln w="9525">
            <a:noFill/>
            <a:miter/>
          </a:ln>
        </p:spPr>
        <p:txBody>
          <a:bodyPr anchor="ctr"/>
          <a:lstStyle/>
          <a:p>
            <a:pPr algn="ctr"/>
            <a:endParaRPr lang="zh-CN" altLang="en-US" sz="1600">
              <a:solidFill>
                <a:srgbClr val="FFFFFF"/>
              </a:solidFill>
              <a:latin typeface="+mn-ea"/>
            </a:endParaRPr>
          </a:p>
        </p:txBody>
      </p:sp>
      <p:grpSp>
        <p:nvGrpSpPr>
          <p:cNvPr id="4" name="组合 199">
            <a:extLst>
              <a:ext uri="{FF2B5EF4-FFF2-40B4-BE49-F238E27FC236}">
                <a16:creationId xmlns:a16="http://schemas.microsoft.com/office/drawing/2014/main" id="{7C2123FB-E92F-BECC-96CF-F3639275FF4D}"/>
              </a:ext>
            </a:extLst>
          </p:cNvPr>
          <p:cNvGrpSpPr/>
          <p:nvPr/>
        </p:nvGrpSpPr>
        <p:grpSpPr bwMode="auto">
          <a:xfrm>
            <a:off x="4882774" y="2292742"/>
            <a:ext cx="464573" cy="416302"/>
            <a:chOff x="6942138" y="1422400"/>
            <a:chExt cx="357188" cy="323851"/>
          </a:xfrm>
        </p:grpSpPr>
        <p:sp>
          <p:nvSpPr>
            <p:cNvPr id="6" name="Freeform 31">
              <a:extLst>
                <a:ext uri="{FF2B5EF4-FFF2-40B4-BE49-F238E27FC236}">
                  <a16:creationId xmlns:a16="http://schemas.microsoft.com/office/drawing/2014/main" id="{196543DA-D605-64D2-05D7-37904B60034A}"/>
                </a:ext>
              </a:extLst>
            </p:cNvPr>
            <p:cNvSpPr/>
            <p:nvPr/>
          </p:nvSpPr>
          <p:spPr bwMode="auto">
            <a:xfrm>
              <a:off x="6942138" y="1706563"/>
              <a:ext cx="357188" cy="39688"/>
            </a:xfrm>
            <a:custGeom>
              <a:avLst/>
              <a:gdLst>
                <a:gd name="T0" fmla="*/ 357188 w 136"/>
                <a:gd name="T1" fmla="*/ 18521 h 15"/>
                <a:gd name="T2" fmla="*/ 336177 w 136"/>
                <a:gd name="T3" fmla="*/ 39688 h 15"/>
                <a:gd name="T4" fmla="*/ 21011 w 136"/>
                <a:gd name="T5" fmla="*/ 39688 h 15"/>
                <a:gd name="T6" fmla="*/ 0 w 136"/>
                <a:gd name="T7" fmla="*/ 18521 h 15"/>
                <a:gd name="T8" fmla="*/ 21011 w 136"/>
                <a:gd name="T9" fmla="*/ 0 h 15"/>
                <a:gd name="T10" fmla="*/ 336177 w 136"/>
                <a:gd name="T11" fmla="*/ 0 h 15"/>
                <a:gd name="T12" fmla="*/ 357188 w 136"/>
                <a:gd name="T13" fmla="*/ 18521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32">
              <a:extLst>
                <a:ext uri="{FF2B5EF4-FFF2-40B4-BE49-F238E27FC236}">
                  <a16:creationId xmlns:a16="http://schemas.microsoft.com/office/drawing/2014/main" id="{D6EE9AB6-A32A-34CC-07D9-03D7AF2EF4F3}"/>
                </a:ext>
              </a:extLst>
            </p:cNvPr>
            <p:cNvSpPr/>
            <p:nvPr/>
          </p:nvSpPr>
          <p:spPr bwMode="auto">
            <a:xfrm>
              <a:off x="6986588" y="1562100"/>
              <a:ext cx="42863" cy="123825"/>
            </a:xfrm>
            <a:custGeom>
              <a:avLst/>
              <a:gdLst>
                <a:gd name="T0" fmla="*/ 21432 w 16"/>
                <a:gd name="T1" fmla="*/ 123825 h 47"/>
                <a:gd name="T2" fmla="*/ 0 w 16"/>
                <a:gd name="T3" fmla="*/ 102748 h 47"/>
                <a:gd name="T4" fmla="*/ 0 w 16"/>
                <a:gd name="T5" fmla="*/ 21077 h 47"/>
                <a:gd name="T6" fmla="*/ 21432 w 16"/>
                <a:gd name="T7" fmla="*/ 0 h 47"/>
                <a:gd name="T8" fmla="*/ 42863 w 16"/>
                <a:gd name="T9" fmla="*/ 21077 h 47"/>
                <a:gd name="T10" fmla="*/ 42863 w 16"/>
                <a:gd name="T11" fmla="*/ 102748 h 47"/>
                <a:gd name="T12" fmla="*/ 21432 w 16"/>
                <a:gd name="T13" fmla="*/ 123825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791ED702-882C-D9BD-B680-59CBA5D30947}"/>
                </a:ext>
              </a:extLst>
            </p:cNvPr>
            <p:cNvSpPr/>
            <p:nvPr/>
          </p:nvSpPr>
          <p:spPr bwMode="auto">
            <a:xfrm>
              <a:off x="7062788" y="1562100"/>
              <a:ext cx="39688" cy="123825"/>
            </a:xfrm>
            <a:custGeom>
              <a:avLst/>
              <a:gdLst>
                <a:gd name="T0" fmla="*/ 21167 w 15"/>
                <a:gd name="T1" fmla="*/ 123825 h 47"/>
                <a:gd name="T2" fmla="*/ 0 w 15"/>
                <a:gd name="T3" fmla="*/ 102748 h 47"/>
                <a:gd name="T4" fmla="*/ 0 w 15"/>
                <a:gd name="T5" fmla="*/ 21077 h 47"/>
                <a:gd name="T6" fmla="*/ 21167 w 15"/>
                <a:gd name="T7" fmla="*/ 0 h 47"/>
                <a:gd name="T8" fmla="*/ 39688 w 15"/>
                <a:gd name="T9" fmla="*/ 21077 h 47"/>
                <a:gd name="T10" fmla="*/ 39688 w 15"/>
                <a:gd name="T11" fmla="*/ 102748 h 47"/>
                <a:gd name="T12" fmla="*/ 21167 w 15"/>
                <a:gd name="T13" fmla="*/ 123825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34">
              <a:extLst>
                <a:ext uri="{FF2B5EF4-FFF2-40B4-BE49-F238E27FC236}">
                  <a16:creationId xmlns:a16="http://schemas.microsoft.com/office/drawing/2014/main" id="{5457485D-42DE-AAD4-C6AD-34F0F6A9B0A8}"/>
                </a:ext>
              </a:extLst>
            </p:cNvPr>
            <p:cNvSpPr/>
            <p:nvPr/>
          </p:nvSpPr>
          <p:spPr bwMode="auto">
            <a:xfrm>
              <a:off x="7138988" y="1562100"/>
              <a:ext cx="39688" cy="123825"/>
            </a:xfrm>
            <a:custGeom>
              <a:avLst/>
              <a:gdLst>
                <a:gd name="T0" fmla="*/ 18521 w 15"/>
                <a:gd name="T1" fmla="*/ 123825 h 47"/>
                <a:gd name="T2" fmla="*/ 0 w 15"/>
                <a:gd name="T3" fmla="*/ 102748 h 47"/>
                <a:gd name="T4" fmla="*/ 0 w 15"/>
                <a:gd name="T5" fmla="*/ 21077 h 47"/>
                <a:gd name="T6" fmla="*/ 18521 w 15"/>
                <a:gd name="T7" fmla="*/ 0 h 47"/>
                <a:gd name="T8" fmla="*/ 39688 w 15"/>
                <a:gd name="T9" fmla="*/ 21077 h 47"/>
                <a:gd name="T10" fmla="*/ 39688 w 15"/>
                <a:gd name="T11" fmla="*/ 102748 h 47"/>
                <a:gd name="T12" fmla="*/ 18521 w 15"/>
                <a:gd name="T13" fmla="*/ 123825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35">
              <a:extLst>
                <a:ext uri="{FF2B5EF4-FFF2-40B4-BE49-F238E27FC236}">
                  <a16:creationId xmlns:a16="http://schemas.microsoft.com/office/drawing/2014/main" id="{B3F87B87-7C00-D41E-1823-6F4438D6ED7E}"/>
                </a:ext>
              </a:extLst>
            </p:cNvPr>
            <p:cNvSpPr/>
            <p:nvPr/>
          </p:nvSpPr>
          <p:spPr bwMode="auto">
            <a:xfrm>
              <a:off x="7212013" y="1562100"/>
              <a:ext cx="42863" cy="123825"/>
            </a:xfrm>
            <a:custGeom>
              <a:avLst/>
              <a:gdLst>
                <a:gd name="T0" fmla="*/ 21432 w 16"/>
                <a:gd name="T1" fmla="*/ 123825 h 47"/>
                <a:gd name="T2" fmla="*/ 0 w 16"/>
                <a:gd name="T3" fmla="*/ 102748 h 47"/>
                <a:gd name="T4" fmla="*/ 0 w 16"/>
                <a:gd name="T5" fmla="*/ 21077 h 47"/>
                <a:gd name="T6" fmla="*/ 21432 w 16"/>
                <a:gd name="T7" fmla="*/ 0 h 47"/>
                <a:gd name="T8" fmla="*/ 42863 w 16"/>
                <a:gd name="T9" fmla="*/ 21077 h 47"/>
                <a:gd name="T10" fmla="*/ 42863 w 16"/>
                <a:gd name="T11" fmla="*/ 102748 h 47"/>
                <a:gd name="T12" fmla="*/ 21432 w 16"/>
                <a:gd name="T13" fmla="*/ 123825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36">
              <a:extLst>
                <a:ext uri="{FF2B5EF4-FFF2-40B4-BE49-F238E27FC236}">
                  <a16:creationId xmlns:a16="http://schemas.microsoft.com/office/drawing/2014/main" id="{943CE7DC-AFE1-A750-613F-9F52853E7430}"/>
                </a:ext>
              </a:extLst>
            </p:cNvPr>
            <p:cNvSpPr/>
            <p:nvPr/>
          </p:nvSpPr>
          <p:spPr bwMode="auto">
            <a:xfrm>
              <a:off x="7010400" y="1422400"/>
              <a:ext cx="220663" cy="66675"/>
            </a:xfrm>
            <a:custGeom>
              <a:avLst/>
              <a:gdLst>
                <a:gd name="T0" fmla="*/ 220663 w 84"/>
                <a:gd name="T1" fmla="*/ 66675 h 25"/>
                <a:gd name="T2" fmla="*/ 136601 w 84"/>
                <a:gd name="T3" fmla="*/ 10668 h 25"/>
                <a:gd name="T4" fmla="*/ 84062 w 84"/>
                <a:gd name="T5" fmla="*/ 10668 h 25"/>
                <a:gd name="T6" fmla="*/ 47285 w 84"/>
                <a:gd name="T7" fmla="*/ 34671 h 25"/>
                <a:gd name="T8" fmla="*/ 0 w 84"/>
                <a:gd name="T9" fmla="*/ 66675 h 25"/>
                <a:gd name="T10" fmla="*/ 220663 w 84"/>
                <a:gd name="T11" fmla="*/ 66675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37">
              <a:extLst>
                <a:ext uri="{FF2B5EF4-FFF2-40B4-BE49-F238E27FC236}">
                  <a16:creationId xmlns:a16="http://schemas.microsoft.com/office/drawing/2014/main" id="{AD2830DD-D7C7-9A71-2F05-F0FEF9DEE324}"/>
                </a:ext>
              </a:extLst>
            </p:cNvPr>
            <p:cNvSpPr/>
            <p:nvPr/>
          </p:nvSpPr>
          <p:spPr bwMode="auto">
            <a:xfrm>
              <a:off x="6962775" y="1509713"/>
              <a:ext cx="315913" cy="41275"/>
            </a:xfrm>
            <a:custGeom>
              <a:avLst/>
              <a:gdLst>
                <a:gd name="T0" fmla="*/ 315913 w 120"/>
                <a:gd name="T1" fmla="*/ 20638 h 16"/>
                <a:gd name="T2" fmla="*/ 294852 w 120"/>
                <a:gd name="T3" fmla="*/ 41275 h 16"/>
                <a:gd name="T4" fmla="*/ 21061 w 120"/>
                <a:gd name="T5" fmla="*/ 41275 h 16"/>
                <a:gd name="T6" fmla="*/ 0 w 120"/>
                <a:gd name="T7" fmla="*/ 20638 h 16"/>
                <a:gd name="T8" fmla="*/ 21061 w 120"/>
                <a:gd name="T9" fmla="*/ 0 h 16"/>
                <a:gd name="T10" fmla="*/ 294852 w 120"/>
                <a:gd name="T11" fmla="*/ 0 h 16"/>
                <a:gd name="T12" fmla="*/ 315913 w 120"/>
                <a:gd name="T13" fmla="*/ 20638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文本框 226">
            <a:extLst>
              <a:ext uri="{FF2B5EF4-FFF2-40B4-BE49-F238E27FC236}">
                <a16:creationId xmlns:a16="http://schemas.microsoft.com/office/drawing/2014/main" id="{E7C67313-8BFA-4B5A-AED8-5C029BE183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6709" y="2937687"/>
            <a:ext cx="967325" cy="319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585" tIns="36293" rIns="72585" bIns="3629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添加标题</a:t>
            </a:r>
          </a:p>
        </p:txBody>
      </p:sp>
      <p:sp>
        <p:nvSpPr>
          <p:cNvPr id="16" name="任意多边形 192">
            <a:extLst>
              <a:ext uri="{FF2B5EF4-FFF2-40B4-BE49-F238E27FC236}">
                <a16:creationId xmlns:a16="http://schemas.microsoft.com/office/drawing/2014/main" id="{8F6C26BB-238F-2C79-E1B3-08394E67666A}"/>
              </a:ext>
            </a:extLst>
          </p:cNvPr>
          <p:cNvSpPr/>
          <p:nvPr/>
        </p:nvSpPr>
        <p:spPr>
          <a:xfrm flipH="1" flipV="1">
            <a:off x="6260973" y="1678780"/>
            <a:ext cx="1778541" cy="2040255"/>
          </a:xfrm>
          <a:custGeom>
            <a:avLst/>
            <a:gdLst>
              <a:gd name="connsiteX0" fmla="*/ 0 w 2232000"/>
              <a:gd name="connsiteY0" fmla="*/ 2335309 h 2590940"/>
              <a:gd name="connsiteX1" fmla="*/ 0 w 2232000"/>
              <a:gd name="connsiteY1" fmla="*/ 614571 h 2590940"/>
              <a:gd name="connsiteX2" fmla="*/ 255630 w 2232000"/>
              <a:gd name="connsiteY2" fmla="*/ 358940 h 2590940"/>
              <a:gd name="connsiteX3" fmla="*/ 907815 w 2232000"/>
              <a:gd name="connsiteY3" fmla="*/ 358940 h 2590940"/>
              <a:gd name="connsiteX4" fmla="*/ 1116000 w 2232000"/>
              <a:gd name="connsiteY4" fmla="*/ 0 h 2590940"/>
              <a:gd name="connsiteX5" fmla="*/ 1324185 w 2232000"/>
              <a:gd name="connsiteY5" fmla="*/ 358940 h 2590940"/>
              <a:gd name="connsiteX6" fmla="*/ 1976369 w 2232000"/>
              <a:gd name="connsiteY6" fmla="*/ 358940 h 2590940"/>
              <a:gd name="connsiteX7" fmla="*/ 2232000 w 2232000"/>
              <a:gd name="connsiteY7" fmla="*/ 614571 h 2590940"/>
              <a:gd name="connsiteX8" fmla="*/ 2232000 w 2232000"/>
              <a:gd name="connsiteY8" fmla="*/ 2335309 h 2590940"/>
              <a:gd name="connsiteX9" fmla="*/ 1976369 w 2232000"/>
              <a:gd name="connsiteY9" fmla="*/ 2590940 h 2590940"/>
              <a:gd name="connsiteX10" fmla="*/ 255630 w 2232000"/>
              <a:gd name="connsiteY10" fmla="*/ 2590940 h 2590940"/>
              <a:gd name="connsiteX11" fmla="*/ 0 w 2232000"/>
              <a:gd name="connsiteY11" fmla="*/ 2335309 h 2590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32000" h="2590940">
                <a:moveTo>
                  <a:pt x="0" y="2335309"/>
                </a:moveTo>
                <a:lnTo>
                  <a:pt x="0" y="614571"/>
                </a:lnTo>
                <a:cubicBezTo>
                  <a:pt x="0" y="473390"/>
                  <a:pt x="114449" y="358940"/>
                  <a:pt x="255630" y="358940"/>
                </a:cubicBezTo>
                <a:lnTo>
                  <a:pt x="907815" y="358940"/>
                </a:lnTo>
                <a:lnTo>
                  <a:pt x="1116000" y="0"/>
                </a:lnTo>
                <a:lnTo>
                  <a:pt x="1324185" y="358940"/>
                </a:lnTo>
                <a:lnTo>
                  <a:pt x="1976369" y="358940"/>
                </a:lnTo>
                <a:cubicBezTo>
                  <a:pt x="2117550" y="358940"/>
                  <a:pt x="2232000" y="473390"/>
                  <a:pt x="2232000" y="614571"/>
                </a:cubicBezTo>
                <a:lnTo>
                  <a:pt x="2232000" y="2335309"/>
                </a:lnTo>
                <a:cubicBezTo>
                  <a:pt x="2232000" y="2476490"/>
                  <a:pt x="2117550" y="2590940"/>
                  <a:pt x="1976369" y="2590940"/>
                </a:cubicBezTo>
                <a:lnTo>
                  <a:pt x="255630" y="2590940"/>
                </a:lnTo>
                <a:cubicBezTo>
                  <a:pt x="114449" y="2590940"/>
                  <a:pt x="0" y="2476490"/>
                  <a:pt x="0" y="2335309"/>
                </a:cubicBezTo>
                <a:close/>
              </a:path>
            </a:pathLst>
          </a:custGeom>
          <a:solidFill>
            <a:srgbClr val="9AA8D3"/>
          </a:solidFill>
          <a:ln w="9525">
            <a:noFill/>
            <a:miter/>
          </a:ln>
        </p:spPr>
        <p:txBody>
          <a:bodyPr anchor="ctr"/>
          <a:lstStyle/>
          <a:p>
            <a:pPr algn="ctr"/>
            <a:endParaRPr lang="zh-CN" altLang="en-US" sz="1600">
              <a:solidFill>
                <a:srgbClr val="FFFFFF"/>
              </a:solidFill>
              <a:latin typeface="+mn-ea"/>
            </a:endParaRPr>
          </a:p>
        </p:txBody>
      </p:sp>
      <p:grpSp>
        <p:nvGrpSpPr>
          <p:cNvPr id="17" name="组合 193" descr="D:\51PPT模板网\51pptmoban.com\图片.jpg">
            <a:extLst>
              <a:ext uri="{FF2B5EF4-FFF2-40B4-BE49-F238E27FC236}">
                <a16:creationId xmlns:a16="http://schemas.microsoft.com/office/drawing/2014/main" id="{2996717D-798C-7A89-3C97-57B52A457DCA}"/>
              </a:ext>
            </a:extLst>
          </p:cNvPr>
          <p:cNvGrpSpPr/>
          <p:nvPr/>
        </p:nvGrpSpPr>
        <p:grpSpPr bwMode="auto">
          <a:xfrm>
            <a:off x="6898229" y="2306707"/>
            <a:ext cx="431661" cy="356295"/>
            <a:chOff x="9478963" y="1489075"/>
            <a:chExt cx="307975" cy="257176"/>
          </a:xfrm>
        </p:grpSpPr>
        <p:sp>
          <p:nvSpPr>
            <p:cNvPr id="19" name="Freeform 26">
              <a:extLst>
                <a:ext uri="{FF2B5EF4-FFF2-40B4-BE49-F238E27FC236}">
                  <a16:creationId xmlns:a16="http://schemas.microsoft.com/office/drawing/2014/main" id="{5535EC72-F283-E14B-D5D5-062F1AF23BD6}"/>
                </a:ext>
              </a:extLst>
            </p:cNvPr>
            <p:cNvSpPr/>
            <p:nvPr/>
          </p:nvSpPr>
          <p:spPr bwMode="auto">
            <a:xfrm>
              <a:off x="9478963" y="1706563"/>
              <a:ext cx="307975" cy="39688"/>
            </a:xfrm>
            <a:custGeom>
              <a:avLst/>
              <a:gdLst>
                <a:gd name="T0" fmla="*/ 307975 w 118"/>
                <a:gd name="T1" fmla="*/ 18521 h 15"/>
                <a:gd name="T2" fmla="*/ 287095 w 118"/>
                <a:gd name="T3" fmla="*/ 39688 h 15"/>
                <a:gd name="T4" fmla="*/ 18270 w 118"/>
                <a:gd name="T5" fmla="*/ 39688 h 15"/>
                <a:gd name="T6" fmla="*/ 0 w 118"/>
                <a:gd name="T7" fmla="*/ 18521 h 15"/>
                <a:gd name="T8" fmla="*/ 18270 w 118"/>
                <a:gd name="T9" fmla="*/ 0 h 15"/>
                <a:gd name="T10" fmla="*/ 287095 w 118"/>
                <a:gd name="T11" fmla="*/ 0 h 15"/>
                <a:gd name="T12" fmla="*/ 307975 w 118"/>
                <a:gd name="T13" fmla="*/ 18521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8" h="15">
                  <a:moveTo>
                    <a:pt x="118" y="7"/>
                  </a:moveTo>
                  <a:cubicBezTo>
                    <a:pt x="118" y="12"/>
                    <a:pt x="115" y="15"/>
                    <a:pt x="110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5" y="0"/>
                    <a:pt x="118" y="3"/>
                    <a:pt x="11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7">
              <a:extLst>
                <a:ext uri="{FF2B5EF4-FFF2-40B4-BE49-F238E27FC236}">
                  <a16:creationId xmlns:a16="http://schemas.microsoft.com/office/drawing/2014/main" id="{B1B03F8B-4A90-AA7B-1DBD-7F5E856F0D28}"/>
                </a:ext>
              </a:extLst>
            </p:cNvPr>
            <p:cNvSpPr/>
            <p:nvPr/>
          </p:nvSpPr>
          <p:spPr bwMode="auto">
            <a:xfrm>
              <a:off x="9504363" y="1562100"/>
              <a:ext cx="41275" cy="123825"/>
            </a:xfrm>
            <a:custGeom>
              <a:avLst/>
              <a:gdLst>
                <a:gd name="T0" fmla="*/ 20638 w 16"/>
                <a:gd name="T1" fmla="*/ 123825 h 47"/>
                <a:gd name="T2" fmla="*/ 0 w 16"/>
                <a:gd name="T3" fmla="*/ 102748 h 47"/>
                <a:gd name="T4" fmla="*/ 0 w 16"/>
                <a:gd name="T5" fmla="*/ 21077 h 47"/>
                <a:gd name="T6" fmla="*/ 20638 w 16"/>
                <a:gd name="T7" fmla="*/ 0 h 47"/>
                <a:gd name="T8" fmla="*/ 41275 w 16"/>
                <a:gd name="T9" fmla="*/ 21077 h 47"/>
                <a:gd name="T10" fmla="*/ 41275 w 16"/>
                <a:gd name="T11" fmla="*/ 102748 h 47"/>
                <a:gd name="T12" fmla="*/ 20638 w 16"/>
                <a:gd name="T13" fmla="*/ 123825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8">
              <a:extLst>
                <a:ext uri="{FF2B5EF4-FFF2-40B4-BE49-F238E27FC236}">
                  <a16:creationId xmlns:a16="http://schemas.microsoft.com/office/drawing/2014/main" id="{680DAD92-291B-CB7E-8158-8E8ED526B875}"/>
                </a:ext>
              </a:extLst>
            </p:cNvPr>
            <p:cNvSpPr/>
            <p:nvPr/>
          </p:nvSpPr>
          <p:spPr bwMode="auto">
            <a:xfrm>
              <a:off x="9577388" y="1525588"/>
              <a:ext cx="42863" cy="160338"/>
            </a:xfrm>
            <a:custGeom>
              <a:avLst/>
              <a:gdLst>
                <a:gd name="T0" fmla="*/ 21432 w 16"/>
                <a:gd name="T1" fmla="*/ 160338 h 61"/>
                <a:gd name="T2" fmla="*/ 0 w 16"/>
                <a:gd name="T3" fmla="*/ 139310 h 61"/>
                <a:gd name="T4" fmla="*/ 0 w 16"/>
                <a:gd name="T5" fmla="*/ 21028 h 61"/>
                <a:gd name="T6" fmla="*/ 21432 w 16"/>
                <a:gd name="T7" fmla="*/ 0 h 61"/>
                <a:gd name="T8" fmla="*/ 42863 w 16"/>
                <a:gd name="T9" fmla="*/ 21028 h 61"/>
                <a:gd name="T10" fmla="*/ 42863 w 16"/>
                <a:gd name="T11" fmla="*/ 139310 h 61"/>
                <a:gd name="T12" fmla="*/ 21432 w 16"/>
                <a:gd name="T13" fmla="*/ 160338 h 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" h="61">
                  <a:moveTo>
                    <a:pt x="8" y="61"/>
                  </a:moveTo>
                  <a:cubicBezTo>
                    <a:pt x="3" y="61"/>
                    <a:pt x="0" y="58"/>
                    <a:pt x="0" y="5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8"/>
                    <a:pt x="12" y="61"/>
                    <a:pt x="8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9">
              <a:extLst>
                <a:ext uri="{FF2B5EF4-FFF2-40B4-BE49-F238E27FC236}">
                  <a16:creationId xmlns:a16="http://schemas.microsoft.com/office/drawing/2014/main" id="{DA4F52C3-90DB-B579-448B-6BBF759A2E31}"/>
                </a:ext>
              </a:extLst>
            </p:cNvPr>
            <p:cNvSpPr/>
            <p:nvPr/>
          </p:nvSpPr>
          <p:spPr bwMode="auto">
            <a:xfrm>
              <a:off x="9652000" y="1489075"/>
              <a:ext cx="38100" cy="196850"/>
            </a:xfrm>
            <a:custGeom>
              <a:avLst/>
              <a:gdLst>
                <a:gd name="T0" fmla="*/ 20320 w 15"/>
                <a:gd name="T1" fmla="*/ 196850 h 75"/>
                <a:gd name="T2" fmla="*/ 0 w 15"/>
                <a:gd name="T3" fmla="*/ 175853 h 75"/>
                <a:gd name="T4" fmla="*/ 0 w 15"/>
                <a:gd name="T5" fmla="*/ 20997 h 75"/>
                <a:gd name="T6" fmla="*/ 20320 w 15"/>
                <a:gd name="T7" fmla="*/ 0 h 75"/>
                <a:gd name="T8" fmla="*/ 38100 w 15"/>
                <a:gd name="T9" fmla="*/ 20997 h 75"/>
                <a:gd name="T10" fmla="*/ 38100 w 15"/>
                <a:gd name="T11" fmla="*/ 175853 h 75"/>
                <a:gd name="T12" fmla="*/ 20320 w 15"/>
                <a:gd name="T13" fmla="*/ 196850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75">
                  <a:moveTo>
                    <a:pt x="8" y="75"/>
                  </a:moveTo>
                  <a:cubicBezTo>
                    <a:pt x="3" y="75"/>
                    <a:pt x="0" y="72"/>
                    <a:pt x="0" y="6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72"/>
                    <a:pt x="12" y="75"/>
                    <a:pt x="8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30">
              <a:extLst>
                <a:ext uri="{FF2B5EF4-FFF2-40B4-BE49-F238E27FC236}">
                  <a16:creationId xmlns:a16="http://schemas.microsoft.com/office/drawing/2014/main" id="{CDF01AC7-AF0A-5845-A664-DD321EAA2184}"/>
                </a:ext>
              </a:extLst>
            </p:cNvPr>
            <p:cNvSpPr/>
            <p:nvPr/>
          </p:nvSpPr>
          <p:spPr bwMode="auto">
            <a:xfrm>
              <a:off x="9725025" y="1498600"/>
              <a:ext cx="39688" cy="187325"/>
            </a:xfrm>
            <a:custGeom>
              <a:avLst/>
              <a:gdLst>
                <a:gd name="T0" fmla="*/ 18521 w 15"/>
                <a:gd name="T1" fmla="*/ 187325 h 71"/>
                <a:gd name="T2" fmla="*/ 0 w 15"/>
                <a:gd name="T3" fmla="*/ 166218 h 71"/>
                <a:gd name="T4" fmla="*/ 0 w 15"/>
                <a:gd name="T5" fmla="*/ 21107 h 71"/>
                <a:gd name="T6" fmla="*/ 18521 w 15"/>
                <a:gd name="T7" fmla="*/ 0 h 71"/>
                <a:gd name="T8" fmla="*/ 39688 w 15"/>
                <a:gd name="T9" fmla="*/ 21107 h 71"/>
                <a:gd name="T10" fmla="*/ 39688 w 15"/>
                <a:gd name="T11" fmla="*/ 166218 h 71"/>
                <a:gd name="T12" fmla="*/ 18521 w 15"/>
                <a:gd name="T13" fmla="*/ 187325 h 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71">
                  <a:moveTo>
                    <a:pt x="7" y="71"/>
                  </a:moveTo>
                  <a:cubicBezTo>
                    <a:pt x="3" y="71"/>
                    <a:pt x="0" y="68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8"/>
                    <a:pt x="12" y="71"/>
                    <a:pt x="7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文本框 227">
            <a:extLst>
              <a:ext uri="{FF2B5EF4-FFF2-40B4-BE49-F238E27FC236}">
                <a16:creationId xmlns:a16="http://schemas.microsoft.com/office/drawing/2014/main" id="{DC83069F-0FA6-61C7-B698-AF5DEC0DFB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7096" y="2937687"/>
            <a:ext cx="967325" cy="319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585" tIns="36293" rIns="72585" bIns="3629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添加标题</a:t>
            </a:r>
          </a:p>
        </p:txBody>
      </p:sp>
      <p:sp>
        <p:nvSpPr>
          <p:cNvPr id="26" name="任意多边形 191">
            <a:extLst>
              <a:ext uri="{FF2B5EF4-FFF2-40B4-BE49-F238E27FC236}">
                <a16:creationId xmlns:a16="http://schemas.microsoft.com/office/drawing/2014/main" id="{FA979634-12A8-929B-F87B-ABF4C45FE7AA}"/>
              </a:ext>
            </a:extLst>
          </p:cNvPr>
          <p:cNvSpPr/>
          <p:nvPr/>
        </p:nvSpPr>
        <p:spPr>
          <a:xfrm flipH="1">
            <a:off x="4087481" y="3481505"/>
            <a:ext cx="1779807" cy="2040255"/>
          </a:xfrm>
          <a:custGeom>
            <a:avLst/>
            <a:gdLst>
              <a:gd name="connsiteX0" fmla="*/ 0 w 2232000"/>
              <a:gd name="connsiteY0" fmla="*/ 2335309 h 2590940"/>
              <a:gd name="connsiteX1" fmla="*/ 0 w 2232000"/>
              <a:gd name="connsiteY1" fmla="*/ 614571 h 2590940"/>
              <a:gd name="connsiteX2" fmla="*/ 255630 w 2232000"/>
              <a:gd name="connsiteY2" fmla="*/ 358940 h 2590940"/>
              <a:gd name="connsiteX3" fmla="*/ 907815 w 2232000"/>
              <a:gd name="connsiteY3" fmla="*/ 358940 h 2590940"/>
              <a:gd name="connsiteX4" fmla="*/ 1116000 w 2232000"/>
              <a:gd name="connsiteY4" fmla="*/ 0 h 2590940"/>
              <a:gd name="connsiteX5" fmla="*/ 1324185 w 2232000"/>
              <a:gd name="connsiteY5" fmla="*/ 358940 h 2590940"/>
              <a:gd name="connsiteX6" fmla="*/ 1976369 w 2232000"/>
              <a:gd name="connsiteY6" fmla="*/ 358940 h 2590940"/>
              <a:gd name="connsiteX7" fmla="*/ 2232000 w 2232000"/>
              <a:gd name="connsiteY7" fmla="*/ 614571 h 2590940"/>
              <a:gd name="connsiteX8" fmla="*/ 2232000 w 2232000"/>
              <a:gd name="connsiteY8" fmla="*/ 2335309 h 2590940"/>
              <a:gd name="connsiteX9" fmla="*/ 1976369 w 2232000"/>
              <a:gd name="connsiteY9" fmla="*/ 2590940 h 2590940"/>
              <a:gd name="connsiteX10" fmla="*/ 255630 w 2232000"/>
              <a:gd name="connsiteY10" fmla="*/ 2590940 h 2590940"/>
              <a:gd name="connsiteX11" fmla="*/ 0 w 2232000"/>
              <a:gd name="connsiteY11" fmla="*/ 2335309 h 2590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32000" h="2590940">
                <a:moveTo>
                  <a:pt x="0" y="2335309"/>
                </a:moveTo>
                <a:lnTo>
                  <a:pt x="0" y="614571"/>
                </a:lnTo>
                <a:cubicBezTo>
                  <a:pt x="0" y="473390"/>
                  <a:pt x="114449" y="358940"/>
                  <a:pt x="255630" y="358940"/>
                </a:cubicBezTo>
                <a:lnTo>
                  <a:pt x="907815" y="358940"/>
                </a:lnTo>
                <a:lnTo>
                  <a:pt x="1116000" y="0"/>
                </a:lnTo>
                <a:lnTo>
                  <a:pt x="1324185" y="358940"/>
                </a:lnTo>
                <a:lnTo>
                  <a:pt x="1976369" y="358940"/>
                </a:lnTo>
                <a:cubicBezTo>
                  <a:pt x="2117550" y="358940"/>
                  <a:pt x="2232000" y="473390"/>
                  <a:pt x="2232000" y="614571"/>
                </a:cubicBezTo>
                <a:lnTo>
                  <a:pt x="2232000" y="2335309"/>
                </a:lnTo>
                <a:cubicBezTo>
                  <a:pt x="2232000" y="2476490"/>
                  <a:pt x="2117550" y="2590940"/>
                  <a:pt x="1976369" y="2590940"/>
                </a:cubicBezTo>
                <a:lnTo>
                  <a:pt x="255630" y="2590940"/>
                </a:lnTo>
                <a:cubicBezTo>
                  <a:pt x="114449" y="2590940"/>
                  <a:pt x="0" y="2476490"/>
                  <a:pt x="0" y="2335309"/>
                </a:cubicBezTo>
                <a:close/>
              </a:path>
            </a:pathLst>
          </a:custGeom>
          <a:solidFill>
            <a:srgbClr val="9AA8D3"/>
          </a:solidFill>
          <a:ln w="9525">
            <a:noFill/>
            <a:miter/>
          </a:ln>
        </p:spPr>
        <p:txBody>
          <a:bodyPr anchor="ctr"/>
          <a:lstStyle/>
          <a:p>
            <a:pPr algn="ctr"/>
            <a:endParaRPr lang="zh-CN" altLang="en-US" sz="1600">
              <a:solidFill>
                <a:srgbClr val="FFFFFF"/>
              </a:solidFill>
              <a:latin typeface="+mn-ea"/>
            </a:endParaRPr>
          </a:p>
        </p:txBody>
      </p:sp>
      <p:grpSp>
        <p:nvGrpSpPr>
          <p:cNvPr id="27" name="组合 207">
            <a:extLst>
              <a:ext uri="{FF2B5EF4-FFF2-40B4-BE49-F238E27FC236}">
                <a16:creationId xmlns:a16="http://schemas.microsoft.com/office/drawing/2014/main" id="{8A23B96F-7C93-5909-AB74-D4BCFCBBE5C8}"/>
              </a:ext>
            </a:extLst>
          </p:cNvPr>
          <p:cNvGrpSpPr/>
          <p:nvPr/>
        </p:nvGrpSpPr>
        <p:grpSpPr bwMode="auto">
          <a:xfrm>
            <a:off x="4728009" y="4336748"/>
            <a:ext cx="596223" cy="418802"/>
            <a:chOff x="6934200" y="4259263"/>
            <a:chExt cx="373063" cy="265113"/>
          </a:xfrm>
        </p:grpSpPr>
        <p:sp>
          <p:nvSpPr>
            <p:cNvPr id="29" name="Oval 38">
              <a:extLst>
                <a:ext uri="{FF2B5EF4-FFF2-40B4-BE49-F238E27FC236}">
                  <a16:creationId xmlns:a16="http://schemas.microsoft.com/office/drawing/2014/main" id="{73E2BBA1-E9DB-6BE5-98E3-066C49D127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4538" y="4395788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39">
              <a:extLst>
                <a:ext uri="{FF2B5EF4-FFF2-40B4-BE49-F238E27FC236}">
                  <a16:creationId xmlns:a16="http://schemas.microsoft.com/office/drawing/2014/main" id="{964E0399-3802-D3D6-8ACF-2C8C0ADFE163}"/>
                </a:ext>
              </a:extLst>
            </p:cNvPr>
            <p:cNvSpPr/>
            <p:nvPr/>
          </p:nvSpPr>
          <p:spPr bwMode="auto">
            <a:xfrm>
              <a:off x="7073900" y="4449763"/>
              <a:ext cx="93663" cy="74613"/>
            </a:xfrm>
            <a:custGeom>
              <a:avLst/>
              <a:gdLst>
                <a:gd name="T0" fmla="*/ 70247 w 36"/>
                <a:gd name="T1" fmla="*/ 0 h 28"/>
                <a:gd name="T2" fmla="*/ 46832 w 36"/>
                <a:gd name="T3" fmla="*/ 29312 h 28"/>
                <a:gd name="T4" fmla="*/ 23416 w 36"/>
                <a:gd name="T5" fmla="*/ 0 h 28"/>
                <a:gd name="T6" fmla="*/ 0 w 36"/>
                <a:gd name="T7" fmla="*/ 47966 h 28"/>
                <a:gd name="T8" fmla="*/ 2602 w 36"/>
                <a:gd name="T9" fmla="*/ 69284 h 28"/>
                <a:gd name="T10" fmla="*/ 46832 w 36"/>
                <a:gd name="T11" fmla="*/ 74613 h 28"/>
                <a:gd name="T12" fmla="*/ 91061 w 36"/>
                <a:gd name="T13" fmla="*/ 69284 h 28"/>
                <a:gd name="T14" fmla="*/ 93663 w 36"/>
                <a:gd name="T15" fmla="*/ 47966 h 28"/>
                <a:gd name="T16" fmla="*/ 70247 w 36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6" h="28">
                  <a:moveTo>
                    <a:pt x="27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11"/>
                    <a:pt x="33" y="4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Oval 40">
              <a:extLst>
                <a:ext uri="{FF2B5EF4-FFF2-40B4-BE49-F238E27FC236}">
                  <a16:creationId xmlns:a16="http://schemas.microsoft.com/office/drawing/2014/main" id="{A305983A-C7FB-B255-F563-AE4CAC83E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8013" y="4395788"/>
              <a:ext cx="50800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41">
              <a:extLst>
                <a:ext uri="{FF2B5EF4-FFF2-40B4-BE49-F238E27FC236}">
                  <a16:creationId xmlns:a16="http://schemas.microsoft.com/office/drawing/2014/main" id="{28D4E4CE-5DEE-CCF0-BF50-4EDD8C4C47CA}"/>
                </a:ext>
              </a:extLst>
            </p:cNvPr>
            <p:cNvSpPr/>
            <p:nvPr/>
          </p:nvSpPr>
          <p:spPr bwMode="auto">
            <a:xfrm>
              <a:off x="6934200" y="4449763"/>
              <a:ext cx="96838" cy="74613"/>
            </a:xfrm>
            <a:custGeom>
              <a:avLst/>
              <a:gdLst>
                <a:gd name="T0" fmla="*/ 73283 w 37"/>
                <a:gd name="T1" fmla="*/ 0 h 28"/>
                <a:gd name="T2" fmla="*/ 49728 w 37"/>
                <a:gd name="T3" fmla="*/ 29312 h 28"/>
                <a:gd name="T4" fmla="*/ 23555 w 37"/>
                <a:gd name="T5" fmla="*/ 0 h 28"/>
                <a:gd name="T6" fmla="*/ 0 w 37"/>
                <a:gd name="T7" fmla="*/ 47966 h 28"/>
                <a:gd name="T8" fmla="*/ 2617 w 37"/>
                <a:gd name="T9" fmla="*/ 69284 h 28"/>
                <a:gd name="T10" fmla="*/ 49728 w 37"/>
                <a:gd name="T11" fmla="*/ 74613 h 28"/>
                <a:gd name="T12" fmla="*/ 94221 w 37"/>
                <a:gd name="T13" fmla="*/ 69284 h 28"/>
                <a:gd name="T14" fmla="*/ 96838 w 37"/>
                <a:gd name="T15" fmla="*/ 47966 h 28"/>
                <a:gd name="T16" fmla="*/ 73283 w 3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1" y="26"/>
                  </a:cubicBezTo>
                  <a:cubicBezTo>
                    <a:pt x="7" y="27"/>
                    <a:pt x="12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Oval 42">
              <a:extLst>
                <a:ext uri="{FF2B5EF4-FFF2-40B4-BE49-F238E27FC236}">
                  <a16:creationId xmlns:a16="http://schemas.microsoft.com/office/drawing/2014/main" id="{49CED9D4-3F72-00AA-2B28-437496610F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4238" y="4395788"/>
              <a:ext cx="49213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43">
              <a:extLst>
                <a:ext uri="{FF2B5EF4-FFF2-40B4-BE49-F238E27FC236}">
                  <a16:creationId xmlns:a16="http://schemas.microsoft.com/office/drawing/2014/main" id="{CC5033F1-AE5C-548D-B70D-72A26728F7DB}"/>
                </a:ext>
              </a:extLst>
            </p:cNvPr>
            <p:cNvSpPr/>
            <p:nvPr/>
          </p:nvSpPr>
          <p:spPr bwMode="auto">
            <a:xfrm>
              <a:off x="7210425" y="4449763"/>
              <a:ext cx="96838" cy="74613"/>
            </a:xfrm>
            <a:custGeom>
              <a:avLst/>
              <a:gdLst>
                <a:gd name="T0" fmla="*/ 73283 w 37"/>
                <a:gd name="T1" fmla="*/ 0 h 28"/>
                <a:gd name="T2" fmla="*/ 47110 w 37"/>
                <a:gd name="T3" fmla="*/ 29312 h 28"/>
                <a:gd name="T4" fmla="*/ 23555 w 37"/>
                <a:gd name="T5" fmla="*/ 0 h 28"/>
                <a:gd name="T6" fmla="*/ 0 w 37"/>
                <a:gd name="T7" fmla="*/ 47966 h 28"/>
                <a:gd name="T8" fmla="*/ 2617 w 37"/>
                <a:gd name="T9" fmla="*/ 69284 h 28"/>
                <a:gd name="T10" fmla="*/ 47110 w 37"/>
                <a:gd name="T11" fmla="*/ 74613 h 28"/>
                <a:gd name="T12" fmla="*/ 94221 w 37"/>
                <a:gd name="T13" fmla="*/ 69284 h 28"/>
                <a:gd name="T14" fmla="*/ 96838 w 37"/>
                <a:gd name="T15" fmla="*/ 47966 h 28"/>
                <a:gd name="T16" fmla="*/ 73283 w 3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5" y="28"/>
                    <a:pt x="30" y="27"/>
                    <a:pt x="36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Oval 44">
              <a:extLst>
                <a:ext uri="{FF2B5EF4-FFF2-40B4-BE49-F238E27FC236}">
                  <a16:creationId xmlns:a16="http://schemas.microsoft.com/office/drawing/2014/main" id="{80FDF76D-4A74-BDC0-0D11-1E84FDF957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6275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45">
              <a:extLst>
                <a:ext uri="{FF2B5EF4-FFF2-40B4-BE49-F238E27FC236}">
                  <a16:creationId xmlns:a16="http://schemas.microsoft.com/office/drawing/2014/main" id="{981A5882-53A1-0983-C204-0811C4109EF4}"/>
                </a:ext>
              </a:extLst>
            </p:cNvPr>
            <p:cNvSpPr/>
            <p:nvPr/>
          </p:nvSpPr>
          <p:spPr bwMode="auto">
            <a:xfrm>
              <a:off x="7002463" y="4313238"/>
              <a:ext cx="96838" cy="74613"/>
            </a:xfrm>
            <a:custGeom>
              <a:avLst/>
              <a:gdLst>
                <a:gd name="T0" fmla="*/ 73283 w 37"/>
                <a:gd name="T1" fmla="*/ 0 h 28"/>
                <a:gd name="T2" fmla="*/ 49728 w 37"/>
                <a:gd name="T3" fmla="*/ 29312 h 28"/>
                <a:gd name="T4" fmla="*/ 23555 w 37"/>
                <a:gd name="T5" fmla="*/ 0 h 28"/>
                <a:gd name="T6" fmla="*/ 0 w 37"/>
                <a:gd name="T7" fmla="*/ 47966 h 28"/>
                <a:gd name="T8" fmla="*/ 5234 w 37"/>
                <a:gd name="T9" fmla="*/ 69284 h 28"/>
                <a:gd name="T10" fmla="*/ 49728 w 37"/>
                <a:gd name="T11" fmla="*/ 74613 h 28"/>
                <a:gd name="T12" fmla="*/ 94221 w 37"/>
                <a:gd name="T13" fmla="*/ 69284 h 28"/>
                <a:gd name="T14" fmla="*/ 96838 w 37"/>
                <a:gd name="T15" fmla="*/ 47966 h 28"/>
                <a:gd name="T16" fmla="*/ 73283 w 3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4"/>
                    <a:pt x="0" y="11"/>
                    <a:pt x="0" y="18"/>
                  </a:cubicBezTo>
                  <a:cubicBezTo>
                    <a:pt x="0" y="21"/>
                    <a:pt x="1" y="23"/>
                    <a:pt x="2" y="26"/>
                  </a:cubicBezTo>
                  <a:cubicBezTo>
                    <a:pt x="7" y="27"/>
                    <a:pt x="13" y="28"/>
                    <a:pt x="19" y="28"/>
                  </a:cubicBezTo>
                  <a:cubicBezTo>
                    <a:pt x="25" y="28"/>
                    <a:pt x="31" y="27"/>
                    <a:pt x="36" y="26"/>
                  </a:cubicBezTo>
                  <a:cubicBezTo>
                    <a:pt x="37" y="23"/>
                    <a:pt x="37" y="21"/>
                    <a:pt x="37" y="18"/>
                  </a:cubicBezTo>
                  <a:cubicBezTo>
                    <a:pt x="37" y="11"/>
                    <a:pt x="34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Oval 46">
              <a:extLst>
                <a:ext uri="{FF2B5EF4-FFF2-40B4-BE49-F238E27FC236}">
                  <a16:creationId xmlns:a16="http://schemas.microsoft.com/office/drawing/2014/main" id="{C83A66C7-5315-0024-52B7-0DA8DA45E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2800" y="4259263"/>
              <a:ext cx="52388" cy="52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47">
              <a:extLst>
                <a:ext uri="{FF2B5EF4-FFF2-40B4-BE49-F238E27FC236}">
                  <a16:creationId xmlns:a16="http://schemas.microsoft.com/office/drawing/2014/main" id="{783F07AB-1B4C-DC2F-EC62-BDC769533E68}"/>
                </a:ext>
              </a:extLst>
            </p:cNvPr>
            <p:cNvSpPr/>
            <p:nvPr/>
          </p:nvSpPr>
          <p:spPr bwMode="auto">
            <a:xfrm>
              <a:off x="7142163" y="4313238"/>
              <a:ext cx="96838" cy="74613"/>
            </a:xfrm>
            <a:custGeom>
              <a:avLst/>
              <a:gdLst>
                <a:gd name="T0" fmla="*/ 73283 w 37"/>
                <a:gd name="T1" fmla="*/ 0 h 28"/>
                <a:gd name="T2" fmla="*/ 47110 w 37"/>
                <a:gd name="T3" fmla="*/ 29312 h 28"/>
                <a:gd name="T4" fmla="*/ 23555 w 37"/>
                <a:gd name="T5" fmla="*/ 0 h 28"/>
                <a:gd name="T6" fmla="*/ 0 w 37"/>
                <a:gd name="T7" fmla="*/ 47966 h 28"/>
                <a:gd name="T8" fmla="*/ 2617 w 37"/>
                <a:gd name="T9" fmla="*/ 69284 h 28"/>
                <a:gd name="T10" fmla="*/ 47110 w 37"/>
                <a:gd name="T11" fmla="*/ 74613 h 28"/>
                <a:gd name="T12" fmla="*/ 91604 w 37"/>
                <a:gd name="T13" fmla="*/ 69284 h 28"/>
                <a:gd name="T14" fmla="*/ 96838 w 37"/>
                <a:gd name="T15" fmla="*/ 47966 h 28"/>
                <a:gd name="T16" fmla="*/ 73283 w 37"/>
                <a:gd name="T17" fmla="*/ 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" h="28">
                  <a:moveTo>
                    <a:pt x="28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4"/>
                    <a:pt x="0" y="11"/>
                    <a:pt x="0" y="18"/>
                  </a:cubicBezTo>
                  <a:cubicBezTo>
                    <a:pt x="0" y="21"/>
                    <a:pt x="0" y="23"/>
                    <a:pt x="1" y="26"/>
                  </a:cubicBezTo>
                  <a:cubicBezTo>
                    <a:pt x="6" y="27"/>
                    <a:pt x="12" y="28"/>
                    <a:pt x="18" y="28"/>
                  </a:cubicBezTo>
                  <a:cubicBezTo>
                    <a:pt x="24" y="28"/>
                    <a:pt x="30" y="27"/>
                    <a:pt x="35" y="26"/>
                  </a:cubicBezTo>
                  <a:cubicBezTo>
                    <a:pt x="36" y="23"/>
                    <a:pt x="37" y="21"/>
                    <a:pt x="37" y="18"/>
                  </a:cubicBezTo>
                  <a:cubicBezTo>
                    <a:pt x="37" y="11"/>
                    <a:pt x="33" y="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" name="文本框 228">
            <a:extLst>
              <a:ext uri="{FF2B5EF4-FFF2-40B4-BE49-F238E27FC236}">
                <a16:creationId xmlns:a16="http://schemas.microsoft.com/office/drawing/2014/main" id="{382AAA48-BF9F-C82D-95FE-874ABDC670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033" y="5109209"/>
            <a:ext cx="967325" cy="319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585" tIns="36293" rIns="72585" bIns="3629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添加标题</a:t>
            </a: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34E5D03D-6F2F-EAEE-E0C5-DAC1A0AF66EB}"/>
              </a:ext>
            </a:extLst>
          </p:cNvPr>
          <p:cNvSpPr/>
          <p:nvPr/>
        </p:nvSpPr>
        <p:spPr>
          <a:xfrm>
            <a:off x="3759621" y="2210096"/>
            <a:ext cx="697492" cy="688836"/>
          </a:xfrm>
          <a:prstGeom prst="ellipse">
            <a:avLst/>
          </a:prstGeom>
          <a:solidFill>
            <a:srgbClr val="314271"/>
          </a:solidFill>
          <a:ln w="38100">
            <a:solidFill>
              <a:schemeClr val="bg1"/>
            </a:solidFill>
            <a:miter/>
          </a:ln>
        </p:spPr>
        <p:txBody>
          <a:bodyPr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+mn-ea"/>
              </a:rPr>
              <a:t>01</a:t>
            </a:r>
            <a:endParaRPr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6A145FE1-101A-8B84-7063-365D716D0970}"/>
              </a:ext>
            </a:extLst>
          </p:cNvPr>
          <p:cNvSpPr/>
          <p:nvPr/>
        </p:nvSpPr>
        <p:spPr>
          <a:xfrm>
            <a:off x="7657222" y="2210096"/>
            <a:ext cx="698758" cy="688836"/>
          </a:xfrm>
          <a:prstGeom prst="ellipse">
            <a:avLst/>
          </a:prstGeom>
          <a:solidFill>
            <a:srgbClr val="9AA8D3"/>
          </a:solidFill>
          <a:ln w="38100">
            <a:solidFill>
              <a:schemeClr val="bg1"/>
            </a:solidFill>
            <a:miter/>
          </a:ln>
        </p:spPr>
        <p:txBody>
          <a:bodyPr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+mn-ea"/>
              </a:rPr>
              <a:t>02</a:t>
            </a:r>
            <a:endParaRPr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5EE6D448-8281-53F4-C035-AF77A2C64A43}"/>
              </a:ext>
            </a:extLst>
          </p:cNvPr>
          <p:cNvSpPr/>
          <p:nvPr/>
        </p:nvSpPr>
        <p:spPr>
          <a:xfrm>
            <a:off x="7653425" y="4300357"/>
            <a:ext cx="698758" cy="690086"/>
          </a:xfrm>
          <a:prstGeom prst="ellipse">
            <a:avLst/>
          </a:prstGeom>
          <a:solidFill>
            <a:srgbClr val="314271"/>
          </a:solidFill>
          <a:ln w="38100">
            <a:solidFill>
              <a:schemeClr val="bg1"/>
            </a:solidFill>
            <a:miter/>
          </a:ln>
        </p:spPr>
        <p:txBody>
          <a:bodyPr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+mn-ea"/>
              </a:rPr>
              <a:t>04</a:t>
            </a:r>
            <a:endParaRPr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8F807B6D-C5B8-853D-0560-C6F059AE0CFC}"/>
              </a:ext>
            </a:extLst>
          </p:cNvPr>
          <p:cNvSpPr/>
          <p:nvPr/>
        </p:nvSpPr>
        <p:spPr>
          <a:xfrm>
            <a:off x="3798863" y="4320360"/>
            <a:ext cx="698758" cy="688836"/>
          </a:xfrm>
          <a:prstGeom prst="ellipse">
            <a:avLst/>
          </a:prstGeom>
          <a:solidFill>
            <a:srgbClr val="9AA8D3"/>
          </a:solidFill>
          <a:ln w="38100">
            <a:solidFill>
              <a:schemeClr val="bg1"/>
            </a:solidFill>
            <a:miter/>
          </a:ln>
        </p:spPr>
        <p:txBody>
          <a:bodyPr anchor="ctr"/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+mn-ea"/>
              </a:rPr>
              <a:t>03</a:t>
            </a:r>
            <a:endParaRPr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78" name="Freeform 33" descr="D:\51PPT模板网\51pptmoban.com\图片.jpg">
            <a:extLst>
              <a:ext uri="{FF2B5EF4-FFF2-40B4-BE49-F238E27FC236}">
                <a16:creationId xmlns:a16="http://schemas.microsoft.com/office/drawing/2014/main" id="{9892BC3A-3F06-FEAA-4FAC-18ED8F4D006F}"/>
              </a:ext>
            </a:extLst>
          </p:cNvPr>
          <p:cNvSpPr>
            <a:spLocks noEditPoints="1"/>
          </p:cNvSpPr>
          <p:nvPr/>
        </p:nvSpPr>
        <p:spPr bwMode="auto">
          <a:xfrm>
            <a:off x="6965365" y="4382831"/>
            <a:ext cx="358775" cy="358775"/>
          </a:xfrm>
          <a:custGeom>
            <a:avLst/>
            <a:gdLst>
              <a:gd name="T0" fmla="*/ 195 w 201"/>
              <a:gd name="T1" fmla="*/ 53 h 201"/>
              <a:gd name="T2" fmla="*/ 181 w 201"/>
              <a:gd name="T3" fmla="*/ 67 h 201"/>
              <a:gd name="T4" fmla="*/ 133 w 201"/>
              <a:gd name="T5" fmla="*/ 20 h 201"/>
              <a:gd name="T6" fmla="*/ 148 w 201"/>
              <a:gd name="T7" fmla="*/ 5 h 201"/>
              <a:gd name="T8" fmla="*/ 166 w 201"/>
              <a:gd name="T9" fmla="*/ 5 h 201"/>
              <a:gd name="T10" fmla="*/ 196 w 201"/>
              <a:gd name="T11" fmla="*/ 35 h 201"/>
              <a:gd name="T12" fmla="*/ 195 w 201"/>
              <a:gd name="T13" fmla="*/ 53 h 201"/>
              <a:gd name="T14" fmla="*/ 71 w 201"/>
              <a:gd name="T15" fmla="*/ 177 h 201"/>
              <a:gd name="T16" fmla="*/ 24 w 201"/>
              <a:gd name="T17" fmla="*/ 129 h 201"/>
              <a:gd name="T18" fmla="*/ 129 w 201"/>
              <a:gd name="T19" fmla="*/ 24 h 201"/>
              <a:gd name="T20" fmla="*/ 176 w 201"/>
              <a:gd name="T21" fmla="*/ 72 h 201"/>
              <a:gd name="T22" fmla="*/ 71 w 201"/>
              <a:gd name="T23" fmla="*/ 177 h 201"/>
              <a:gd name="T24" fmla="*/ 0 w 201"/>
              <a:gd name="T25" fmla="*/ 201 h 201"/>
              <a:gd name="T26" fmla="*/ 19 w 201"/>
              <a:gd name="T27" fmla="*/ 134 h 201"/>
              <a:gd name="T28" fmla="*/ 66 w 201"/>
              <a:gd name="T29" fmla="*/ 182 h 201"/>
              <a:gd name="T30" fmla="*/ 0 w 201"/>
              <a:gd name="T31" fmla="*/ 20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1" h="201">
                <a:moveTo>
                  <a:pt x="195" y="53"/>
                </a:moveTo>
                <a:cubicBezTo>
                  <a:pt x="181" y="67"/>
                  <a:pt x="181" y="67"/>
                  <a:pt x="181" y="67"/>
                </a:cubicBezTo>
                <a:cubicBezTo>
                  <a:pt x="133" y="20"/>
                  <a:pt x="133" y="20"/>
                  <a:pt x="133" y="20"/>
                </a:cubicBezTo>
                <a:cubicBezTo>
                  <a:pt x="148" y="5"/>
                  <a:pt x="148" y="5"/>
                  <a:pt x="148" y="5"/>
                </a:cubicBezTo>
                <a:cubicBezTo>
                  <a:pt x="153" y="0"/>
                  <a:pt x="161" y="0"/>
                  <a:pt x="166" y="5"/>
                </a:cubicBezTo>
                <a:cubicBezTo>
                  <a:pt x="196" y="35"/>
                  <a:pt x="196" y="35"/>
                  <a:pt x="196" y="35"/>
                </a:cubicBezTo>
                <a:cubicBezTo>
                  <a:pt x="201" y="39"/>
                  <a:pt x="201" y="48"/>
                  <a:pt x="195" y="53"/>
                </a:cubicBezTo>
                <a:close/>
                <a:moveTo>
                  <a:pt x="71" y="177"/>
                </a:moveTo>
                <a:cubicBezTo>
                  <a:pt x="24" y="129"/>
                  <a:pt x="24" y="129"/>
                  <a:pt x="24" y="129"/>
                </a:cubicBezTo>
                <a:cubicBezTo>
                  <a:pt x="129" y="24"/>
                  <a:pt x="129" y="24"/>
                  <a:pt x="129" y="24"/>
                </a:cubicBezTo>
                <a:cubicBezTo>
                  <a:pt x="176" y="72"/>
                  <a:pt x="176" y="72"/>
                  <a:pt x="176" y="72"/>
                </a:cubicBezTo>
                <a:lnTo>
                  <a:pt x="71" y="177"/>
                </a:lnTo>
                <a:close/>
                <a:moveTo>
                  <a:pt x="0" y="201"/>
                </a:moveTo>
                <a:cubicBezTo>
                  <a:pt x="19" y="134"/>
                  <a:pt x="19" y="134"/>
                  <a:pt x="19" y="134"/>
                </a:cubicBezTo>
                <a:cubicBezTo>
                  <a:pt x="66" y="182"/>
                  <a:pt x="66" y="182"/>
                  <a:pt x="66" y="182"/>
                </a:cubicBezTo>
                <a:lnTo>
                  <a:pt x="0" y="2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B3D5C024-3D77-DAC8-02AE-FF65F6193031}"/>
              </a:ext>
            </a:extLst>
          </p:cNvPr>
          <p:cNvGrpSpPr/>
          <p:nvPr/>
        </p:nvGrpSpPr>
        <p:grpSpPr>
          <a:xfrm>
            <a:off x="8433199" y="2023569"/>
            <a:ext cx="2235568" cy="1047355"/>
            <a:chOff x="283598" y="1906534"/>
            <a:chExt cx="2235568" cy="1047355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72F7A78E-8862-CA09-0DB8-658AA366D68A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7E5D6446-A66F-BDBD-47D1-AC4A9F5ED7F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46C2F995-F85D-B1D3-4608-F6DE45A3B274}"/>
              </a:ext>
            </a:extLst>
          </p:cNvPr>
          <p:cNvGrpSpPr/>
          <p:nvPr/>
        </p:nvGrpSpPr>
        <p:grpSpPr>
          <a:xfrm>
            <a:off x="1524053" y="2023569"/>
            <a:ext cx="2235567" cy="1047355"/>
            <a:chOff x="1032570" y="1906534"/>
            <a:chExt cx="2235567" cy="1047355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D4E5157F-7663-8197-BE05-AA8E1DFDB4F1}"/>
                </a:ext>
              </a:extLst>
            </p:cNvPr>
            <p:cNvSpPr txBox="1"/>
            <p:nvPr/>
          </p:nvSpPr>
          <p:spPr>
            <a:xfrm>
              <a:off x="1050919" y="2190603"/>
              <a:ext cx="21991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3C406677-84F6-7861-35E7-4935FAE7EF1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C77BB675-0A47-F9B9-70C6-E72A59F5A355}"/>
              </a:ext>
            </a:extLst>
          </p:cNvPr>
          <p:cNvGrpSpPr/>
          <p:nvPr/>
        </p:nvGrpSpPr>
        <p:grpSpPr>
          <a:xfrm>
            <a:off x="8433199" y="4106090"/>
            <a:ext cx="2235568" cy="1047355"/>
            <a:chOff x="283598" y="1906534"/>
            <a:chExt cx="2235568" cy="1047355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74FF7F82-D549-63D0-7E85-9C13062229A9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9AED71D-AD62-E207-A9B7-0A087D12B25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F6D016F-609E-F978-6756-C3586288B202}"/>
              </a:ext>
            </a:extLst>
          </p:cNvPr>
          <p:cNvGrpSpPr/>
          <p:nvPr/>
        </p:nvGrpSpPr>
        <p:grpSpPr>
          <a:xfrm>
            <a:off x="1524053" y="4106090"/>
            <a:ext cx="2235567" cy="1047355"/>
            <a:chOff x="1032570" y="1906534"/>
            <a:chExt cx="2235567" cy="1047355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3C4FA807-9041-4AFF-B8F5-D1413690890C}"/>
                </a:ext>
              </a:extLst>
            </p:cNvPr>
            <p:cNvSpPr txBox="1"/>
            <p:nvPr/>
          </p:nvSpPr>
          <p:spPr>
            <a:xfrm>
              <a:off x="1050919" y="2190603"/>
              <a:ext cx="21991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E5535CA7-CAC5-9538-4EE8-0024CE439E6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504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D3F61A76-FA5A-24E4-A96B-06F22BAAB0EF}"/>
              </a:ext>
            </a:extLst>
          </p:cNvPr>
          <p:cNvGrpSpPr/>
          <p:nvPr/>
        </p:nvGrpSpPr>
        <p:grpSpPr>
          <a:xfrm>
            <a:off x="4709836" y="123181"/>
            <a:ext cx="2772327" cy="584775"/>
            <a:chOff x="4326511" y="123181"/>
            <a:chExt cx="2772327" cy="58477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512EFCF-AD88-CD3D-A18A-7C4251C0215E}"/>
                </a:ext>
              </a:extLst>
            </p:cNvPr>
            <p:cNvSpPr txBox="1"/>
            <p:nvPr/>
          </p:nvSpPr>
          <p:spPr>
            <a:xfrm>
              <a:off x="4326511" y="123181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DA2274D-5FCE-E4D7-8CE6-C6D21D3D2CE4}"/>
                </a:ext>
              </a:extLst>
            </p:cNvPr>
            <p:cNvSpPr txBox="1"/>
            <p:nvPr/>
          </p:nvSpPr>
          <p:spPr>
            <a:xfrm>
              <a:off x="5093161" y="209054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研究的目的与思路</a:t>
              </a:r>
            </a:p>
          </p:txBody>
        </p:sp>
      </p:grpSp>
      <p:sp>
        <p:nvSpPr>
          <p:cNvPr id="3" name="Rounded Rectangle 13">
            <a:extLst>
              <a:ext uri="{FF2B5EF4-FFF2-40B4-BE49-F238E27FC236}">
                <a16:creationId xmlns:a16="http://schemas.microsoft.com/office/drawing/2014/main" id="{1E16CA08-893A-D069-CDAE-0534B90948E2}"/>
              </a:ext>
            </a:extLst>
          </p:cNvPr>
          <p:cNvSpPr/>
          <p:nvPr/>
        </p:nvSpPr>
        <p:spPr>
          <a:xfrm>
            <a:off x="1765709" y="4635343"/>
            <a:ext cx="838200" cy="838200"/>
          </a:xfrm>
          <a:prstGeom prst="roundRect">
            <a:avLst/>
          </a:pr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4" name="Freeform 44">
            <a:extLst>
              <a:ext uri="{FF2B5EF4-FFF2-40B4-BE49-F238E27FC236}">
                <a16:creationId xmlns:a16="http://schemas.microsoft.com/office/drawing/2014/main" id="{24E39CA6-3130-5618-B4C3-974FE64D08CB}"/>
              </a:ext>
            </a:extLst>
          </p:cNvPr>
          <p:cNvSpPr>
            <a:spLocks noEditPoints="1"/>
          </p:cNvSpPr>
          <p:nvPr/>
        </p:nvSpPr>
        <p:spPr bwMode="auto">
          <a:xfrm>
            <a:off x="1983898" y="4856028"/>
            <a:ext cx="401822" cy="396830"/>
          </a:xfrm>
          <a:custGeom>
            <a:avLst/>
            <a:gdLst>
              <a:gd name="T0" fmla="*/ 114 w 121"/>
              <a:gd name="T1" fmla="*/ 89 h 119"/>
              <a:gd name="T2" fmla="*/ 88 w 121"/>
              <a:gd name="T3" fmla="*/ 62 h 119"/>
              <a:gd name="T4" fmla="*/ 71 w 121"/>
              <a:gd name="T5" fmla="*/ 58 h 119"/>
              <a:gd name="T6" fmla="*/ 61 w 121"/>
              <a:gd name="T7" fmla="*/ 48 h 119"/>
              <a:gd name="T8" fmla="*/ 56 w 121"/>
              <a:gd name="T9" fmla="*/ 33 h 119"/>
              <a:gd name="T10" fmla="*/ 30 w 121"/>
              <a:gd name="T11" fmla="*/ 6 h 119"/>
              <a:gd name="T12" fmla="*/ 7 w 121"/>
              <a:gd name="T13" fmla="*/ 6 h 119"/>
              <a:gd name="T14" fmla="*/ 7 w 121"/>
              <a:gd name="T15" fmla="*/ 29 h 119"/>
              <a:gd name="T16" fmla="*/ 33 w 121"/>
              <a:gd name="T17" fmla="*/ 56 h 119"/>
              <a:gd name="T18" fmla="*/ 51 w 121"/>
              <a:gd name="T19" fmla="*/ 60 h 119"/>
              <a:gd name="T20" fmla="*/ 60 w 121"/>
              <a:gd name="T21" fmla="*/ 70 h 119"/>
              <a:gd name="T22" fmla="*/ 65 w 121"/>
              <a:gd name="T23" fmla="*/ 85 h 119"/>
              <a:gd name="T24" fmla="*/ 91 w 121"/>
              <a:gd name="T25" fmla="*/ 112 h 119"/>
              <a:gd name="T26" fmla="*/ 114 w 121"/>
              <a:gd name="T27" fmla="*/ 112 h 119"/>
              <a:gd name="T28" fmla="*/ 114 w 121"/>
              <a:gd name="T29" fmla="*/ 89 h 119"/>
              <a:gd name="T30" fmla="*/ 36 w 121"/>
              <a:gd name="T31" fmla="*/ 51 h 119"/>
              <a:gd name="T32" fmla="*/ 12 w 121"/>
              <a:gd name="T33" fmla="*/ 27 h 119"/>
              <a:gd name="T34" fmla="*/ 11 w 121"/>
              <a:gd name="T35" fmla="*/ 11 h 119"/>
              <a:gd name="T36" fmla="*/ 27 w 121"/>
              <a:gd name="T37" fmla="*/ 12 h 119"/>
              <a:gd name="T38" fmla="*/ 51 w 121"/>
              <a:gd name="T39" fmla="*/ 36 h 119"/>
              <a:gd name="T40" fmla="*/ 54 w 121"/>
              <a:gd name="T41" fmla="*/ 42 h 119"/>
              <a:gd name="T42" fmla="*/ 43 w 121"/>
              <a:gd name="T43" fmla="*/ 42 h 119"/>
              <a:gd name="T44" fmla="*/ 43 w 121"/>
              <a:gd name="T45" fmla="*/ 53 h 119"/>
              <a:gd name="T46" fmla="*/ 45 w 121"/>
              <a:gd name="T47" fmla="*/ 54 h 119"/>
              <a:gd name="T48" fmla="*/ 36 w 121"/>
              <a:gd name="T49" fmla="*/ 51 h 119"/>
              <a:gd name="T50" fmla="*/ 110 w 121"/>
              <a:gd name="T51" fmla="*/ 107 h 119"/>
              <a:gd name="T52" fmla="*/ 94 w 121"/>
              <a:gd name="T53" fmla="*/ 107 h 119"/>
              <a:gd name="T54" fmla="*/ 70 w 121"/>
              <a:gd name="T55" fmla="*/ 83 h 119"/>
              <a:gd name="T56" fmla="*/ 67 w 121"/>
              <a:gd name="T57" fmla="*/ 76 h 119"/>
              <a:gd name="T58" fmla="*/ 71 w 121"/>
              <a:gd name="T59" fmla="*/ 80 h 119"/>
              <a:gd name="T60" fmla="*/ 82 w 121"/>
              <a:gd name="T61" fmla="*/ 80 h 119"/>
              <a:gd name="T62" fmla="*/ 82 w 121"/>
              <a:gd name="T63" fmla="*/ 69 h 119"/>
              <a:gd name="T64" fmla="*/ 77 w 121"/>
              <a:gd name="T65" fmla="*/ 64 h 119"/>
              <a:gd name="T66" fmla="*/ 85 w 121"/>
              <a:gd name="T67" fmla="*/ 68 h 119"/>
              <a:gd name="T68" fmla="*/ 109 w 121"/>
              <a:gd name="T69" fmla="*/ 92 h 119"/>
              <a:gd name="T70" fmla="*/ 110 w 121"/>
              <a:gd name="T71" fmla="*/ 107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1" h="119">
                <a:moveTo>
                  <a:pt x="114" y="89"/>
                </a:moveTo>
                <a:cubicBezTo>
                  <a:pt x="88" y="62"/>
                  <a:pt x="88" y="62"/>
                  <a:pt x="88" y="62"/>
                </a:cubicBezTo>
                <a:cubicBezTo>
                  <a:pt x="83" y="58"/>
                  <a:pt x="77" y="57"/>
                  <a:pt x="71" y="58"/>
                </a:cubicBezTo>
                <a:cubicBezTo>
                  <a:pt x="61" y="48"/>
                  <a:pt x="61" y="48"/>
                  <a:pt x="61" y="48"/>
                </a:cubicBezTo>
                <a:cubicBezTo>
                  <a:pt x="62" y="43"/>
                  <a:pt x="61" y="37"/>
                  <a:pt x="56" y="33"/>
                </a:cubicBezTo>
                <a:cubicBezTo>
                  <a:pt x="30" y="6"/>
                  <a:pt x="30" y="6"/>
                  <a:pt x="30" y="6"/>
                </a:cubicBezTo>
                <a:cubicBezTo>
                  <a:pt x="23" y="0"/>
                  <a:pt x="13" y="0"/>
                  <a:pt x="7" y="6"/>
                </a:cubicBezTo>
                <a:cubicBezTo>
                  <a:pt x="0" y="13"/>
                  <a:pt x="0" y="23"/>
                  <a:pt x="7" y="29"/>
                </a:cubicBezTo>
                <a:cubicBezTo>
                  <a:pt x="33" y="56"/>
                  <a:pt x="33" y="56"/>
                  <a:pt x="33" y="56"/>
                </a:cubicBezTo>
                <a:cubicBezTo>
                  <a:pt x="38" y="61"/>
                  <a:pt x="45" y="62"/>
                  <a:pt x="51" y="60"/>
                </a:cubicBezTo>
                <a:cubicBezTo>
                  <a:pt x="60" y="70"/>
                  <a:pt x="60" y="70"/>
                  <a:pt x="60" y="70"/>
                </a:cubicBezTo>
                <a:cubicBezTo>
                  <a:pt x="59" y="75"/>
                  <a:pt x="60" y="81"/>
                  <a:pt x="65" y="85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98" y="119"/>
                  <a:pt x="108" y="119"/>
                  <a:pt x="114" y="112"/>
                </a:cubicBezTo>
                <a:cubicBezTo>
                  <a:pt x="121" y="106"/>
                  <a:pt x="121" y="95"/>
                  <a:pt x="114" y="89"/>
                </a:cubicBezTo>
                <a:close/>
                <a:moveTo>
                  <a:pt x="36" y="51"/>
                </a:moveTo>
                <a:cubicBezTo>
                  <a:pt x="12" y="27"/>
                  <a:pt x="12" y="27"/>
                  <a:pt x="12" y="27"/>
                </a:cubicBezTo>
                <a:cubicBezTo>
                  <a:pt x="7" y="22"/>
                  <a:pt x="7" y="15"/>
                  <a:pt x="11" y="11"/>
                </a:cubicBezTo>
                <a:cubicBezTo>
                  <a:pt x="16" y="7"/>
                  <a:pt x="23" y="7"/>
                  <a:pt x="27" y="12"/>
                </a:cubicBezTo>
                <a:cubicBezTo>
                  <a:pt x="51" y="36"/>
                  <a:pt x="51" y="36"/>
                  <a:pt x="51" y="36"/>
                </a:cubicBezTo>
                <a:cubicBezTo>
                  <a:pt x="53" y="37"/>
                  <a:pt x="54" y="40"/>
                  <a:pt x="54" y="42"/>
                </a:cubicBezTo>
                <a:cubicBezTo>
                  <a:pt x="51" y="39"/>
                  <a:pt x="46" y="39"/>
                  <a:pt x="43" y="42"/>
                </a:cubicBezTo>
                <a:cubicBezTo>
                  <a:pt x="40" y="45"/>
                  <a:pt x="40" y="50"/>
                  <a:pt x="43" y="53"/>
                </a:cubicBezTo>
                <a:cubicBezTo>
                  <a:pt x="45" y="54"/>
                  <a:pt x="45" y="54"/>
                  <a:pt x="45" y="54"/>
                </a:cubicBezTo>
                <a:cubicBezTo>
                  <a:pt x="42" y="54"/>
                  <a:pt x="38" y="53"/>
                  <a:pt x="36" y="51"/>
                </a:cubicBezTo>
                <a:close/>
                <a:moveTo>
                  <a:pt x="110" y="107"/>
                </a:moveTo>
                <a:cubicBezTo>
                  <a:pt x="105" y="111"/>
                  <a:pt x="98" y="111"/>
                  <a:pt x="94" y="107"/>
                </a:cubicBezTo>
                <a:cubicBezTo>
                  <a:pt x="70" y="83"/>
                  <a:pt x="70" y="83"/>
                  <a:pt x="70" y="83"/>
                </a:cubicBezTo>
                <a:cubicBezTo>
                  <a:pt x="68" y="81"/>
                  <a:pt x="67" y="78"/>
                  <a:pt x="67" y="76"/>
                </a:cubicBezTo>
                <a:cubicBezTo>
                  <a:pt x="71" y="80"/>
                  <a:pt x="71" y="80"/>
                  <a:pt x="71" y="80"/>
                </a:cubicBezTo>
                <a:cubicBezTo>
                  <a:pt x="74" y="83"/>
                  <a:pt x="79" y="83"/>
                  <a:pt x="82" y="80"/>
                </a:cubicBezTo>
                <a:cubicBezTo>
                  <a:pt x="85" y="77"/>
                  <a:pt x="85" y="72"/>
                  <a:pt x="82" y="69"/>
                </a:cubicBezTo>
                <a:cubicBezTo>
                  <a:pt x="77" y="64"/>
                  <a:pt x="77" y="64"/>
                  <a:pt x="77" y="64"/>
                </a:cubicBezTo>
                <a:cubicBezTo>
                  <a:pt x="80" y="64"/>
                  <a:pt x="83" y="65"/>
                  <a:pt x="85" y="68"/>
                </a:cubicBezTo>
                <a:cubicBezTo>
                  <a:pt x="109" y="92"/>
                  <a:pt x="109" y="92"/>
                  <a:pt x="109" y="92"/>
                </a:cubicBezTo>
                <a:cubicBezTo>
                  <a:pt x="114" y="96"/>
                  <a:pt x="114" y="103"/>
                  <a:pt x="110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6" name="Rounded Rectangle 11">
            <a:extLst>
              <a:ext uri="{FF2B5EF4-FFF2-40B4-BE49-F238E27FC236}">
                <a16:creationId xmlns:a16="http://schemas.microsoft.com/office/drawing/2014/main" id="{42CEB729-FDDB-8C01-23B7-FDFE28C0E029}"/>
              </a:ext>
            </a:extLst>
          </p:cNvPr>
          <p:cNvSpPr/>
          <p:nvPr/>
        </p:nvSpPr>
        <p:spPr>
          <a:xfrm>
            <a:off x="6470455" y="1447645"/>
            <a:ext cx="838200" cy="838200"/>
          </a:xfrm>
          <a:prstGeom prst="roundRect">
            <a:avLst/>
          </a:prstGeom>
          <a:solidFill>
            <a:srgbClr val="9AA8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7" name="Group 24" descr="D:\51PPT模板网\51pptmoban.com\图片.jpg">
            <a:extLst>
              <a:ext uri="{FF2B5EF4-FFF2-40B4-BE49-F238E27FC236}">
                <a16:creationId xmlns:a16="http://schemas.microsoft.com/office/drawing/2014/main" id="{BE3F018C-5D73-83D7-0063-54E0136CC83B}"/>
              </a:ext>
            </a:extLst>
          </p:cNvPr>
          <p:cNvGrpSpPr/>
          <p:nvPr/>
        </p:nvGrpSpPr>
        <p:grpSpPr>
          <a:xfrm>
            <a:off x="6683652" y="1678313"/>
            <a:ext cx="411805" cy="376863"/>
            <a:chOff x="6726389" y="1486674"/>
            <a:chExt cx="411805" cy="376863"/>
          </a:xfrm>
          <a:solidFill>
            <a:schemeClr val="bg1"/>
          </a:solidFill>
        </p:grpSpPr>
        <p:sp>
          <p:nvSpPr>
            <p:cNvPr id="8" name="Oval 52">
              <a:extLst>
                <a:ext uri="{FF2B5EF4-FFF2-40B4-BE49-F238E27FC236}">
                  <a16:creationId xmlns:a16="http://schemas.microsoft.com/office/drawing/2014/main" id="{E4E5BD8D-1C1A-DC38-6FB2-96880DB598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3808" y="1786168"/>
              <a:ext cx="44924" cy="424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0" name="Oval 53">
              <a:extLst>
                <a:ext uri="{FF2B5EF4-FFF2-40B4-BE49-F238E27FC236}">
                  <a16:creationId xmlns:a16="http://schemas.microsoft.com/office/drawing/2014/main" id="{334059D6-C967-5F05-DAF3-01D980E287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8851" y="1836083"/>
              <a:ext cx="24958" cy="274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11" name="Freeform 54">
              <a:extLst>
                <a:ext uri="{FF2B5EF4-FFF2-40B4-BE49-F238E27FC236}">
                  <a16:creationId xmlns:a16="http://schemas.microsoft.com/office/drawing/2014/main" id="{3265C038-F5D6-E78C-9363-688C790AED63}"/>
                </a:ext>
              </a:extLst>
            </p:cNvPr>
            <p:cNvSpPr/>
            <p:nvPr/>
          </p:nvSpPr>
          <p:spPr bwMode="auto">
            <a:xfrm>
              <a:off x="6726389" y="1486674"/>
              <a:ext cx="411805" cy="292007"/>
            </a:xfrm>
            <a:custGeom>
              <a:avLst/>
              <a:gdLst>
                <a:gd name="T0" fmla="*/ 124 w 124"/>
                <a:gd name="T1" fmla="*/ 34 h 88"/>
                <a:gd name="T2" fmla="*/ 99 w 124"/>
                <a:gd name="T3" fmla="*/ 9 h 88"/>
                <a:gd name="T4" fmla="*/ 93 w 124"/>
                <a:gd name="T5" fmla="*/ 10 h 88"/>
                <a:gd name="T6" fmla="*/ 74 w 124"/>
                <a:gd name="T7" fmla="*/ 0 h 88"/>
                <a:gd name="T8" fmla="*/ 60 w 124"/>
                <a:gd name="T9" fmla="*/ 5 h 88"/>
                <a:gd name="T10" fmla="*/ 46 w 124"/>
                <a:gd name="T11" fmla="*/ 0 h 88"/>
                <a:gd name="T12" fmla="*/ 31 w 124"/>
                <a:gd name="T13" fmla="*/ 5 h 88"/>
                <a:gd name="T14" fmla="*/ 25 w 124"/>
                <a:gd name="T15" fmla="*/ 5 h 88"/>
                <a:gd name="T16" fmla="*/ 0 w 124"/>
                <a:gd name="T17" fmla="*/ 30 h 88"/>
                <a:gd name="T18" fmla="*/ 3 w 124"/>
                <a:gd name="T19" fmla="*/ 43 h 88"/>
                <a:gd name="T20" fmla="*/ 0 w 124"/>
                <a:gd name="T21" fmla="*/ 55 h 88"/>
                <a:gd name="T22" fmla="*/ 25 w 124"/>
                <a:gd name="T23" fmla="*/ 80 h 88"/>
                <a:gd name="T24" fmla="*/ 28 w 124"/>
                <a:gd name="T25" fmla="*/ 80 h 88"/>
                <a:gd name="T26" fmla="*/ 46 w 124"/>
                <a:gd name="T27" fmla="*/ 88 h 88"/>
                <a:gd name="T28" fmla="*/ 64 w 124"/>
                <a:gd name="T29" fmla="*/ 80 h 88"/>
                <a:gd name="T30" fmla="*/ 79 w 124"/>
                <a:gd name="T31" fmla="*/ 85 h 88"/>
                <a:gd name="T32" fmla="*/ 104 w 124"/>
                <a:gd name="T33" fmla="*/ 60 h 88"/>
                <a:gd name="T34" fmla="*/ 104 w 124"/>
                <a:gd name="T35" fmla="*/ 59 h 88"/>
                <a:gd name="T36" fmla="*/ 124 w 124"/>
                <a:gd name="T37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88">
                  <a:moveTo>
                    <a:pt x="124" y="34"/>
                  </a:moveTo>
                  <a:cubicBezTo>
                    <a:pt x="124" y="21"/>
                    <a:pt x="113" y="9"/>
                    <a:pt x="99" y="9"/>
                  </a:cubicBezTo>
                  <a:cubicBezTo>
                    <a:pt x="97" y="9"/>
                    <a:pt x="95" y="10"/>
                    <a:pt x="93" y="10"/>
                  </a:cubicBezTo>
                  <a:cubicBezTo>
                    <a:pt x="89" y="4"/>
                    <a:pt x="82" y="0"/>
                    <a:pt x="74" y="0"/>
                  </a:cubicBezTo>
                  <a:cubicBezTo>
                    <a:pt x="69" y="0"/>
                    <a:pt x="64" y="2"/>
                    <a:pt x="60" y="5"/>
                  </a:cubicBezTo>
                  <a:cubicBezTo>
                    <a:pt x="56" y="2"/>
                    <a:pt x="51" y="0"/>
                    <a:pt x="46" y="0"/>
                  </a:cubicBezTo>
                  <a:cubicBezTo>
                    <a:pt x="40" y="0"/>
                    <a:pt x="35" y="2"/>
                    <a:pt x="31" y="5"/>
                  </a:cubicBezTo>
                  <a:cubicBezTo>
                    <a:pt x="29" y="5"/>
                    <a:pt x="27" y="5"/>
                    <a:pt x="25" y="5"/>
                  </a:cubicBezTo>
                  <a:cubicBezTo>
                    <a:pt x="11" y="5"/>
                    <a:pt x="0" y="16"/>
                    <a:pt x="0" y="30"/>
                  </a:cubicBezTo>
                  <a:cubicBezTo>
                    <a:pt x="0" y="35"/>
                    <a:pt x="1" y="39"/>
                    <a:pt x="3" y="43"/>
                  </a:cubicBezTo>
                  <a:cubicBezTo>
                    <a:pt x="1" y="46"/>
                    <a:pt x="0" y="51"/>
                    <a:pt x="0" y="55"/>
                  </a:cubicBezTo>
                  <a:cubicBezTo>
                    <a:pt x="0" y="69"/>
                    <a:pt x="11" y="80"/>
                    <a:pt x="25" y="80"/>
                  </a:cubicBezTo>
                  <a:cubicBezTo>
                    <a:pt x="26" y="80"/>
                    <a:pt x="27" y="80"/>
                    <a:pt x="28" y="80"/>
                  </a:cubicBezTo>
                  <a:cubicBezTo>
                    <a:pt x="32" y="85"/>
                    <a:pt x="39" y="88"/>
                    <a:pt x="46" y="88"/>
                  </a:cubicBezTo>
                  <a:cubicBezTo>
                    <a:pt x="53" y="88"/>
                    <a:pt x="59" y="85"/>
                    <a:pt x="64" y="80"/>
                  </a:cubicBezTo>
                  <a:cubicBezTo>
                    <a:pt x="68" y="83"/>
                    <a:pt x="73" y="85"/>
                    <a:pt x="79" y="85"/>
                  </a:cubicBezTo>
                  <a:cubicBezTo>
                    <a:pt x="92" y="85"/>
                    <a:pt x="104" y="74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15" y="57"/>
                    <a:pt x="124" y="47"/>
                    <a:pt x="124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4" name="Rounded Rectangle 15">
            <a:extLst>
              <a:ext uri="{FF2B5EF4-FFF2-40B4-BE49-F238E27FC236}">
                <a16:creationId xmlns:a16="http://schemas.microsoft.com/office/drawing/2014/main" id="{70C3714F-F574-962A-75E8-4DACB926C791}"/>
              </a:ext>
            </a:extLst>
          </p:cNvPr>
          <p:cNvSpPr/>
          <p:nvPr/>
        </p:nvSpPr>
        <p:spPr>
          <a:xfrm>
            <a:off x="1765709" y="3025766"/>
            <a:ext cx="838200" cy="838200"/>
          </a:xfrm>
          <a:prstGeom prst="roundRect">
            <a:avLst/>
          </a:prstGeom>
          <a:solidFill>
            <a:srgbClr val="9AA8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15" name="Freeform 55" descr="D:\51PPT模板网\51pptmoban.com\图片.jpg">
            <a:extLst>
              <a:ext uri="{FF2B5EF4-FFF2-40B4-BE49-F238E27FC236}">
                <a16:creationId xmlns:a16="http://schemas.microsoft.com/office/drawing/2014/main" id="{C7DAD89A-AF14-9EFE-6E8B-6EADFB1E6574}"/>
              </a:ext>
            </a:extLst>
          </p:cNvPr>
          <p:cNvSpPr>
            <a:spLocks noEditPoints="1"/>
          </p:cNvSpPr>
          <p:nvPr/>
        </p:nvSpPr>
        <p:spPr bwMode="auto">
          <a:xfrm>
            <a:off x="1970172" y="3220246"/>
            <a:ext cx="429274" cy="449241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7" name="Rounded Rectangle 17">
            <a:extLst>
              <a:ext uri="{FF2B5EF4-FFF2-40B4-BE49-F238E27FC236}">
                <a16:creationId xmlns:a16="http://schemas.microsoft.com/office/drawing/2014/main" id="{B0DCEDC2-99D8-9FC4-5728-B7A23CE73AAE}"/>
              </a:ext>
            </a:extLst>
          </p:cNvPr>
          <p:cNvSpPr/>
          <p:nvPr/>
        </p:nvSpPr>
        <p:spPr>
          <a:xfrm>
            <a:off x="6470455" y="3025766"/>
            <a:ext cx="838200" cy="838200"/>
          </a:xfrm>
          <a:prstGeom prst="roundRect">
            <a:avLst/>
          </a:pr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18" name="Group 29" descr="D:\51PPT模板网\51pptmoban.com\图片.jpg">
            <a:extLst>
              <a:ext uri="{FF2B5EF4-FFF2-40B4-BE49-F238E27FC236}">
                <a16:creationId xmlns:a16="http://schemas.microsoft.com/office/drawing/2014/main" id="{212D606F-4913-BDA1-58DA-D38CEA0FC6C4}"/>
              </a:ext>
            </a:extLst>
          </p:cNvPr>
          <p:cNvGrpSpPr/>
          <p:nvPr/>
        </p:nvGrpSpPr>
        <p:grpSpPr>
          <a:xfrm>
            <a:off x="6727329" y="3248636"/>
            <a:ext cx="324452" cy="406813"/>
            <a:chOff x="5106627" y="2260366"/>
            <a:chExt cx="324452" cy="406813"/>
          </a:xfrm>
          <a:solidFill>
            <a:schemeClr val="bg1"/>
          </a:solidFill>
        </p:grpSpPr>
        <p:sp>
          <p:nvSpPr>
            <p:cNvPr id="19" name="Freeform 80">
              <a:extLst>
                <a:ext uri="{FF2B5EF4-FFF2-40B4-BE49-F238E27FC236}">
                  <a16:creationId xmlns:a16="http://schemas.microsoft.com/office/drawing/2014/main" id="{77CA196D-4832-E7BC-B2AC-4F429DC0662C}"/>
                </a:ext>
              </a:extLst>
            </p:cNvPr>
            <p:cNvSpPr/>
            <p:nvPr/>
          </p:nvSpPr>
          <p:spPr bwMode="auto">
            <a:xfrm>
              <a:off x="5106627" y="2430079"/>
              <a:ext cx="324452" cy="134772"/>
            </a:xfrm>
            <a:custGeom>
              <a:avLst/>
              <a:gdLst>
                <a:gd name="T0" fmla="*/ 49 w 98"/>
                <a:gd name="T1" fmla="*/ 16 h 40"/>
                <a:gd name="T2" fmla="*/ 2 w 98"/>
                <a:gd name="T3" fmla="*/ 0 h 40"/>
                <a:gd name="T4" fmla="*/ 0 w 98"/>
                <a:gd name="T5" fmla="*/ 5 h 40"/>
                <a:gd name="T6" fmla="*/ 0 w 98"/>
                <a:gd name="T7" fmla="*/ 20 h 40"/>
                <a:gd name="T8" fmla="*/ 49 w 98"/>
                <a:gd name="T9" fmla="*/ 40 h 40"/>
                <a:gd name="T10" fmla="*/ 98 w 98"/>
                <a:gd name="T11" fmla="*/ 20 h 40"/>
                <a:gd name="T12" fmla="*/ 98 w 98"/>
                <a:gd name="T13" fmla="*/ 5 h 40"/>
                <a:gd name="T14" fmla="*/ 96 w 98"/>
                <a:gd name="T15" fmla="*/ 0 h 40"/>
                <a:gd name="T16" fmla="*/ 49 w 98"/>
                <a:gd name="T17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6"/>
                  </a:moveTo>
                  <a:cubicBezTo>
                    <a:pt x="26" y="16"/>
                    <a:pt x="7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ubicBezTo>
                    <a:pt x="91" y="9"/>
                    <a:pt x="72" y="16"/>
                    <a:pt x="4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" name="Freeform 81">
              <a:extLst>
                <a:ext uri="{FF2B5EF4-FFF2-40B4-BE49-F238E27FC236}">
                  <a16:creationId xmlns:a16="http://schemas.microsoft.com/office/drawing/2014/main" id="{FE8CB961-165F-0703-10EE-7830C184FB92}"/>
                </a:ext>
              </a:extLst>
            </p:cNvPr>
            <p:cNvSpPr/>
            <p:nvPr/>
          </p:nvSpPr>
          <p:spPr bwMode="auto">
            <a:xfrm>
              <a:off x="5106627" y="2534902"/>
              <a:ext cx="324452" cy="132277"/>
            </a:xfrm>
            <a:custGeom>
              <a:avLst/>
              <a:gdLst>
                <a:gd name="T0" fmla="*/ 49 w 98"/>
                <a:gd name="T1" fmla="*/ 15 h 40"/>
                <a:gd name="T2" fmla="*/ 2 w 98"/>
                <a:gd name="T3" fmla="*/ 0 h 40"/>
                <a:gd name="T4" fmla="*/ 0 w 98"/>
                <a:gd name="T5" fmla="*/ 4 h 40"/>
                <a:gd name="T6" fmla="*/ 0 w 98"/>
                <a:gd name="T7" fmla="*/ 19 h 40"/>
                <a:gd name="T8" fmla="*/ 49 w 98"/>
                <a:gd name="T9" fmla="*/ 40 h 40"/>
                <a:gd name="T10" fmla="*/ 98 w 98"/>
                <a:gd name="T11" fmla="*/ 19 h 40"/>
                <a:gd name="T12" fmla="*/ 98 w 98"/>
                <a:gd name="T13" fmla="*/ 4 h 40"/>
                <a:gd name="T14" fmla="*/ 96 w 98"/>
                <a:gd name="T15" fmla="*/ 0 h 40"/>
                <a:gd name="T16" fmla="*/ 49 w 98"/>
                <a:gd name="T1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0">
                  <a:moveTo>
                    <a:pt x="49" y="15"/>
                  </a:moveTo>
                  <a:cubicBezTo>
                    <a:pt x="26" y="15"/>
                    <a:pt x="7" y="9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1"/>
                    <a:pt x="22" y="40"/>
                    <a:pt x="49" y="40"/>
                  </a:cubicBezTo>
                  <a:cubicBezTo>
                    <a:pt x="76" y="40"/>
                    <a:pt x="98" y="31"/>
                    <a:pt x="98" y="19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3"/>
                    <a:pt x="97" y="1"/>
                    <a:pt x="96" y="0"/>
                  </a:cubicBezTo>
                  <a:cubicBezTo>
                    <a:pt x="91" y="9"/>
                    <a:pt x="72" y="15"/>
                    <a:pt x="4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2" name="Freeform 82">
              <a:extLst>
                <a:ext uri="{FF2B5EF4-FFF2-40B4-BE49-F238E27FC236}">
                  <a16:creationId xmlns:a16="http://schemas.microsoft.com/office/drawing/2014/main" id="{D210AEFA-94D7-17A9-BB64-E6C6996A8EFF}"/>
                </a:ext>
              </a:extLst>
            </p:cNvPr>
            <p:cNvSpPr/>
            <p:nvPr/>
          </p:nvSpPr>
          <p:spPr bwMode="auto">
            <a:xfrm>
              <a:off x="5106627" y="2330248"/>
              <a:ext cx="324452" cy="137269"/>
            </a:xfrm>
            <a:custGeom>
              <a:avLst/>
              <a:gdLst>
                <a:gd name="T0" fmla="*/ 96 w 98"/>
                <a:gd name="T1" fmla="*/ 0 h 41"/>
                <a:gd name="T2" fmla="*/ 49 w 98"/>
                <a:gd name="T3" fmla="*/ 15 h 41"/>
                <a:gd name="T4" fmla="*/ 2 w 98"/>
                <a:gd name="T5" fmla="*/ 0 h 41"/>
                <a:gd name="T6" fmla="*/ 0 w 98"/>
                <a:gd name="T7" fmla="*/ 5 h 41"/>
                <a:gd name="T8" fmla="*/ 0 w 98"/>
                <a:gd name="T9" fmla="*/ 20 h 41"/>
                <a:gd name="T10" fmla="*/ 49 w 98"/>
                <a:gd name="T11" fmla="*/ 41 h 41"/>
                <a:gd name="T12" fmla="*/ 98 w 98"/>
                <a:gd name="T13" fmla="*/ 20 h 41"/>
                <a:gd name="T14" fmla="*/ 98 w 98"/>
                <a:gd name="T15" fmla="*/ 5 h 41"/>
                <a:gd name="T16" fmla="*/ 96 w 98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41">
                  <a:moveTo>
                    <a:pt x="96" y="0"/>
                  </a:moveTo>
                  <a:cubicBezTo>
                    <a:pt x="95" y="9"/>
                    <a:pt x="75" y="15"/>
                    <a:pt x="49" y="15"/>
                  </a:cubicBezTo>
                  <a:cubicBezTo>
                    <a:pt x="24" y="15"/>
                    <a:pt x="3" y="9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2" y="41"/>
                    <a:pt x="49" y="41"/>
                  </a:cubicBezTo>
                  <a:cubicBezTo>
                    <a:pt x="76" y="41"/>
                    <a:pt x="98" y="31"/>
                    <a:pt x="98" y="20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8" y="3"/>
                    <a:pt x="97" y="2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3" name="Oval 83">
              <a:extLst>
                <a:ext uri="{FF2B5EF4-FFF2-40B4-BE49-F238E27FC236}">
                  <a16:creationId xmlns:a16="http://schemas.microsoft.com/office/drawing/2014/main" id="{8CD20999-1EC1-288E-09EB-71F6DFFAB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1618" y="2260366"/>
              <a:ext cx="316965" cy="1073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5" name="Rounded Rectangle 19">
            <a:extLst>
              <a:ext uri="{FF2B5EF4-FFF2-40B4-BE49-F238E27FC236}">
                <a16:creationId xmlns:a16="http://schemas.microsoft.com/office/drawing/2014/main" id="{AB165FE4-CB91-3ABE-3172-F7340C65A9C5}"/>
              </a:ext>
            </a:extLst>
          </p:cNvPr>
          <p:cNvSpPr/>
          <p:nvPr/>
        </p:nvSpPr>
        <p:spPr>
          <a:xfrm>
            <a:off x="6470455" y="4635343"/>
            <a:ext cx="838200" cy="838200"/>
          </a:xfrm>
          <a:prstGeom prst="roundRect">
            <a:avLst/>
          </a:prstGeom>
          <a:solidFill>
            <a:srgbClr val="9AA8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26" name="Group 34">
            <a:extLst>
              <a:ext uri="{FF2B5EF4-FFF2-40B4-BE49-F238E27FC236}">
                <a16:creationId xmlns:a16="http://schemas.microsoft.com/office/drawing/2014/main" id="{3878270E-8C44-92B3-66B7-B580601E0F2D}"/>
              </a:ext>
            </a:extLst>
          </p:cNvPr>
          <p:cNvGrpSpPr/>
          <p:nvPr/>
        </p:nvGrpSpPr>
        <p:grpSpPr>
          <a:xfrm>
            <a:off x="6689893" y="4945876"/>
            <a:ext cx="399324" cy="217134"/>
            <a:chOff x="7682273" y="3211260"/>
            <a:chExt cx="399324" cy="217134"/>
          </a:xfrm>
          <a:solidFill>
            <a:schemeClr val="bg1"/>
          </a:solidFill>
        </p:grpSpPr>
        <p:sp>
          <p:nvSpPr>
            <p:cNvPr id="27" name="Freeform 98">
              <a:extLst>
                <a:ext uri="{FF2B5EF4-FFF2-40B4-BE49-F238E27FC236}">
                  <a16:creationId xmlns:a16="http://schemas.microsoft.com/office/drawing/2014/main" id="{7825F7B0-FFDF-22D9-32D1-7507A3DC5F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2273" y="3211260"/>
              <a:ext cx="289511" cy="217134"/>
            </a:xfrm>
            <a:custGeom>
              <a:avLst/>
              <a:gdLst>
                <a:gd name="T0" fmla="*/ 26 w 87"/>
                <a:gd name="T1" fmla="*/ 23 h 65"/>
                <a:gd name="T2" fmla="*/ 26 w 87"/>
                <a:gd name="T3" fmla="*/ 33 h 65"/>
                <a:gd name="T4" fmla="*/ 7 w 87"/>
                <a:gd name="T5" fmla="*/ 17 h 65"/>
                <a:gd name="T6" fmla="*/ 7 w 87"/>
                <a:gd name="T7" fmla="*/ 0 h 65"/>
                <a:gd name="T8" fmla="*/ 0 w 87"/>
                <a:gd name="T9" fmla="*/ 0 h 65"/>
                <a:gd name="T10" fmla="*/ 0 w 87"/>
                <a:gd name="T11" fmla="*/ 17 h 65"/>
                <a:gd name="T12" fmla="*/ 26 w 87"/>
                <a:gd name="T13" fmla="*/ 42 h 65"/>
                <a:gd name="T14" fmla="*/ 26 w 87"/>
                <a:gd name="T15" fmla="*/ 42 h 65"/>
                <a:gd name="T16" fmla="*/ 26 w 87"/>
                <a:gd name="T17" fmla="*/ 49 h 65"/>
                <a:gd name="T18" fmla="*/ 41 w 87"/>
                <a:gd name="T19" fmla="*/ 65 h 65"/>
                <a:gd name="T20" fmla="*/ 87 w 87"/>
                <a:gd name="T21" fmla="*/ 65 h 65"/>
                <a:gd name="T22" fmla="*/ 87 w 87"/>
                <a:gd name="T23" fmla="*/ 9 h 65"/>
                <a:gd name="T24" fmla="*/ 40 w 87"/>
                <a:gd name="T25" fmla="*/ 9 h 65"/>
                <a:gd name="T26" fmla="*/ 26 w 87"/>
                <a:gd name="T27" fmla="*/ 23 h 65"/>
                <a:gd name="T28" fmla="*/ 73 w 87"/>
                <a:gd name="T29" fmla="*/ 19 h 65"/>
                <a:gd name="T30" fmla="*/ 80 w 87"/>
                <a:gd name="T31" fmla="*/ 19 h 65"/>
                <a:gd name="T32" fmla="*/ 80 w 87"/>
                <a:gd name="T33" fmla="*/ 56 h 65"/>
                <a:gd name="T34" fmla="*/ 73 w 87"/>
                <a:gd name="T35" fmla="*/ 56 h 65"/>
                <a:gd name="T36" fmla="*/ 73 w 87"/>
                <a:gd name="T37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65">
                  <a:moveTo>
                    <a:pt x="26" y="2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6" y="33"/>
                    <a:pt x="7" y="17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43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5" y="65"/>
                    <a:pt x="41" y="65"/>
                  </a:cubicBezTo>
                  <a:cubicBezTo>
                    <a:pt x="60" y="65"/>
                    <a:pt x="87" y="65"/>
                    <a:pt x="87" y="6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9"/>
                    <a:pt x="60" y="9"/>
                    <a:pt x="40" y="9"/>
                  </a:cubicBezTo>
                  <a:cubicBezTo>
                    <a:pt x="25" y="9"/>
                    <a:pt x="26" y="23"/>
                    <a:pt x="26" y="23"/>
                  </a:cubicBezTo>
                  <a:close/>
                  <a:moveTo>
                    <a:pt x="73" y="19"/>
                  </a:moveTo>
                  <a:cubicBezTo>
                    <a:pt x="80" y="19"/>
                    <a:pt x="80" y="19"/>
                    <a:pt x="80" y="1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8" name="Freeform 99">
              <a:extLst>
                <a:ext uri="{FF2B5EF4-FFF2-40B4-BE49-F238E27FC236}">
                  <a16:creationId xmlns:a16="http://schemas.microsoft.com/office/drawing/2014/main" id="{A5733B59-2BB1-C0D5-A5E4-EC8FA0878D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81766" y="3368493"/>
              <a:ext cx="99831" cy="32446"/>
            </a:xfrm>
            <a:custGeom>
              <a:avLst/>
              <a:gdLst>
                <a:gd name="T0" fmla="*/ 0 w 30"/>
                <a:gd name="T1" fmla="*/ 10 h 10"/>
                <a:gd name="T2" fmla="*/ 30 w 30"/>
                <a:gd name="T3" fmla="*/ 10 h 10"/>
                <a:gd name="T4" fmla="*/ 30 w 30"/>
                <a:gd name="T5" fmla="*/ 0 h 10"/>
                <a:gd name="T6" fmla="*/ 0 w 30"/>
                <a:gd name="T7" fmla="*/ 0 h 10"/>
                <a:gd name="T8" fmla="*/ 0 w 30"/>
                <a:gd name="T9" fmla="*/ 10 h 10"/>
                <a:gd name="T10" fmla="*/ 25 w 30"/>
                <a:gd name="T11" fmla="*/ 2 h 10"/>
                <a:gd name="T12" fmla="*/ 28 w 30"/>
                <a:gd name="T13" fmla="*/ 5 h 10"/>
                <a:gd name="T14" fmla="*/ 25 w 30"/>
                <a:gd name="T15" fmla="*/ 8 h 10"/>
                <a:gd name="T16" fmla="*/ 22 w 30"/>
                <a:gd name="T17" fmla="*/ 5 h 10"/>
                <a:gd name="T18" fmla="*/ 25 w 30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0">
                  <a:moveTo>
                    <a:pt x="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"/>
                  </a:lnTo>
                  <a:close/>
                  <a:moveTo>
                    <a:pt x="25" y="2"/>
                  </a:moveTo>
                  <a:cubicBezTo>
                    <a:pt x="27" y="2"/>
                    <a:pt x="28" y="4"/>
                    <a:pt x="28" y="5"/>
                  </a:cubicBezTo>
                  <a:cubicBezTo>
                    <a:pt x="28" y="7"/>
                    <a:pt x="27" y="8"/>
                    <a:pt x="25" y="8"/>
                  </a:cubicBezTo>
                  <a:cubicBezTo>
                    <a:pt x="23" y="8"/>
                    <a:pt x="22" y="7"/>
                    <a:pt x="22" y="5"/>
                  </a:cubicBezTo>
                  <a:cubicBezTo>
                    <a:pt x="22" y="4"/>
                    <a:pt x="23" y="2"/>
                    <a:pt x="2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9" name="Freeform 100">
              <a:extLst>
                <a:ext uri="{FF2B5EF4-FFF2-40B4-BE49-F238E27FC236}">
                  <a16:creationId xmlns:a16="http://schemas.microsoft.com/office/drawing/2014/main" id="{CFF27754-8599-6748-8398-FBDE9EB930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81766" y="3276150"/>
              <a:ext cx="99831" cy="32446"/>
            </a:xfrm>
            <a:custGeom>
              <a:avLst/>
              <a:gdLst>
                <a:gd name="T0" fmla="*/ 0 w 30"/>
                <a:gd name="T1" fmla="*/ 0 h 10"/>
                <a:gd name="T2" fmla="*/ 0 w 30"/>
                <a:gd name="T3" fmla="*/ 10 h 10"/>
                <a:gd name="T4" fmla="*/ 30 w 30"/>
                <a:gd name="T5" fmla="*/ 10 h 10"/>
                <a:gd name="T6" fmla="*/ 30 w 30"/>
                <a:gd name="T7" fmla="*/ 0 h 10"/>
                <a:gd name="T8" fmla="*/ 0 w 30"/>
                <a:gd name="T9" fmla="*/ 0 h 10"/>
                <a:gd name="T10" fmla="*/ 25 w 30"/>
                <a:gd name="T11" fmla="*/ 8 h 10"/>
                <a:gd name="T12" fmla="*/ 22 w 30"/>
                <a:gd name="T13" fmla="*/ 5 h 10"/>
                <a:gd name="T14" fmla="*/ 25 w 30"/>
                <a:gd name="T15" fmla="*/ 3 h 10"/>
                <a:gd name="T16" fmla="*/ 28 w 30"/>
                <a:gd name="T17" fmla="*/ 5 h 10"/>
                <a:gd name="T18" fmla="*/ 25 w 30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0" y="0"/>
                  </a:lnTo>
                  <a:close/>
                  <a:moveTo>
                    <a:pt x="25" y="8"/>
                  </a:moveTo>
                  <a:cubicBezTo>
                    <a:pt x="23" y="8"/>
                    <a:pt x="22" y="7"/>
                    <a:pt x="22" y="5"/>
                  </a:cubicBezTo>
                  <a:cubicBezTo>
                    <a:pt x="22" y="4"/>
                    <a:pt x="23" y="3"/>
                    <a:pt x="25" y="3"/>
                  </a:cubicBezTo>
                  <a:cubicBezTo>
                    <a:pt x="27" y="3"/>
                    <a:pt x="28" y="4"/>
                    <a:pt x="28" y="5"/>
                  </a:cubicBezTo>
                  <a:cubicBezTo>
                    <a:pt x="28" y="7"/>
                    <a:pt x="27" y="8"/>
                    <a:pt x="2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31" name="Rounded Rectangle 5">
            <a:extLst>
              <a:ext uri="{FF2B5EF4-FFF2-40B4-BE49-F238E27FC236}">
                <a16:creationId xmlns:a16="http://schemas.microsoft.com/office/drawing/2014/main" id="{F5BAFCE8-15C3-D093-F312-5BD1A3D95FFD}"/>
              </a:ext>
            </a:extLst>
          </p:cNvPr>
          <p:cNvSpPr/>
          <p:nvPr/>
        </p:nvSpPr>
        <p:spPr>
          <a:xfrm>
            <a:off x="1765709" y="1447645"/>
            <a:ext cx="838200" cy="838200"/>
          </a:xfrm>
          <a:prstGeom prst="roundRect">
            <a:avLst/>
          </a:pr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32" name="Group 38">
            <a:extLst>
              <a:ext uri="{FF2B5EF4-FFF2-40B4-BE49-F238E27FC236}">
                <a16:creationId xmlns:a16="http://schemas.microsoft.com/office/drawing/2014/main" id="{CF0D4E47-1C78-F34B-BCC0-A833947226DD}"/>
              </a:ext>
            </a:extLst>
          </p:cNvPr>
          <p:cNvGrpSpPr/>
          <p:nvPr/>
        </p:nvGrpSpPr>
        <p:grpSpPr>
          <a:xfrm>
            <a:off x="1970172" y="1624654"/>
            <a:ext cx="429274" cy="484183"/>
            <a:chOff x="5513440" y="1766202"/>
            <a:chExt cx="429274" cy="484183"/>
          </a:xfrm>
          <a:solidFill>
            <a:schemeClr val="bg1"/>
          </a:solidFill>
        </p:grpSpPr>
        <p:sp>
          <p:nvSpPr>
            <p:cNvPr id="33" name="Freeform 147">
              <a:extLst>
                <a:ext uri="{FF2B5EF4-FFF2-40B4-BE49-F238E27FC236}">
                  <a16:creationId xmlns:a16="http://schemas.microsoft.com/office/drawing/2014/main" id="{B7AF0DC2-27C1-A6C2-827B-D7ECD436E14C}"/>
                </a:ext>
              </a:extLst>
            </p:cNvPr>
            <p:cNvSpPr/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4" name="Freeform 148">
              <a:extLst>
                <a:ext uri="{FF2B5EF4-FFF2-40B4-BE49-F238E27FC236}">
                  <a16:creationId xmlns:a16="http://schemas.microsoft.com/office/drawing/2014/main" id="{63743BDA-FA29-EBBA-7C44-4E9977667C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5" name="Freeform 149">
              <a:extLst>
                <a:ext uri="{FF2B5EF4-FFF2-40B4-BE49-F238E27FC236}">
                  <a16:creationId xmlns:a16="http://schemas.microsoft.com/office/drawing/2014/main" id="{43141185-4777-7389-6505-2339F10470BF}"/>
                </a:ext>
              </a:extLst>
            </p:cNvPr>
            <p:cNvSpPr/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0909DF2-AC57-3C80-3E8C-26FCE90152D7}"/>
              </a:ext>
            </a:extLst>
          </p:cNvPr>
          <p:cNvGrpSpPr/>
          <p:nvPr/>
        </p:nvGrpSpPr>
        <p:grpSpPr>
          <a:xfrm>
            <a:off x="2752419" y="1440233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7CCA4D8-7D03-F219-C624-77DC5DE8768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C17298C-C508-591B-28F3-36FAE9533DD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58050B4-F372-8CA2-440D-66BBCF66F8F5}"/>
              </a:ext>
            </a:extLst>
          </p:cNvPr>
          <p:cNvGrpSpPr/>
          <p:nvPr/>
        </p:nvGrpSpPr>
        <p:grpSpPr>
          <a:xfrm>
            <a:off x="7521852" y="1440233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EF0F367-053D-4605-0D11-38FA2009835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7A938D2-0723-B070-F7DF-BD781B64C15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094E380-BBF1-7E56-7F9A-570D40455EB9}"/>
              </a:ext>
            </a:extLst>
          </p:cNvPr>
          <p:cNvGrpSpPr/>
          <p:nvPr/>
        </p:nvGrpSpPr>
        <p:grpSpPr>
          <a:xfrm>
            <a:off x="2752419" y="3028132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6F35F23-E66C-377D-D719-B8326BC7E19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32583B6-8BA7-B3A2-034A-749028F541C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73D42B7-9842-AC97-7E5C-63026AF5F361}"/>
              </a:ext>
            </a:extLst>
          </p:cNvPr>
          <p:cNvGrpSpPr/>
          <p:nvPr/>
        </p:nvGrpSpPr>
        <p:grpSpPr>
          <a:xfrm>
            <a:off x="7521852" y="3028132"/>
            <a:ext cx="2966425" cy="816522"/>
            <a:chOff x="283598" y="1906534"/>
            <a:chExt cx="2966425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55C5F4A-7272-54E4-EAFC-B73F4BD7BB5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5ABBD53-ECC3-2181-1E00-7354775B3C2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2F8759C-D96C-D3B5-388B-7973EBD6C6CE}"/>
              </a:ext>
            </a:extLst>
          </p:cNvPr>
          <p:cNvGrpSpPr/>
          <p:nvPr/>
        </p:nvGrpSpPr>
        <p:grpSpPr>
          <a:xfrm>
            <a:off x="2752419" y="4616031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26EFD6A-716C-51AB-B434-08DE5C4F4A9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CEC2FF2-97A8-B510-893F-C2972472E15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CC9E5BF-0D18-17D8-6655-56890CD436CE}"/>
              </a:ext>
            </a:extLst>
          </p:cNvPr>
          <p:cNvGrpSpPr/>
          <p:nvPr/>
        </p:nvGrpSpPr>
        <p:grpSpPr>
          <a:xfrm>
            <a:off x="7521852" y="4616031"/>
            <a:ext cx="2966425" cy="816522"/>
            <a:chOff x="283598" y="1906534"/>
            <a:chExt cx="2966425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561630D-E96A-2D06-7D6D-078BE5EA00A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BC6DC01-7300-A896-EC91-EE9BF6787B3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861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D3F61A76-FA5A-24E4-A96B-06F22BAAB0EF}"/>
              </a:ext>
            </a:extLst>
          </p:cNvPr>
          <p:cNvGrpSpPr/>
          <p:nvPr/>
        </p:nvGrpSpPr>
        <p:grpSpPr>
          <a:xfrm>
            <a:off x="4709836" y="123181"/>
            <a:ext cx="2772327" cy="584775"/>
            <a:chOff x="4326511" y="123181"/>
            <a:chExt cx="2772327" cy="58477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512EFCF-AD88-CD3D-A18A-7C4251C0215E}"/>
                </a:ext>
              </a:extLst>
            </p:cNvPr>
            <p:cNvSpPr txBox="1"/>
            <p:nvPr/>
          </p:nvSpPr>
          <p:spPr>
            <a:xfrm>
              <a:off x="4326511" y="123181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DA2274D-5FCE-E4D7-8CE6-C6D21D3D2CE4}"/>
                </a:ext>
              </a:extLst>
            </p:cNvPr>
            <p:cNvSpPr txBox="1"/>
            <p:nvPr/>
          </p:nvSpPr>
          <p:spPr>
            <a:xfrm>
              <a:off x="5093161" y="209054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研究的目的与思路</a:t>
              </a:r>
            </a:p>
          </p:txBody>
        </p:sp>
      </p:grpSp>
      <p:sp>
        <p:nvSpPr>
          <p:cNvPr id="2" name="六边形 1">
            <a:extLst>
              <a:ext uri="{FF2B5EF4-FFF2-40B4-BE49-F238E27FC236}">
                <a16:creationId xmlns:a16="http://schemas.microsoft.com/office/drawing/2014/main" id="{222D8772-7DDA-CD54-FA14-D0B19ABEE20F}"/>
              </a:ext>
            </a:extLst>
          </p:cNvPr>
          <p:cNvSpPr/>
          <p:nvPr/>
        </p:nvSpPr>
        <p:spPr>
          <a:xfrm rot="16200000">
            <a:off x="3649965" y="3135331"/>
            <a:ext cx="1523767" cy="1433247"/>
          </a:xfrm>
          <a:prstGeom prst="hexagon">
            <a:avLst/>
          </a:pr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3" name="六边形 2">
            <a:extLst>
              <a:ext uri="{FF2B5EF4-FFF2-40B4-BE49-F238E27FC236}">
                <a16:creationId xmlns:a16="http://schemas.microsoft.com/office/drawing/2014/main" id="{E96665EB-7142-E60E-5545-C7964ED5D887}"/>
              </a:ext>
            </a:extLst>
          </p:cNvPr>
          <p:cNvSpPr/>
          <p:nvPr/>
        </p:nvSpPr>
        <p:spPr>
          <a:xfrm rot="16200000">
            <a:off x="5334116" y="4733943"/>
            <a:ext cx="1523767" cy="1433247"/>
          </a:xfrm>
          <a:prstGeom prst="hexagon">
            <a:avLst/>
          </a:prstGeom>
          <a:solidFill>
            <a:srgbClr val="9AA8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id="{38AD4DA9-6F2B-0DA8-6D13-644504D928A7}"/>
              </a:ext>
            </a:extLst>
          </p:cNvPr>
          <p:cNvSpPr/>
          <p:nvPr/>
        </p:nvSpPr>
        <p:spPr>
          <a:xfrm rot="16200000">
            <a:off x="5334116" y="1343273"/>
            <a:ext cx="1523767" cy="1433247"/>
          </a:xfrm>
          <a:prstGeom prst="hexagon">
            <a:avLst/>
          </a:prstGeom>
          <a:solidFill>
            <a:srgbClr val="9AA8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id="{5688C516-B4C1-CFF1-8258-379E17FD76C8}"/>
              </a:ext>
            </a:extLst>
          </p:cNvPr>
          <p:cNvSpPr/>
          <p:nvPr/>
        </p:nvSpPr>
        <p:spPr>
          <a:xfrm rot="16200000">
            <a:off x="7040538" y="3067875"/>
            <a:ext cx="1523767" cy="1433247"/>
          </a:xfrm>
          <a:prstGeom prst="hexagon">
            <a:avLst/>
          </a:pr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</a:endParaRPr>
          </a:p>
        </p:txBody>
      </p:sp>
      <p:sp>
        <p:nvSpPr>
          <p:cNvPr id="11" name="圆角右箭头 13">
            <a:extLst>
              <a:ext uri="{FF2B5EF4-FFF2-40B4-BE49-F238E27FC236}">
                <a16:creationId xmlns:a16="http://schemas.microsoft.com/office/drawing/2014/main" id="{35FD24A0-B32B-D156-D503-5F2A4F6E731E}"/>
              </a:ext>
            </a:extLst>
          </p:cNvPr>
          <p:cNvSpPr/>
          <p:nvPr/>
        </p:nvSpPr>
        <p:spPr>
          <a:xfrm>
            <a:off x="4239554" y="1835405"/>
            <a:ext cx="1009312" cy="978001"/>
          </a:xfrm>
          <a:prstGeom prst="bentArrow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圆角右箭头 14">
            <a:extLst>
              <a:ext uri="{FF2B5EF4-FFF2-40B4-BE49-F238E27FC236}">
                <a16:creationId xmlns:a16="http://schemas.microsoft.com/office/drawing/2014/main" id="{C1007F2F-8EBE-C8A0-8A4F-E42D941F81EC}"/>
              </a:ext>
            </a:extLst>
          </p:cNvPr>
          <p:cNvSpPr/>
          <p:nvPr/>
        </p:nvSpPr>
        <p:spPr>
          <a:xfrm rot="5400000">
            <a:off x="7069528" y="1851674"/>
            <a:ext cx="1009936" cy="977397"/>
          </a:xfrm>
          <a:prstGeom prst="bentArrow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圆角右箭头 15">
            <a:extLst>
              <a:ext uri="{FF2B5EF4-FFF2-40B4-BE49-F238E27FC236}">
                <a16:creationId xmlns:a16="http://schemas.microsoft.com/office/drawing/2014/main" id="{3A69E995-F773-006A-DE72-5B34AC3D8560}"/>
              </a:ext>
            </a:extLst>
          </p:cNvPr>
          <p:cNvSpPr/>
          <p:nvPr/>
        </p:nvSpPr>
        <p:spPr>
          <a:xfrm rot="10800000">
            <a:off x="6990554" y="4765519"/>
            <a:ext cx="1009312" cy="978001"/>
          </a:xfrm>
          <a:prstGeom prst="bentArrow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圆角右箭头 16">
            <a:extLst>
              <a:ext uri="{FF2B5EF4-FFF2-40B4-BE49-F238E27FC236}">
                <a16:creationId xmlns:a16="http://schemas.microsoft.com/office/drawing/2014/main" id="{C8E8E22B-DD70-19D1-9A81-CC496AB937F1}"/>
              </a:ext>
            </a:extLst>
          </p:cNvPr>
          <p:cNvSpPr/>
          <p:nvPr/>
        </p:nvSpPr>
        <p:spPr>
          <a:xfrm rot="16200000">
            <a:off x="4134806" y="4704952"/>
            <a:ext cx="1009936" cy="977397"/>
          </a:xfrm>
          <a:prstGeom prst="bentArrow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7">
            <a:extLst>
              <a:ext uri="{FF2B5EF4-FFF2-40B4-BE49-F238E27FC236}">
                <a16:creationId xmlns:a16="http://schemas.microsoft.com/office/drawing/2014/main" id="{C960E8F5-A5A2-704F-0A0D-93761CCDCE04}"/>
              </a:ext>
            </a:extLst>
          </p:cNvPr>
          <p:cNvSpPr txBox="1"/>
          <p:nvPr/>
        </p:nvSpPr>
        <p:spPr>
          <a:xfrm>
            <a:off x="5606151" y="3530036"/>
            <a:ext cx="100700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17" name="Freeform 112">
            <a:extLst>
              <a:ext uri="{FF2B5EF4-FFF2-40B4-BE49-F238E27FC236}">
                <a16:creationId xmlns:a16="http://schemas.microsoft.com/office/drawing/2014/main" id="{288F9D90-0908-8019-3EA1-EF9EEDD9C221}"/>
              </a:ext>
            </a:extLst>
          </p:cNvPr>
          <p:cNvSpPr>
            <a:spLocks noEditPoints="1"/>
          </p:cNvSpPr>
          <p:nvPr/>
        </p:nvSpPr>
        <p:spPr bwMode="auto">
          <a:xfrm>
            <a:off x="5759946" y="5343052"/>
            <a:ext cx="699415" cy="232287"/>
          </a:xfrm>
          <a:custGeom>
            <a:avLst/>
            <a:gdLst>
              <a:gd name="T0" fmla="*/ 312 w 314"/>
              <a:gd name="T1" fmla="*/ 11 h 104"/>
              <a:gd name="T2" fmla="*/ 200 w 314"/>
              <a:gd name="T3" fmla="*/ 7 h 104"/>
              <a:gd name="T4" fmla="*/ 172 w 314"/>
              <a:gd name="T5" fmla="*/ 15 h 104"/>
              <a:gd name="T6" fmla="*/ 159 w 314"/>
              <a:gd name="T7" fmla="*/ 17 h 104"/>
              <a:gd name="T8" fmla="*/ 159 w 314"/>
              <a:gd name="T9" fmla="*/ 17 h 104"/>
              <a:gd name="T10" fmla="*/ 157 w 314"/>
              <a:gd name="T11" fmla="*/ 17 h 104"/>
              <a:gd name="T12" fmla="*/ 155 w 314"/>
              <a:gd name="T13" fmla="*/ 17 h 104"/>
              <a:gd name="T14" fmla="*/ 155 w 314"/>
              <a:gd name="T15" fmla="*/ 17 h 104"/>
              <a:gd name="T16" fmla="*/ 141 w 314"/>
              <a:gd name="T17" fmla="*/ 15 h 104"/>
              <a:gd name="T18" fmla="*/ 114 w 314"/>
              <a:gd name="T19" fmla="*/ 7 h 104"/>
              <a:gd name="T20" fmla="*/ 2 w 314"/>
              <a:gd name="T21" fmla="*/ 11 h 104"/>
              <a:gd name="T22" fmla="*/ 2 w 314"/>
              <a:gd name="T23" fmla="*/ 38 h 104"/>
              <a:gd name="T24" fmla="*/ 10 w 314"/>
              <a:gd name="T25" fmla="*/ 50 h 104"/>
              <a:gd name="T26" fmla="*/ 30 w 314"/>
              <a:gd name="T27" fmla="*/ 91 h 104"/>
              <a:gd name="T28" fmla="*/ 90 w 314"/>
              <a:gd name="T29" fmla="*/ 103 h 104"/>
              <a:gd name="T30" fmla="*/ 141 w 314"/>
              <a:gd name="T31" fmla="*/ 61 h 104"/>
              <a:gd name="T32" fmla="*/ 155 w 314"/>
              <a:gd name="T33" fmla="*/ 40 h 104"/>
              <a:gd name="T34" fmla="*/ 155 w 314"/>
              <a:gd name="T35" fmla="*/ 40 h 104"/>
              <a:gd name="T36" fmla="*/ 157 w 314"/>
              <a:gd name="T37" fmla="*/ 40 h 104"/>
              <a:gd name="T38" fmla="*/ 159 w 314"/>
              <a:gd name="T39" fmla="*/ 40 h 104"/>
              <a:gd name="T40" fmla="*/ 159 w 314"/>
              <a:gd name="T41" fmla="*/ 40 h 104"/>
              <a:gd name="T42" fmla="*/ 173 w 314"/>
              <a:gd name="T43" fmla="*/ 61 h 104"/>
              <a:gd name="T44" fmla="*/ 223 w 314"/>
              <a:gd name="T45" fmla="*/ 103 h 104"/>
              <a:gd name="T46" fmla="*/ 283 w 314"/>
              <a:gd name="T47" fmla="*/ 91 h 104"/>
              <a:gd name="T48" fmla="*/ 304 w 314"/>
              <a:gd name="T49" fmla="*/ 50 h 104"/>
              <a:gd name="T50" fmla="*/ 312 w 314"/>
              <a:gd name="T51" fmla="*/ 38 h 104"/>
              <a:gd name="T52" fmla="*/ 312 w 314"/>
              <a:gd name="T53" fmla="*/ 11 h 104"/>
              <a:gd name="T54" fmla="*/ 131 w 314"/>
              <a:gd name="T55" fmla="*/ 60 h 104"/>
              <a:gd name="T56" fmla="*/ 111 w 314"/>
              <a:gd name="T57" fmla="*/ 91 h 104"/>
              <a:gd name="T58" fmla="*/ 42 w 314"/>
              <a:gd name="T59" fmla="*/ 91 h 104"/>
              <a:gd name="T60" fmla="*/ 25 w 314"/>
              <a:gd name="T61" fmla="*/ 57 h 104"/>
              <a:gd name="T62" fmla="*/ 27 w 314"/>
              <a:gd name="T63" fmla="*/ 25 h 104"/>
              <a:gd name="T64" fmla="*/ 88 w 314"/>
              <a:gd name="T65" fmla="*/ 14 h 104"/>
              <a:gd name="T66" fmla="*/ 134 w 314"/>
              <a:gd name="T67" fmla="*/ 33 h 104"/>
              <a:gd name="T68" fmla="*/ 131 w 314"/>
              <a:gd name="T69" fmla="*/ 60 h 104"/>
              <a:gd name="T70" fmla="*/ 288 w 314"/>
              <a:gd name="T71" fmla="*/ 57 h 104"/>
              <a:gd name="T72" fmla="*/ 271 w 314"/>
              <a:gd name="T73" fmla="*/ 91 h 104"/>
              <a:gd name="T74" fmla="*/ 202 w 314"/>
              <a:gd name="T75" fmla="*/ 91 h 104"/>
              <a:gd name="T76" fmla="*/ 182 w 314"/>
              <a:gd name="T77" fmla="*/ 60 h 104"/>
              <a:gd name="T78" fmla="*/ 180 w 314"/>
              <a:gd name="T79" fmla="*/ 33 h 104"/>
              <a:gd name="T80" fmla="*/ 226 w 314"/>
              <a:gd name="T81" fmla="*/ 14 h 104"/>
              <a:gd name="T82" fmla="*/ 287 w 314"/>
              <a:gd name="T83" fmla="*/ 25 h 104"/>
              <a:gd name="T84" fmla="*/ 288 w 314"/>
              <a:gd name="T85" fmla="*/ 5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14" h="104">
                <a:moveTo>
                  <a:pt x="312" y="11"/>
                </a:moveTo>
                <a:cubicBezTo>
                  <a:pt x="281" y="0"/>
                  <a:pt x="234" y="0"/>
                  <a:pt x="200" y="7"/>
                </a:cubicBezTo>
                <a:cubicBezTo>
                  <a:pt x="194" y="8"/>
                  <a:pt x="174" y="15"/>
                  <a:pt x="172" y="15"/>
                </a:cubicBezTo>
                <a:cubicBezTo>
                  <a:pt x="168" y="17"/>
                  <a:pt x="163" y="17"/>
                  <a:pt x="159" y="17"/>
                </a:cubicBezTo>
                <a:cubicBezTo>
                  <a:pt x="159" y="17"/>
                  <a:pt x="159" y="17"/>
                  <a:pt x="159" y="17"/>
                </a:cubicBezTo>
                <a:cubicBezTo>
                  <a:pt x="158" y="17"/>
                  <a:pt x="157" y="17"/>
                  <a:pt x="157" y="17"/>
                </a:cubicBezTo>
                <a:cubicBezTo>
                  <a:pt x="156" y="17"/>
                  <a:pt x="155" y="17"/>
                  <a:pt x="155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0" y="17"/>
                  <a:pt x="146" y="17"/>
                  <a:pt x="141" y="15"/>
                </a:cubicBezTo>
                <a:cubicBezTo>
                  <a:pt x="139" y="15"/>
                  <a:pt x="119" y="8"/>
                  <a:pt x="114" y="7"/>
                </a:cubicBezTo>
                <a:cubicBezTo>
                  <a:pt x="80" y="0"/>
                  <a:pt x="32" y="0"/>
                  <a:pt x="2" y="11"/>
                </a:cubicBezTo>
                <a:cubicBezTo>
                  <a:pt x="2" y="19"/>
                  <a:pt x="0" y="30"/>
                  <a:pt x="2" y="38"/>
                </a:cubicBezTo>
                <a:cubicBezTo>
                  <a:pt x="3" y="42"/>
                  <a:pt x="8" y="47"/>
                  <a:pt x="10" y="50"/>
                </a:cubicBezTo>
                <a:cubicBezTo>
                  <a:pt x="17" y="63"/>
                  <a:pt x="21" y="82"/>
                  <a:pt x="30" y="91"/>
                </a:cubicBezTo>
                <a:cubicBezTo>
                  <a:pt x="42" y="103"/>
                  <a:pt x="68" y="104"/>
                  <a:pt x="90" y="103"/>
                </a:cubicBezTo>
                <a:cubicBezTo>
                  <a:pt x="122" y="101"/>
                  <a:pt x="130" y="84"/>
                  <a:pt x="141" y="61"/>
                </a:cubicBezTo>
                <a:cubicBezTo>
                  <a:pt x="144" y="52"/>
                  <a:pt x="147" y="42"/>
                  <a:pt x="155" y="40"/>
                </a:cubicBezTo>
                <a:cubicBezTo>
                  <a:pt x="155" y="40"/>
                  <a:pt x="155" y="40"/>
                  <a:pt x="155" y="40"/>
                </a:cubicBezTo>
                <a:cubicBezTo>
                  <a:pt x="155" y="40"/>
                  <a:pt x="156" y="40"/>
                  <a:pt x="157" y="40"/>
                </a:cubicBezTo>
                <a:cubicBezTo>
                  <a:pt x="157" y="40"/>
                  <a:pt x="158" y="40"/>
                  <a:pt x="159" y="40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67" y="42"/>
                  <a:pt x="169" y="52"/>
                  <a:pt x="173" y="61"/>
                </a:cubicBezTo>
                <a:cubicBezTo>
                  <a:pt x="183" y="84"/>
                  <a:pt x="191" y="101"/>
                  <a:pt x="223" y="103"/>
                </a:cubicBezTo>
                <a:cubicBezTo>
                  <a:pt x="245" y="104"/>
                  <a:pt x="272" y="103"/>
                  <a:pt x="283" y="91"/>
                </a:cubicBezTo>
                <a:cubicBezTo>
                  <a:pt x="293" y="82"/>
                  <a:pt x="296" y="63"/>
                  <a:pt x="304" y="50"/>
                </a:cubicBezTo>
                <a:cubicBezTo>
                  <a:pt x="306" y="47"/>
                  <a:pt x="311" y="42"/>
                  <a:pt x="312" y="38"/>
                </a:cubicBezTo>
                <a:cubicBezTo>
                  <a:pt x="314" y="30"/>
                  <a:pt x="312" y="19"/>
                  <a:pt x="312" y="11"/>
                </a:cubicBezTo>
                <a:close/>
                <a:moveTo>
                  <a:pt x="131" y="60"/>
                </a:moveTo>
                <a:cubicBezTo>
                  <a:pt x="127" y="75"/>
                  <a:pt x="122" y="85"/>
                  <a:pt x="111" y="91"/>
                </a:cubicBezTo>
                <a:cubicBezTo>
                  <a:pt x="96" y="100"/>
                  <a:pt x="57" y="100"/>
                  <a:pt x="42" y="91"/>
                </a:cubicBezTo>
                <a:cubicBezTo>
                  <a:pt x="32" y="84"/>
                  <a:pt x="28" y="72"/>
                  <a:pt x="25" y="57"/>
                </a:cubicBezTo>
                <a:cubicBezTo>
                  <a:pt x="24" y="46"/>
                  <a:pt x="22" y="32"/>
                  <a:pt x="27" y="25"/>
                </a:cubicBezTo>
                <a:cubicBezTo>
                  <a:pt x="34" y="13"/>
                  <a:pt x="68" y="13"/>
                  <a:pt x="88" y="14"/>
                </a:cubicBezTo>
                <a:cubicBezTo>
                  <a:pt x="106" y="16"/>
                  <a:pt x="130" y="20"/>
                  <a:pt x="134" y="33"/>
                </a:cubicBezTo>
                <a:cubicBezTo>
                  <a:pt x="136" y="41"/>
                  <a:pt x="133" y="53"/>
                  <a:pt x="131" y="60"/>
                </a:cubicBezTo>
                <a:close/>
                <a:moveTo>
                  <a:pt x="288" y="57"/>
                </a:moveTo>
                <a:cubicBezTo>
                  <a:pt x="285" y="72"/>
                  <a:pt x="282" y="84"/>
                  <a:pt x="271" y="91"/>
                </a:cubicBezTo>
                <a:cubicBezTo>
                  <a:pt x="256" y="100"/>
                  <a:pt x="218" y="100"/>
                  <a:pt x="202" y="91"/>
                </a:cubicBezTo>
                <a:cubicBezTo>
                  <a:pt x="192" y="85"/>
                  <a:pt x="186" y="75"/>
                  <a:pt x="182" y="60"/>
                </a:cubicBezTo>
                <a:cubicBezTo>
                  <a:pt x="180" y="53"/>
                  <a:pt x="177" y="41"/>
                  <a:pt x="180" y="33"/>
                </a:cubicBezTo>
                <a:cubicBezTo>
                  <a:pt x="183" y="20"/>
                  <a:pt x="207" y="16"/>
                  <a:pt x="226" y="14"/>
                </a:cubicBezTo>
                <a:cubicBezTo>
                  <a:pt x="246" y="13"/>
                  <a:pt x="279" y="13"/>
                  <a:pt x="287" y="25"/>
                </a:cubicBezTo>
                <a:cubicBezTo>
                  <a:pt x="291" y="32"/>
                  <a:pt x="290" y="46"/>
                  <a:pt x="288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 descr="D:\51PPT模板网\51pptmoban.com\图片.jpg">
            <a:extLst>
              <a:ext uri="{FF2B5EF4-FFF2-40B4-BE49-F238E27FC236}">
                <a16:creationId xmlns:a16="http://schemas.microsoft.com/office/drawing/2014/main" id="{07028BB7-A241-79AA-F841-891A07835697}"/>
              </a:ext>
            </a:extLst>
          </p:cNvPr>
          <p:cNvGrpSpPr/>
          <p:nvPr/>
        </p:nvGrpSpPr>
        <p:grpSpPr>
          <a:xfrm>
            <a:off x="7495209" y="3484331"/>
            <a:ext cx="607992" cy="528056"/>
            <a:chOff x="9021763" y="5654676"/>
            <a:chExt cx="796925" cy="692150"/>
          </a:xfrm>
          <a:solidFill>
            <a:schemeClr val="bg1"/>
          </a:solidFill>
        </p:grpSpPr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B1EDDD58-0383-E370-C401-C93074F1C88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63051" y="5835651"/>
              <a:ext cx="514350" cy="511175"/>
            </a:xfrm>
            <a:custGeom>
              <a:avLst/>
              <a:gdLst>
                <a:gd name="T0" fmla="*/ 88 w 176"/>
                <a:gd name="T1" fmla="*/ 0 h 175"/>
                <a:gd name="T2" fmla="*/ 0 w 176"/>
                <a:gd name="T3" fmla="*/ 63 h 175"/>
                <a:gd name="T4" fmla="*/ 0 w 176"/>
                <a:gd name="T5" fmla="*/ 151 h 175"/>
                <a:gd name="T6" fmla="*/ 24 w 176"/>
                <a:gd name="T7" fmla="*/ 175 h 175"/>
                <a:gd name="T8" fmla="*/ 65 w 176"/>
                <a:gd name="T9" fmla="*/ 175 h 175"/>
                <a:gd name="T10" fmla="*/ 65 w 176"/>
                <a:gd name="T11" fmla="*/ 93 h 175"/>
                <a:gd name="T12" fmla="*/ 111 w 176"/>
                <a:gd name="T13" fmla="*/ 93 h 175"/>
                <a:gd name="T14" fmla="*/ 111 w 176"/>
                <a:gd name="T15" fmla="*/ 175 h 175"/>
                <a:gd name="T16" fmla="*/ 151 w 176"/>
                <a:gd name="T17" fmla="*/ 175 h 175"/>
                <a:gd name="T18" fmla="*/ 176 w 176"/>
                <a:gd name="T19" fmla="*/ 151 h 175"/>
                <a:gd name="T20" fmla="*/ 176 w 176"/>
                <a:gd name="T21" fmla="*/ 63 h 175"/>
                <a:gd name="T22" fmla="*/ 88 w 176"/>
                <a:gd name="T23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175">
                  <a:moveTo>
                    <a:pt x="88" y="0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64"/>
                    <a:pt x="11" y="175"/>
                    <a:pt x="24" y="175"/>
                  </a:cubicBezTo>
                  <a:cubicBezTo>
                    <a:pt x="65" y="175"/>
                    <a:pt x="65" y="175"/>
                    <a:pt x="65" y="175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65" y="175"/>
                    <a:pt x="176" y="164"/>
                    <a:pt x="176" y="151"/>
                  </a:cubicBezTo>
                  <a:cubicBezTo>
                    <a:pt x="176" y="63"/>
                    <a:pt x="176" y="63"/>
                    <a:pt x="176" y="63"/>
                  </a:cubicBez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2A8EAD54-E9B4-10AE-D8D4-E349D7A70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1763" y="5654676"/>
              <a:ext cx="796925" cy="354013"/>
            </a:xfrm>
            <a:custGeom>
              <a:avLst/>
              <a:gdLst>
                <a:gd name="T0" fmla="*/ 9 w 272"/>
                <a:gd name="T1" fmla="*/ 116 h 121"/>
                <a:gd name="T2" fmla="*/ 20 w 272"/>
                <a:gd name="T3" fmla="*/ 121 h 121"/>
                <a:gd name="T4" fmla="*/ 136 w 272"/>
                <a:gd name="T5" fmla="*/ 37 h 121"/>
                <a:gd name="T6" fmla="*/ 136 w 272"/>
                <a:gd name="T7" fmla="*/ 37 h 121"/>
                <a:gd name="T8" fmla="*/ 136 w 272"/>
                <a:gd name="T9" fmla="*/ 37 h 121"/>
                <a:gd name="T10" fmla="*/ 136 w 272"/>
                <a:gd name="T11" fmla="*/ 37 h 121"/>
                <a:gd name="T12" fmla="*/ 136 w 272"/>
                <a:gd name="T13" fmla="*/ 37 h 121"/>
                <a:gd name="T14" fmla="*/ 252 w 272"/>
                <a:gd name="T15" fmla="*/ 121 h 121"/>
                <a:gd name="T16" fmla="*/ 263 w 272"/>
                <a:gd name="T17" fmla="*/ 116 h 121"/>
                <a:gd name="T18" fmla="*/ 268 w 272"/>
                <a:gd name="T19" fmla="*/ 110 h 121"/>
                <a:gd name="T20" fmla="*/ 265 w 272"/>
                <a:gd name="T21" fmla="*/ 93 h 121"/>
                <a:gd name="T22" fmla="*/ 233 w 272"/>
                <a:gd name="T23" fmla="*/ 70 h 121"/>
                <a:gd name="T24" fmla="*/ 223 w 272"/>
                <a:gd name="T25" fmla="*/ 51 h 121"/>
                <a:gd name="T26" fmla="*/ 223 w 272"/>
                <a:gd name="T27" fmla="*/ 12 h 121"/>
                <a:gd name="T28" fmla="*/ 211 w 272"/>
                <a:gd name="T29" fmla="*/ 0 h 121"/>
                <a:gd name="T30" fmla="*/ 200 w 272"/>
                <a:gd name="T31" fmla="*/ 0 h 121"/>
                <a:gd name="T32" fmla="*/ 188 w 272"/>
                <a:gd name="T33" fmla="*/ 12 h 121"/>
                <a:gd name="T34" fmla="*/ 188 w 272"/>
                <a:gd name="T35" fmla="*/ 25 h 121"/>
                <a:gd name="T36" fmla="*/ 178 w 272"/>
                <a:gd name="T37" fmla="*/ 30 h 121"/>
                <a:gd name="T38" fmla="*/ 146 w 272"/>
                <a:gd name="T39" fmla="*/ 7 h 121"/>
                <a:gd name="T40" fmla="*/ 136 w 272"/>
                <a:gd name="T41" fmla="*/ 0 h 121"/>
                <a:gd name="T42" fmla="*/ 136 w 272"/>
                <a:gd name="T43" fmla="*/ 0 h 121"/>
                <a:gd name="T44" fmla="*/ 136 w 272"/>
                <a:gd name="T45" fmla="*/ 0 h 121"/>
                <a:gd name="T46" fmla="*/ 136 w 272"/>
                <a:gd name="T47" fmla="*/ 0 h 121"/>
                <a:gd name="T48" fmla="*/ 126 w 272"/>
                <a:gd name="T49" fmla="*/ 7 h 121"/>
                <a:gd name="T50" fmla="*/ 7 w 272"/>
                <a:gd name="T51" fmla="*/ 93 h 121"/>
                <a:gd name="T52" fmla="*/ 4 w 272"/>
                <a:gd name="T53" fmla="*/ 110 h 121"/>
                <a:gd name="T54" fmla="*/ 9 w 272"/>
                <a:gd name="T55" fmla="*/ 1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2" h="121">
                  <a:moveTo>
                    <a:pt x="9" y="116"/>
                  </a:moveTo>
                  <a:cubicBezTo>
                    <a:pt x="11" y="120"/>
                    <a:pt x="16" y="121"/>
                    <a:pt x="20" y="121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6" y="121"/>
                    <a:pt x="261" y="120"/>
                    <a:pt x="263" y="116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72" y="104"/>
                    <a:pt x="270" y="97"/>
                    <a:pt x="265" y="93"/>
                  </a:cubicBezTo>
                  <a:cubicBezTo>
                    <a:pt x="233" y="70"/>
                    <a:pt x="233" y="70"/>
                    <a:pt x="233" y="70"/>
                  </a:cubicBezTo>
                  <a:cubicBezTo>
                    <a:pt x="227" y="66"/>
                    <a:pt x="223" y="57"/>
                    <a:pt x="223" y="51"/>
                  </a:cubicBezTo>
                  <a:cubicBezTo>
                    <a:pt x="223" y="12"/>
                    <a:pt x="223" y="12"/>
                    <a:pt x="223" y="12"/>
                  </a:cubicBezTo>
                  <a:cubicBezTo>
                    <a:pt x="223" y="6"/>
                    <a:pt x="218" y="0"/>
                    <a:pt x="211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3" y="0"/>
                    <a:pt x="188" y="6"/>
                    <a:pt x="188" y="12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88" y="32"/>
                    <a:pt x="183" y="34"/>
                    <a:pt x="178" y="30"/>
                  </a:cubicBezTo>
                  <a:cubicBezTo>
                    <a:pt x="146" y="7"/>
                    <a:pt x="146" y="7"/>
                    <a:pt x="146" y="7"/>
                  </a:cubicBezTo>
                  <a:cubicBezTo>
                    <a:pt x="141" y="3"/>
                    <a:pt x="136" y="0"/>
                    <a:pt x="136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0"/>
                    <a:pt x="131" y="3"/>
                    <a:pt x="126" y="7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2" y="97"/>
                    <a:pt x="0" y="104"/>
                    <a:pt x="4" y="110"/>
                  </a:cubicBezTo>
                  <a:lnTo>
                    <a:pt x="9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 descr="D:\51PPT模板网\51pptmoban.com\图片.jpg">
            <a:extLst>
              <a:ext uri="{FF2B5EF4-FFF2-40B4-BE49-F238E27FC236}">
                <a16:creationId xmlns:a16="http://schemas.microsoft.com/office/drawing/2014/main" id="{E4D9EF47-8E1F-5174-0AA9-5E8B781447F1}"/>
              </a:ext>
            </a:extLst>
          </p:cNvPr>
          <p:cNvGrpSpPr/>
          <p:nvPr/>
        </p:nvGrpSpPr>
        <p:grpSpPr>
          <a:xfrm>
            <a:off x="5726545" y="1811057"/>
            <a:ext cx="606780" cy="491722"/>
            <a:chOff x="7691438" y="2030413"/>
            <a:chExt cx="795338" cy="644525"/>
          </a:xfrm>
          <a:solidFill>
            <a:schemeClr val="bg1"/>
          </a:solidFill>
        </p:grpSpPr>
        <p:sp>
          <p:nvSpPr>
            <p:cNvPr id="23" name="Freeform 74">
              <a:extLst>
                <a:ext uri="{FF2B5EF4-FFF2-40B4-BE49-F238E27FC236}">
                  <a16:creationId xmlns:a16="http://schemas.microsoft.com/office/drawing/2014/main" id="{6B93F73C-2D77-5B48-EA6F-C8492B6FC6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1438" y="2030413"/>
              <a:ext cx="795338" cy="644525"/>
            </a:xfrm>
            <a:custGeom>
              <a:avLst/>
              <a:gdLst>
                <a:gd name="T0" fmla="*/ 254 w 272"/>
                <a:gd name="T1" fmla="*/ 53 h 220"/>
                <a:gd name="T2" fmla="*/ 196 w 272"/>
                <a:gd name="T3" fmla="*/ 53 h 220"/>
                <a:gd name="T4" fmla="*/ 196 w 272"/>
                <a:gd name="T5" fmla="*/ 23 h 220"/>
                <a:gd name="T6" fmla="*/ 173 w 272"/>
                <a:gd name="T7" fmla="*/ 0 h 220"/>
                <a:gd name="T8" fmla="*/ 23 w 272"/>
                <a:gd name="T9" fmla="*/ 0 h 220"/>
                <a:gd name="T10" fmla="*/ 0 w 272"/>
                <a:gd name="T11" fmla="*/ 23 h 220"/>
                <a:gd name="T12" fmla="*/ 0 w 272"/>
                <a:gd name="T13" fmla="*/ 141 h 220"/>
                <a:gd name="T14" fmla="*/ 23 w 272"/>
                <a:gd name="T15" fmla="*/ 164 h 220"/>
                <a:gd name="T16" fmla="*/ 42 w 272"/>
                <a:gd name="T17" fmla="*/ 164 h 220"/>
                <a:gd name="T18" fmla="*/ 42 w 272"/>
                <a:gd name="T19" fmla="*/ 202 h 220"/>
                <a:gd name="T20" fmla="*/ 51 w 272"/>
                <a:gd name="T21" fmla="*/ 211 h 220"/>
                <a:gd name="T22" fmla="*/ 57 w 272"/>
                <a:gd name="T23" fmla="*/ 208 h 220"/>
                <a:gd name="T24" fmla="*/ 57 w 272"/>
                <a:gd name="T25" fmla="*/ 208 h 220"/>
                <a:gd name="T26" fmla="*/ 101 w 272"/>
                <a:gd name="T27" fmla="*/ 164 h 220"/>
                <a:gd name="T28" fmla="*/ 117 w 272"/>
                <a:gd name="T29" fmla="*/ 164 h 220"/>
                <a:gd name="T30" fmla="*/ 117 w 272"/>
                <a:gd name="T31" fmla="*/ 165 h 220"/>
                <a:gd name="T32" fmla="*/ 135 w 272"/>
                <a:gd name="T33" fmla="*/ 183 h 220"/>
                <a:gd name="T34" fmla="*/ 192 w 272"/>
                <a:gd name="T35" fmla="*/ 183 h 220"/>
                <a:gd name="T36" fmla="*/ 227 w 272"/>
                <a:gd name="T37" fmla="*/ 218 h 220"/>
                <a:gd name="T38" fmla="*/ 227 w 272"/>
                <a:gd name="T39" fmla="*/ 218 h 220"/>
                <a:gd name="T40" fmla="*/ 231 w 272"/>
                <a:gd name="T41" fmla="*/ 220 h 220"/>
                <a:gd name="T42" fmla="*/ 238 w 272"/>
                <a:gd name="T43" fmla="*/ 213 h 220"/>
                <a:gd name="T44" fmla="*/ 238 w 272"/>
                <a:gd name="T45" fmla="*/ 183 h 220"/>
                <a:gd name="T46" fmla="*/ 254 w 272"/>
                <a:gd name="T47" fmla="*/ 183 h 220"/>
                <a:gd name="T48" fmla="*/ 272 w 272"/>
                <a:gd name="T49" fmla="*/ 165 h 220"/>
                <a:gd name="T50" fmla="*/ 272 w 272"/>
                <a:gd name="T51" fmla="*/ 71 h 220"/>
                <a:gd name="T52" fmla="*/ 254 w 272"/>
                <a:gd name="T53" fmla="*/ 53 h 220"/>
                <a:gd name="T54" fmla="*/ 172 w 272"/>
                <a:gd name="T55" fmla="*/ 148 h 220"/>
                <a:gd name="T56" fmla="*/ 98 w 272"/>
                <a:gd name="T57" fmla="*/ 148 h 220"/>
                <a:gd name="T58" fmla="*/ 92 w 272"/>
                <a:gd name="T59" fmla="*/ 150 h 220"/>
                <a:gd name="T60" fmla="*/ 92 w 272"/>
                <a:gd name="T61" fmla="*/ 150 h 220"/>
                <a:gd name="T62" fmla="*/ 58 w 272"/>
                <a:gd name="T63" fmla="*/ 184 h 220"/>
                <a:gd name="T64" fmla="*/ 58 w 272"/>
                <a:gd name="T65" fmla="*/ 156 h 220"/>
                <a:gd name="T66" fmla="*/ 50 w 272"/>
                <a:gd name="T67" fmla="*/ 148 h 220"/>
                <a:gd name="T68" fmla="*/ 24 w 272"/>
                <a:gd name="T69" fmla="*/ 148 h 220"/>
                <a:gd name="T70" fmla="*/ 16 w 272"/>
                <a:gd name="T71" fmla="*/ 140 h 220"/>
                <a:gd name="T72" fmla="*/ 16 w 272"/>
                <a:gd name="T73" fmla="*/ 24 h 220"/>
                <a:gd name="T74" fmla="*/ 24 w 272"/>
                <a:gd name="T75" fmla="*/ 17 h 220"/>
                <a:gd name="T76" fmla="*/ 172 w 272"/>
                <a:gd name="T77" fmla="*/ 17 h 220"/>
                <a:gd name="T78" fmla="*/ 180 w 272"/>
                <a:gd name="T79" fmla="*/ 24 h 220"/>
                <a:gd name="T80" fmla="*/ 180 w 272"/>
                <a:gd name="T81" fmla="*/ 140 h 220"/>
                <a:gd name="T82" fmla="*/ 180 w 272"/>
                <a:gd name="T83" fmla="*/ 140 h 220"/>
                <a:gd name="T84" fmla="*/ 172 w 272"/>
                <a:gd name="T85" fmla="*/ 14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2" h="220">
                  <a:moveTo>
                    <a:pt x="254" y="53"/>
                  </a:moveTo>
                  <a:cubicBezTo>
                    <a:pt x="196" y="53"/>
                    <a:pt x="196" y="53"/>
                    <a:pt x="196" y="53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6" y="11"/>
                    <a:pt x="186" y="0"/>
                    <a:pt x="17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54"/>
                    <a:pt x="10" y="164"/>
                    <a:pt x="23" y="164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42" y="202"/>
                    <a:pt x="42" y="202"/>
                    <a:pt x="42" y="202"/>
                  </a:cubicBezTo>
                  <a:cubicBezTo>
                    <a:pt x="42" y="207"/>
                    <a:pt x="46" y="211"/>
                    <a:pt x="51" y="211"/>
                  </a:cubicBezTo>
                  <a:cubicBezTo>
                    <a:pt x="53" y="211"/>
                    <a:pt x="55" y="210"/>
                    <a:pt x="57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17" y="164"/>
                    <a:pt x="117" y="164"/>
                    <a:pt x="117" y="164"/>
                  </a:cubicBezTo>
                  <a:cubicBezTo>
                    <a:pt x="117" y="165"/>
                    <a:pt x="117" y="165"/>
                    <a:pt x="117" y="165"/>
                  </a:cubicBezTo>
                  <a:cubicBezTo>
                    <a:pt x="117" y="175"/>
                    <a:pt x="125" y="183"/>
                    <a:pt x="135" y="183"/>
                  </a:cubicBezTo>
                  <a:cubicBezTo>
                    <a:pt x="192" y="183"/>
                    <a:pt x="192" y="183"/>
                    <a:pt x="192" y="183"/>
                  </a:cubicBezTo>
                  <a:cubicBezTo>
                    <a:pt x="227" y="218"/>
                    <a:pt x="227" y="218"/>
                    <a:pt x="227" y="218"/>
                  </a:cubicBezTo>
                  <a:cubicBezTo>
                    <a:pt x="227" y="218"/>
                    <a:pt x="227" y="218"/>
                    <a:pt x="227" y="218"/>
                  </a:cubicBezTo>
                  <a:cubicBezTo>
                    <a:pt x="228" y="219"/>
                    <a:pt x="230" y="220"/>
                    <a:pt x="231" y="220"/>
                  </a:cubicBezTo>
                  <a:cubicBezTo>
                    <a:pt x="235" y="220"/>
                    <a:pt x="238" y="217"/>
                    <a:pt x="238" y="213"/>
                  </a:cubicBezTo>
                  <a:cubicBezTo>
                    <a:pt x="238" y="183"/>
                    <a:pt x="238" y="183"/>
                    <a:pt x="238" y="183"/>
                  </a:cubicBezTo>
                  <a:cubicBezTo>
                    <a:pt x="254" y="183"/>
                    <a:pt x="254" y="183"/>
                    <a:pt x="254" y="183"/>
                  </a:cubicBezTo>
                  <a:cubicBezTo>
                    <a:pt x="264" y="183"/>
                    <a:pt x="272" y="175"/>
                    <a:pt x="272" y="165"/>
                  </a:cubicBezTo>
                  <a:cubicBezTo>
                    <a:pt x="272" y="71"/>
                    <a:pt x="272" y="71"/>
                    <a:pt x="272" y="71"/>
                  </a:cubicBezTo>
                  <a:cubicBezTo>
                    <a:pt x="272" y="61"/>
                    <a:pt x="264" y="53"/>
                    <a:pt x="254" y="53"/>
                  </a:cubicBezTo>
                  <a:close/>
                  <a:moveTo>
                    <a:pt x="172" y="148"/>
                  </a:moveTo>
                  <a:cubicBezTo>
                    <a:pt x="98" y="148"/>
                    <a:pt x="98" y="148"/>
                    <a:pt x="98" y="148"/>
                  </a:cubicBezTo>
                  <a:cubicBezTo>
                    <a:pt x="96" y="148"/>
                    <a:pt x="94" y="149"/>
                    <a:pt x="92" y="150"/>
                  </a:cubicBezTo>
                  <a:cubicBezTo>
                    <a:pt x="92" y="150"/>
                    <a:pt x="92" y="150"/>
                    <a:pt x="92" y="150"/>
                  </a:cubicBezTo>
                  <a:cubicBezTo>
                    <a:pt x="58" y="184"/>
                    <a:pt x="58" y="184"/>
                    <a:pt x="58" y="184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8" y="151"/>
                    <a:pt x="55" y="148"/>
                    <a:pt x="50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19" y="148"/>
                    <a:pt x="16" y="144"/>
                    <a:pt x="16" y="140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0"/>
                    <a:pt x="19" y="17"/>
                    <a:pt x="24" y="17"/>
                  </a:cubicBezTo>
                  <a:cubicBezTo>
                    <a:pt x="172" y="17"/>
                    <a:pt x="172" y="17"/>
                    <a:pt x="172" y="17"/>
                  </a:cubicBezTo>
                  <a:cubicBezTo>
                    <a:pt x="176" y="17"/>
                    <a:pt x="180" y="20"/>
                    <a:pt x="180" y="24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0" y="144"/>
                    <a:pt x="176" y="148"/>
                    <a:pt x="172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Rectangle 75">
              <a:extLst>
                <a:ext uri="{FF2B5EF4-FFF2-40B4-BE49-F238E27FC236}">
                  <a16:creationId xmlns:a16="http://schemas.microsoft.com/office/drawing/2014/main" id="{69C79A70-F2B6-2F94-E774-94348C0CE7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138363"/>
              <a:ext cx="3571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Rectangle 76">
              <a:extLst>
                <a:ext uri="{FF2B5EF4-FFF2-40B4-BE49-F238E27FC236}">
                  <a16:creationId xmlns:a16="http://schemas.microsoft.com/office/drawing/2014/main" id="{FF2A239A-41A8-C22D-9DE5-D06EF7BB87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247901"/>
              <a:ext cx="3571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Rectangle 77">
              <a:extLst>
                <a:ext uri="{FF2B5EF4-FFF2-40B4-BE49-F238E27FC236}">
                  <a16:creationId xmlns:a16="http://schemas.microsoft.com/office/drawing/2014/main" id="{1BF9E85E-4EE5-D97D-15F7-C32B9F663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355851"/>
              <a:ext cx="3571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Freeform 129">
            <a:extLst>
              <a:ext uri="{FF2B5EF4-FFF2-40B4-BE49-F238E27FC236}">
                <a16:creationId xmlns:a16="http://schemas.microsoft.com/office/drawing/2014/main" id="{B0FDFF3D-6155-E8CD-A2EE-3629A002C3B7}"/>
              </a:ext>
            </a:extLst>
          </p:cNvPr>
          <p:cNvSpPr>
            <a:spLocks noEditPoints="1"/>
          </p:cNvSpPr>
          <p:nvPr/>
        </p:nvSpPr>
        <p:spPr bwMode="auto">
          <a:xfrm>
            <a:off x="4123403" y="3530036"/>
            <a:ext cx="576890" cy="576890"/>
          </a:xfrm>
          <a:custGeom>
            <a:avLst/>
            <a:gdLst>
              <a:gd name="T0" fmla="*/ 78 w 201"/>
              <a:gd name="T1" fmla="*/ 194 h 201"/>
              <a:gd name="T2" fmla="*/ 91 w 201"/>
              <a:gd name="T3" fmla="*/ 164 h 201"/>
              <a:gd name="T4" fmla="*/ 154 w 201"/>
              <a:gd name="T5" fmla="*/ 123 h 201"/>
              <a:gd name="T6" fmla="*/ 150 w 201"/>
              <a:gd name="T7" fmla="*/ 168 h 201"/>
              <a:gd name="T8" fmla="*/ 78 w 201"/>
              <a:gd name="T9" fmla="*/ 194 h 201"/>
              <a:gd name="T10" fmla="*/ 35 w 201"/>
              <a:gd name="T11" fmla="*/ 128 h 201"/>
              <a:gd name="T12" fmla="*/ 82 w 201"/>
              <a:gd name="T13" fmla="*/ 54 h 201"/>
              <a:gd name="T14" fmla="*/ 106 w 201"/>
              <a:gd name="T15" fmla="*/ 35 h 201"/>
              <a:gd name="T16" fmla="*/ 167 w 201"/>
              <a:gd name="T17" fmla="*/ 95 h 201"/>
              <a:gd name="T18" fmla="*/ 148 w 201"/>
              <a:gd name="T19" fmla="*/ 119 h 201"/>
              <a:gd name="T20" fmla="*/ 74 w 201"/>
              <a:gd name="T21" fmla="*/ 166 h 201"/>
              <a:gd name="T22" fmla="*/ 35 w 201"/>
              <a:gd name="T23" fmla="*/ 128 h 201"/>
              <a:gd name="T24" fmla="*/ 127 w 201"/>
              <a:gd name="T25" fmla="*/ 75 h 201"/>
              <a:gd name="T26" fmla="*/ 102 w 201"/>
              <a:gd name="T27" fmla="*/ 75 h 201"/>
              <a:gd name="T28" fmla="*/ 102 w 201"/>
              <a:gd name="T29" fmla="*/ 99 h 201"/>
              <a:gd name="T30" fmla="*/ 127 w 201"/>
              <a:gd name="T31" fmla="*/ 99 h 201"/>
              <a:gd name="T32" fmla="*/ 127 w 201"/>
              <a:gd name="T33" fmla="*/ 75 h 201"/>
              <a:gd name="T34" fmla="*/ 179 w 201"/>
              <a:gd name="T35" fmla="*/ 17 h 201"/>
              <a:gd name="T36" fmla="*/ 196 w 201"/>
              <a:gd name="T37" fmla="*/ 0 h 201"/>
              <a:gd name="T38" fmla="*/ 201 w 201"/>
              <a:gd name="T39" fmla="*/ 5 h 201"/>
              <a:gd name="T40" fmla="*/ 184 w 201"/>
              <a:gd name="T41" fmla="*/ 21 h 201"/>
              <a:gd name="T42" fmla="*/ 170 w 201"/>
              <a:gd name="T43" fmla="*/ 90 h 201"/>
              <a:gd name="T44" fmla="*/ 112 w 201"/>
              <a:gd name="T45" fmla="*/ 31 h 201"/>
              <a:gd name="T46" fmla="*/ 179 w 201"/>
              <a:gd name="T47" fmla="*/ 17 h 201"/>
              <a:gd name="T48" fmla="*/ 7 w 201"/>
              <a:gd name="T49" fmla="*/ 123 h 201"/>
              <a:gd name="T50" fmla="*/ 34 w 201"/>
              <a:gd name="T51" fmla="*/ 51 h 201"/>
              <a:gd name="T52" fmla="*/ 78 w 201"/>
              <a:gd name="T53" fmla="*/ 47 h 201"/>
              <a:gd name="T54" fmla="*/ 37 w 201"/>
              <a:gd name="T55" fmla="*/ 110 h 201"/>
              <a:gd name="T56" fmla="*/ 7 w 201"/>
              <a:gd name="T57" fmla="*/ 123 h 201"/>
              <a:gd name="T58" fmla="*/ 48 w 201"/>
              <a:gd name="T59" fmla="*/ 169 h 201"/>
              <a:gd name="T60" fmla="*/ 48 w 201"/>
              <a:gd name="T61" fmla="*/ 161 h 201"/>
              <a:gd name="T62" fmla="*/ 31 w 201"/>
              <a:gd name="T63" fmla="*/ 170 h 201"/>
              <a:gd name="T64" fmla="*/ 39 w 201"/>
              <a:gd name="T65" fmla="*/ 152 h 201"/>
              <a:gd name="T66" fmla="*/ 29 w 201"/>
              <a:gd name="T67" fmla="*/ 155 h 201"/>
              <a:gd name="T68" fmla="*/ 36 w 201"/>
              <a:gd name="T69" fmla="*/ 138 h 201"/>
              <a:gd name="T70" fmla="*/ 64 w 201"/>
              <a:gd name="T71" fmla="*/ 165 h 201"/>
              <a:gd name="T72" fmla="*/ 48 w 201"/>
              <a:gd name="T73" fmla="*/ 169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1" h="201">
                <a:moveTo>
                  <a:pt x="78" y="194"/>
                </a:moveTo>
                <a:cubicBezTo>
                  <a:pt x="78" y="194"/>
                  <a:pt x="89" y="186"/>
                  <a:pt x="91" y="164"/>
                </a:cubicBezTo>
                <a:cubicBezTo>
                  <a:pt x="128" y="147"/>
                  <a:pt x="154" y="123"/>
                  <a:pt x="154" y="123"/>
                </a:cubicBezTo>
                <a:cubicBezTo>
                  <a:pt x="154" y="123"/>
                  <a:pt x="170" y="148"/>
                  <a:pt x="150" y="168"/>
                </a:cubicBezTo>
                <a:cubicBezTo>
                  <a:pt x="116" y="201"/>
                  <a:pt x="78" y="194"/>
                  <a:pt x="78" y="194"/>
                </a:cubicBezTo>
                <a:close/>
                <a:moveTo>
                  <a:pt x="35" y="128"/>
                </a:moveTo>
                <a:cubicBezTo>
                  <a:pt x="35" y="128"/>
                  <a:pt x="65" y="71"/>
                  <a:pt x="82" y="54"/>
                </a:cubicBezTo>
                <a:cubicBezTo>
                  <a:pt x="90" y="46"/>
                  <a:pt x="98" y="40"/>
                  <a:pt x="106" y="3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2" y="103"/>
                  <a:pt x="156" y="111"/>
                  <a:pt x="148" y="119"/>
                </a:cubicBezTo>
                <a:cubicBezTo>
                  <a:pt x="130" y="137"/>
                  <a:pt x="74" y="166"/>
                  <a:pt x="74" y="166"/>
                </a:cubicBezTo>
                <a:lnTo>
                  <a:pt x="35" y="128"/>
                </a:lnTo>
                <a:close/>
                <a:moveTo>
                  <a:pt x="127" y="75"/>
                </a:moveTo>
                <a:cubicBezTo>
                  <a:pt x="120" y="68"/>
                  <a:pt x="109" y="68"/>
                  <a:pt x="102" y="75"/>
                </a:cubicBezTo>
                <a:cubicBezTo>
                  <a:pt x="95" y="81"/>
                  <a:pt x="95" y="93"/>
                  <a:pt x="102" y="99"/>
                </a:cubicBezTo>
                <a:cubicBezTo>
                  <a:pt x="109" y="106"/>
                  <a:pt x="120" y="106"/>
                  <a:pt x="127" y="99"/>
                </a:cubicBezTo>
                <a:cubicBezTo>
                  <a:pt x="134" y="93"/>
                  <a:pt x="134" y="81"/>
                  <a:pt x="127" y="75"/>
                </a:cubicBezTo>
                <a:close/>
                <a:moveTo>
                  <a:pt x="179" y="17"/>
                </a:moveTo>
                <a:cubicBezTo>
                  <a:pt x="196" y="0"/>
                  <a:pt x="196" y="0"/>
                  <a:pt x="196" y="0"/>
                </a:cubicBezTo>
                <a:cubicBezTo>
                  <a:pt x="201" y="5"/>
                  <a:pt x="201" y="5"/>
                  <a:pt x="201" y="5"/>
                </a:cubicBezTo>
                <a:cubicBezTo>
                  <a:pt x="184" y="21"/>
                  <a:pt x="184" y="21"/>
                  <a:pt x="184" y="21"/>
                </a:cubicBezTo>
                <a:cubicBezTo>
                  <a:pt x="186" y="31"/>
                  <a:pt x="188" y="58"/>
                  <a:pt x="170" y="90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42" y="14"/>
                  <a:pt x="169" y="15"/>
                  <a:pt x="179" y="17"/>
                </a:cubicBezTo>
                <a:close/>
                <a:moveTo>
                  <a:pt x="7" y="123"/>
                </a:moveTo>
                <a:cubicBezTo>
                  <a:pt x="7" y="123"/>
                  <a:pt x="0" y="85"/>
                  <a:pt x="34" y="51"/>
                </a:cubicBezTo>
                <a:cubicBezTo>
                  <a:pt x="53" y="32"/>
                  <a:pt x="78" y="47"/>
                  <a:pt x="78" y="47"/>
                </a:cubicBezTo>
                <a:cubicBezTo>
                  <a:pt x="78" y="47"/>
                  <a:pt x="55" y="73"/>
                  <a:pt x="37" y="110"/>
                </a:cubicBezTo>
                <a:cubicBezTo>
                  <a:pt x="15" y="112"/>
                  <a:pt x="7" y="123"/>
                  <a:pt x="7" y="123"/>
                </a:cubicBezTo>
                <a:close/>
                <a:moveTo>
                  <a:pt x="48" y="169"/>
                </a:moveTo>
                <a:cubicBezTo>
                  <a:pt x="48" y="161"/>
                  <a:pt x="48" y="161"/>
                  <a:pt x="48" y="161"/>
                </a:cubicBezTo>
                <a:cubicBezTo>
                  <a:pt x="31" y="170"/>
                  <a:pt x="31" y="170"/>
                  <a:pt x="31" y="170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29" y="155"/>
                  <a:pt x="29" y="155"/>
                  <a:pt x="29" y="155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64" y="165"/>
                  <a:pt x="64" y="165"/>
                  <a:pt x="64" y="165"/>
                </a:cubicBezTo>
                <a:lnTo>
                  <a:pt x="48" y="1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29109D9-EF35-2728-CE36-0D68249418F5}"/>
              </a:ext>
            </a:extLst>
          </p:cNvPr>
          <p:cNvGrpSpPr/>
          <p:nvPr/>
        </p:nvGrpSpPr>
        <p:grpSpPr>
          <a:xfrm>
            <a:off x="8620404" y="3355330"/>
            <a:ext cx="2235568" cy="1047355"/>
            <a:chOff x="283598" y="1906534"/>
            <a:chExt cx="2235568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73B813F-7AA9-0FD2-8E9F-EE335BFA80FC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869060F-BE79-578B-C68C-65E198CD4F8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A7C890A-4111-98E2-90D9-57A9DA35524B}"/>
              </a:ext>
            </a:extLst>
          </p:cNvPr>
          <p:cNvGrpSpPr/>
          <p:nvPr/>
        </p:nvGrpSpPr>
        <p:grpSpPr>
          <a:xfrm>
            <a:off x="1358298" y="3355330"/>
            <a:ext cx="2235567" cy="1047355"/>
            <a:chOff x="1032570" y="1906534"/>
            <a:chExt cx="2235567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6E34A26-454B-42BE-843E-633846C6A234}"/>
                </a:ext>
              </a:extLst>
            </p:cNvPr>
            <p:cNvSpPr txBox="1"/>
            <p:nvPr/>
          </p:nvSpPr>
          <p:spPr>
            <a:xfrm>
              <a:off x="1050919" y="2190603"/>
              <a:ext cx="21991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0E8987E-B4EF-3313-0C03-480F51A21F4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B6EBA5B-A3EF-9468-590B-B502F784949B}"/>
              </a:ext>
            </a:extLst>
          </p:cNvPr>
          <p:cNvGrpSpPr/>
          <p:nvPr/>
        </p:nvGrpSpPr>
        <p:grpSpPr>
          <a:xfrm>
            <a:off x="1904029" y="1018882"/>
            <a:ext cx="3516258" cy="816522"/>
            <a:chOff x="-248121" y="1906534"/>
            <a:chExt cx="3516258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F49ED74-2705-FCC5-6AEF-B3B87BA646BD}"/>
                </a:ext>
              </a:extLst>
            </p:cNvPr>
            <p:cNvSpPr txBox="1"/>
            <p:nvPr/>
          </p:nvSpPr>
          <p:spPr>
            <a:xfrm>
              <a:off x="-248121" y="2190603"/>
              <a:ext cx="349814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41952C9-400A-C738-0FE1-812DFACA2F5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DAADC81-FB56-4BC7-589D-E4FC156EB73B}"/>
              </a:ext>
            </a:extLst>
          </p:cNvPr>
          <p:cNvGrpSpPr/>
          <p:nvPr/>
        </p:nvGrpSpPr>
        <p:grpSpPr>
          <a:xfrm>
            <a:off x="8103201" y="5193650"/>
            <a:ext cx="3141062" cy="816522"/>
            <a:chOff x="283598" y="1906534"/>
            <a:chExt cx="3141062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267D6B7-0458-247C-74B7-0DB17404E7DB}"/>
                </a:ext>
              </a:extLst>
            </p:cNvPr>
            <p:cNvSpPr txBox="1"/>
            <p:nvPr/>
          </p:nvSpPr>
          <p:spPr>
            <a:xfrm>
              <a:off x="283598" y="2190603"/>
              <a:ext cx="314106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12C76DB-5E74-CF45-EFAF-3AD8C846ABD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1890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1" grpId="0" animBg="1"/>
      <p:bldP spid="13" grpId="0" animBg="1"/>
      <p:bldP spid="14" grpId="0" animBg="1"/>
      <p:bldP spid="15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1512EFCF-AD88-CD3D-A18A-7C4251C0215E}"/>
              </a:ext>
            </a:extLst>
          </p:cNvPr>
          <p:cNvSpPr txBox="1"/>
          <p:nvPr/>
        </p:nvSpPr>
        <p:spPr>
          <a:xfrm>
            <a:off x="2470498" y="497166"/>
            <a:ext cx="7032694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>
                <a:solidFill>
                  <a:srgbClr val="9AA8D3">
                    <a:alpha val="19000"/>
                  </a:srgbClr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03</a:t>
            </a:r>
            <a:endParaRPr lang="zh-CN" altLang="en-US" sz="41300" dirty="0">
              <a:solidFill>
                <a:srgbClr val="9AA8D3">
                  <a:alpha val="19000"/>
                </a:srgbClr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D36787-0DAF-B26B-E907-1C9CBD4F0B77}"/>
              </a:ext>
            </a:extLst>
          </p:cNvPr>
          <p:cNvSpPr txBox="1"/>
          <p:nvPr/>
        </p:nvSpPr>
        <p:spPr>
          <a:xfrm>
            <a:off x="2338534" y="3641724"/>
            <a:ext cx="751493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D163977-6A4F-CA84-9DB4-1077083F9A74}"/>
              </a:ext>
            </a:extLst>
          </p:cNvPr>
          <p:cNvSpPr/>
          <p:nvPr/>
        </p:nvSpPr>
        <p:spPr>
          <a:xfrm>
            <a:off x="1836057" y="2750113"/>
            <a:ext cx="8519886" cy="628472"/>
          </a:xfrm>
          <a:custGeom>
            <a:avLst/>
            <a:gdLst>
              <a:gd name="connsiteX0" fmla="*/ 4259943 w 8519886"/>
              <a:gd name="connsiteY0" fmla="*/ 0 h 628472"/>
              <a:gd name="connsiteX1" fmla="*/ 8315662 w 8519886"/>
              <a:gd name="connsiteY1" fmla="*/ 89388 h 628472"/>
              <a:gd name="connsiteX2" fmla="*/ 8519886 w 8519886"/>
              <a:gd name="connsiteY2" fmla="*/ 101406 h 628472"/>
              <a:gd name="connsiteX3" fmla="*/ 8519886 w 8519886"/>
              <a:gd name="connsiteY3" fmla="*/ 527067 h 628472"/>
              <a:gd name="connsiteX4" fmla="*/ 8315662 w 8519886"/>
              <a:gd name="connsiteY4" fmla="*/ 539085 h 628472"/>
              <a:gd name="connsiteX5" fmla="*/ 4259943 w 8519886"/>
              <a:gd name="connsiteY5" fmla="*/ 628472 h 628472"/>
              <a:gd name="connsiteX6" fmla="*/ 204225 w 8519886"/>
              <a:gd name="connsiteY6" fmla="*/ 539085 h 628472"/>
              <a:gd name="connsiteX7" fmla="*/ 0 w 8519886"/>
              <a:gd name="connsiteY7" fmla="*/ 527067 h 628472"/>
              <a:gd name="connsiteX8" fmla="*/ 0 w 8519886"/>
              <a:gd name="connsiteY8" fmla="*/ 101406 h 628472"/>
              <a:gd name="connsiteX9" fmla="*/ 204225 w 8519886"/>
              <a:gd name="connsiteY9" fmla="*/ 89388 h 628472"/>
              <a:gd name="connsiteX10" fmla="*/ 4259943 w 8519886"/>
              <a:gd name="connsiteY10" fmla="*/ 0 h 6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19886" h="628472">
                <a:moveTo>
                  <a:pt x="4259943" y="0"/>
                </a:moveTo>
                <a:cubicBezTo>
                  <a:pt x="5838097" y="0"/>
                  <a:pt x="7269181" y="34082"/>
                  <a:pt x="8315662" y="89388"/>
                </a:cubicBezTo>
                <a:lnTo>
                  <a:pt x="8519886" y="101406"/>
                </a:lnTo>
                <a:lnTo>
                  <a:pt x="8519886" y="527067"/>
                </a:lnTo>
                <a:lnTo>
                  <a:pt x="8315662" y="539085"/>
                </a:lnTo>
                <a:cubicBezTo>
                  <a:pt x="7269181" y="594391"/>
                  <a:pt x="5838097" y="628472"/>
                  <a:pt x="4259943" y="628472"/>
                </a:cubicBezTo>
                <a:cubicBezTo>
                  <a:pt x="2681790" y="628472"/>
                  <a:pt x="1250706" y="594391"/>
                  <a:pt x="204225" y="539085"/>
                </a:cubicBezTo>
                <a:lnTo>
                  <a:pt x="0" y="527067"/>
                </a:lnTo>
                <a:lnTo>
                  <a:pt x="0" y="101406"/>
                </a:lnTo>
                <a:lnTo>
                  <a:pt x="204225" y="89388"/>
                </a:lnTo>
                <a:cubicBezTo>
                  <a:pt x="1250706" y="34082"/>
                  <a:pt x="2681790" y="0"/>
                  <a:pt x="4259943" y="0"/>
                </a:cubicBezTo>
                <a:close/>
              </a:path>
            </a:pathLst>
          </a:cu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0D1E17-9F67-8A65-7217-E99D18964E23}"/>
              </a:ext>
            </a:extLst>
          </p:cNvPr>
          <p:cNvSpPr txBox="1"/>
          <p:nvPr/>
        </p:nvSpPr>
        <p:spPr>
          <a:xfrm>
            <a:off x="5093161" y="2879683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研究的方法与过程</a:t>
            </a:r>
          </a:p>
        </p:txBody>
      </p:sp>
    </p:spTree>
    <p:extLst>
      <p:ext uri="{BB962C8B-B14F-4D97-AF65-F5344CB8AC3E}">
        <p14:creationId xmlns:p14="http://schemas.microsoft.com/office/powerpoint/2010/main" val="20191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D3F61A76-FA5A-24E4-A96B-06F22BAAB0EF}"/>
              </a:ext>
            </a:extLst>
          </p:cNvPr>
          <p:cNvGrpSpPr/>
          <p:nvPr/>
        </p:nvGrpSpPr>
        <p:grpSpPr>
          <a:xfrm>
            <a:off x="4709836" y="123181"/>
            <a:ext cx="2772327" cy="584775"/>
            <a:chOff x="4326511" y="123181"/>
            <a:chExt cx="2772327" cy="58477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512EFCF-AD88-CD3D-A18A-7C4251C0215E}"/>
                </a:ext>
              </a:extLst>
            </p:cNvPr>
            <p:cNvSpPr txBox="1"/>
            <p:nvPr/>
          </p:nvSpPr>
          <p:spPr>
            <a:xfrm>
              <a:off x="4326511" y="123181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DA2274D-5FCE-E4D7-8CE6-C6D21D3D2CE4}"/>
                </a:ext>
              </a:extLst>
            </p:cNvPr>
            <p:cNvSpPr txBox="1"/>
            <p:nvPr/>
          </p:nvSpPr>
          <p:spPr>
            <a:xfrm>
              <a:off x="5093161" y="209054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研究的方法与过程</a:t>
              </a:r>
            </a:p>
          </p:txBody>
        </p:sp>
      </p:grpSp>
      <p:sp>
        <p:nvSpPr>
          <p:cNvPr id="2" name="Quad Arrow 40">
            <a:extLst>
              <a:ext uri="{FF2B5EF4-FFF2-40B4-BE49-F238E27FC236}">
                <a16:creationId xmlns:a16="http://schemas.microsoft.com/office/drawing/2014/main" id="{EADA0102-98C5-3065-8B23-E16F7365867D}"/>
              </a:ext>
            </a:extLst>
          </p:cNvPr>
          <p:cNvSpPr/>
          <p:nvPr/>
        </p:nvSpPr>
        <p:spPr>
          <a:xfrm>
            <a:off x="1082246" y="1299934"/>
            <a:ext cx="4398566" cy="4400157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3" name="Freeform 41">
            <a:extLst>
              <a:ext uri="{FF2B5EF4-FFF2-40B4-BE49-F238E27FC236}">
                <a16:creationId xmlns:a16="http://schemas.microsoft.com/office/drawing/2014/main" id="{A51DCCD9-224A-8A32-3BD0-44ED78EEB336}"/>
              </a:ext>
            </a:extLst>
          </p:cNvPr>
          <p:cNvSpPr/>
          <p:nvPr/>
        </p:nvSpPr>
        <p:spPr>
          <a:xfrm>
            <a:off x="1368153" y="1585943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Freeform 42">
            <a:extLst>
              <a:ext uri="{FF2B5EF4-FFF2-40B4-BE49-F238E27FC236}">
                <a16:creationId xmlns:a16="http://schemas.microsoft.com/office/drawing/2014/main" id="{677A5E8B-22E8-7A6D-22F0-07F516BF4CDD}"/>
              </a:ext>
            </a:extLst>
          </p:cNvPr>
          <p:cNvSpPr/>
          <p:nvPr/>
        </p:nvSpPr>
        <p:spPr>
          <a:xfrm>
            <a:off x="3435480" y="1585943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9AA8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5" name="Freeform 43">
            <a:extLst>
              <a:ext uri="{FF2B5EF4-FFF2-40B4-BE49-F238E27FC236}">
                <a16:creationId xmlns:a16="http://schemas.microsoft.com/office/drawing/2014/main" id="{11098AEC-79F0-283D-3EF1-EA11E594B2B9}"/>
              </a:ext>
            </a:extLst>
          </p:cNvPr>
          <p:cNvSpPr/>
          <p:nvPr/>
        </p:nvSpPr>
        <p:spPr>
          <a:xfrm>
            <a:off x="1368153" y="3654018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9AA8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6" name="Freeform 44">
            <a:extLst>
              <a:ext uri="{FF2B5EF4-FFF2-40B4-BE49-F238E27FC236}">
                <a16:creationId xmlns:a16="http://schemas.microsoft.com/office/drawing/2014/main" id="{65405EE9-735C-3DF1-A03C-891E8278D60F}"/>
              </a:ext>
            </a:extLst>
          </p:cNvPr>
          <p:cNvSpPr/>
          <p:nvPr/>
        </p:nvSpPr>
        <p:spPr>
          <a:xfrm>
            <a:off x="3435480" y="3654018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Freeform 143">
            <a:extLst>
              <a:ext uri="{FF2B5EF4-FFF2-40B4-BE49-F238E27FC236}">
                <a16:creationId xmlns:a16="http://schemas.microsoft.com/office/drawing/2014/main" id="{B1F2BDB0-DBFE-A795-9DAD-05D859A851FD}"/>
              </a:ext>
            </a:extLst>
          </p:cNvPr>
          <p:cNvSpPr>
            <a:spLocks noEditPoints="1"/>
          </p:cNvSpPr>
          <p:nvPr/>
        </p:nvSpPr>
        <p:spPr bwMode="auto">
          <a:xfrm>
            <a:off x="2006596" y="4165216"/>
            <a:ext cx="482537" cy="444603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92" descr="D:\51PPT模板网\51pptmoban.com\图片.jpg">
            <a:extLst>
              <a:ext uri="{FF2B5EF4-FFF2-40B4-BE49-F238E27FC236}">
                <a16:creationId xmlns:a16="http://schemas.microsoft.com/office/drawing/2014/main" id="{879AA205-CFB2-F950-3AD3-11716966C6A7}"/>
              </a:ext>
            </a:extLst>
          </p:cNvPr>
          <p:cNvSpPr>
            <a:spLocks noEditPoints="1"/>
          </p:cNvSpPr>
          <p:nvPr/>
        </p:nvSpPr>
        <p:spPr bwMode="auto">
          <a:xfrm>
            <a:off x="4087678" y="2068022"/>
            <a:ext cx="455025" cy="463658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E92F553-EF55-E8E1-A667-83C479ACC4BB}"/>
              </a:ext>
            </a:extLst>
          </p:cNvPr>
          <p:cNvGrpSpPr/>
          <p:nvPr/>
        </p:nvGrpSpPr>
        <p:grpSpPr>
          <a:xfrm>
            <a:off x="4101436" y="4191407"/>
            <a:ext cx="427511" cy="400143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11" name="Freeform 153">
              <a:extLst>
                <a:ext uri="{FF2B5EF4-FFF2-40B4-BE49-F238E27FC236}">
                  <a16:creationId xmlns:a16="http://schemas.microsoft.com/office/drawing/2014/main" id="{5C242974-01DA-88EE-B4FD-C4F850ED3920}"/>
                </a:ext>
              </a:extLst>
            </p:cNvPr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154">
              <a:extLst>
                <a:ext uri="{FF2B5EF4-FFF2-40B4-BE49-F238E27FC236}">
                  <a16:creationId xmlns:a16="http://schemas.microsoft.com/office/drawing/2014/main" id="{CC09CF59-A8EF-8360-C784-CC4C19E1EB6E}"/>
                </a:ext>
              </a:extLst>
            </p:cNvPr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155">
              <a:extLst>
                <a:ext uri="{FF2B5EF4-FFF2-40B4-BE49-F238E27FC236}">
                  <a16:creationId xmlns:a16="http://schemas.microsoft.com/office/drawing/2014/main" id="{BE22045E-6B9C-B78B-67A2-B923C8E357ED}"/>
                </a:ext>
              </a:extLst>
            </p:cNvPr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Rectangle 156">
              <a:extLst>
                <a:ext uri="{FF2B5EF4-FFF2-40B4-BE49-F238E27FC236}">
                  <a16:creationId xmlns:a16="http://schemas.microsoft.com/office/drawing/2014/main" id="{038C1CE1-9918-5C70-8AE7-E9C3C91225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6" name="Freeform 140">
            <a:extLst>
              <a:ext uri="{FF2B5EF4-FFF2-40B4-BE49-F238E27FC236}">
                <a16:creationId xmlns:a16="http://schemas.microsoft.com/office/drawing/2014/main" id="{807D5138-BF84-A323-EBD5-6F84F39A650B}"/>
              </a:ext>
            </a:extLst>
          </p:cNvPr>
          <p:cNvSpPr>
            <a:spLocks noEditPoints="1"/>
          </p:cNvSpPr>
          <p:nvPr/>
        </p:nvSpPr>
        <p:spPr bwMode="auto">
          <a:xfrm>
            <a:off x="2020608" y="2038274"/>
            <a:ext cx="474458" cy="47463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Rectangle 40">
            <a:extLst>
              <a:ext uri="{FF2B5EF4-FFF2-40B4-BE49-F238E27FC236}">
                <a16:creationId xmlns:a16="http://schemas.microsoft.com/office/drawing/2014/main" id="{5943F191-49DA-9836-7E2F-5CAEF8D83F95}"/>
              </a:ext>
            </a:extLst>
          </p:cNvPr>
          <p:cNvSpPr/>
          <p:nvPr/>
        </p:nvSpPr>
        <p:spPr>
          <a:xfrm>
            <a:off x="6577593" y="1676916"/>
            <a:ext cx="65" cy="569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endParaRPr lang="en-US" sz="37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C2B468C-FC66-35D9-48E4-C5D64339F19E}"/>
              </a:ext>
            </a:extLst>
          </p:cNvPr>
          <p:cNvGrpSpPr/>
          <p:nvPr/>
        </p:nvGrpSpPr>
        <p:grpSpPr>
          <a:xfrm>
            <a:off x="6447296" y="1806512"/>
            <a:ext cx="310908" cy="310194"/>
            <a:chOff x="-959970" y="1422605"/>
            <a:chExt cx="596900" cy="595313"/>
          </a:xfrm>
        </p:grpSpPr>
        <p:sp>
          <p:nvSpPr>
            <p:cNvPr id="19" name="Oval 77">
              <a:extLst>
                <a:ext uri="{FF2B5EF4-FFF2-40B4-BE49-F238E27FC236}">
                  <a16:creationId xmlns:a16="http://schemas.microsoft.com/office/drawing/2014/main" id="{B2E9495F-ACFB-F656-79F9-E84CF3035F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3142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21" name="Freeform 309">
              <a:extLst>
                <a:ext uri="{FF2B5EF4-FFF2-40B4-BE49-F238E27FC236}">
                  <a16:creationId xmlns:a16="http://schemas.microsoft.com/office/drawing/2014/main" id="{9CA68DA3-5A7C-88D2-D5D9-C3D1A8F72909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6019C09A-FE10-D612-EAEE-FD3F97584CF2}"/>
              </a:ext>
            </a:extLst>
          </p:cNvPr>
          <p:cNvSpPr txBox="1"/>
          <p:nvPr/>
        </p:nvSpPr>
        <p:spPr>
          <a:xfrm>
            <a:off x="1852563" y="2680480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/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E0CDFF4-C136-ED03-1419-6A69616C9A21}"/>
              </a:ext>
            </a:extLst>
          </p:cNvPr>
          <p:cNvSpPr txBox="1"/>
          <p:nvPr/>
        </p:nvSpPr>
        <p:spPr>
          <a:xfrm>
            <a:off x="3909999" y="2680480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1FC55C-91C1-0CE4-DFE2-A39A7E720A2A}"/>
              </a:ext>
            </a:extLst>
          </p:cNvPr>
          <p:cNvSpPr txBox="1"/>
          <p:nvPr/>
        </p:nvSpPr>
        <p:spPr>
          <a:xfrm>
            <a:off x="1852563" y="4782463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8EA7DE9-F986-CA89-210C-79C3A8145D68}"/>
              </a:ext>
            </a:extLst>
          </p:cNvPr>
          <p:cNvSpPr txBox="1"/>
          <p:nvPr/>
        </p:nvSpPr>
        <p:spPr>
          <a:xfrm>
            <a:off x="3909999" y="4782463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/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关键词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85F69A1-4FCA-AF59-EBAC-02289B433164}"/>
              </a:ext>
            </a:extLst>
          </p:cNvPr>
          <p:cNvGrpSpPr/>
          <p:nvPr/>
        </p:nvGrpSpPr>
        <p:grpSpPr>
          <a:xfrm>
            <a:off x="6888501" y="1676915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E445FDE-549F-8E8C-50A8-F564A29D193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0123B3C-D721-ED12-C09A-DEE203C9B0E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Rectangle 40">
            <a:extLst>
              <a:ext uri="{FF2B5EF4-FFF2-40B4-BE49-F238E27FC236}">
                <a16:creationId xmlns:a16="http://schemas.microsoft.com/office/drawing/2014/main" id="{A6A1EB67-A028-C831-611A-5452D0DC5DFF}"/>
              </a:ext>
            </a:extLst>
          </p:cNvPr>
          <p:cNvSpPr/>
          <p:nvPr/>
        </p:nvSpPr>
        <p:spPr>
          <a:xfrm>
            <a:off x="6577593" y="2603877"/>
            <a:ext cx="65" cy="569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endParaRPr lang="en-US" sz="37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FA08254-3C99-79C9-3BF4-AC56A971D639}"/>
              </a:ext>
            </a:extLst>
          </p:cNvPr>
          <p:cNvGrpSpPr/>
          <p:nvPr/>
        </p:nvGrpSpPr>
        <p:grpSpPr>
          <a:xfrm>
            <a:off x="6447296" y="2733473"/>
            <a:ext cx="310908" cy="310194"/>
            <a:chOff x="-959970" y="1422605"/>
            <a:chExt cx="596900" cy="595313"/>
          </a:xfrm>
        </p:grpSpPr>
        <p:sp>
          <p:nvSpPr>
            <p:cNvPr id="31" name="Oval 77">
              <a:extLst>
                <a:ext uri="{FF2B5EF4-FFF2-40B4-BE49-F238E27FC236}">
                  <a16:creationId xmlns:a16="http://schemas.microsoft.com/office/drawing/2014/main" id="{915E1591-FD0C-FA72-ADAE-04821F6BDE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9AA8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2" name="Freeform 309">
              <a:extLst>
                <a:ext uri="{FF2B5EF4-FFF2-40B4-BE49-F238E27FC236}">
                  <a16:creationId xmlns:a16="http://schemas.microsoft.com/office/drawing/2014/main" id="{DF39DC88-DD52-EA6D-6DA4-8C55A3D1DBAE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A8C0963-9E96-CE0C-AAC9-DEA4375996C5}"/>
              </a:ext>
            </a:extLst>
          </p:cNvPr>
          <p:cNvGrpSpPr/>
          <p:nvPr/>
        </p:nvGrpSpPr>
        <p:grpSpPr>
          <a:xfrm>
            <a:off x="6888501" y="2603876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131ED0E-85FE-42F2-9003-62A4A5FB86F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D85DCBD-A790-970D-AF18-00DA645FA41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6" name="Rectangle 40">
            <a:extLst>
              <a:ext uri="{FF2B5EF4-FFF2-40B4-BE49-F238E27FC236}">
                <a16:creationId xmlns:a16="http://schemas.microsoft.com/office/drawing/2014/main" id="{410B79E0-CB69-059C-DE8F-D67EE7346CA5}"/>
              </a:ext>
            </a:extLst>
          </p:cNvPr>
          <p:cNvSpPr/>
          <p:nvPr/>
        </p:nvSpPr>
        <p:spPr>
          <a:xfrm>
            <a:off x="6577593" y="3530838"/>
            <a:ext cx="65" cy="569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endParaRPr lang="en-US" sz="37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1E7EC18-834F-3327-2A6A-CDCA583CB14A}"/>
              </a:ext>
            </a:extLst>
          </p:cNvPr>
          <p:cNvGrpSpPr/>
          <p:nvPr/>
        </p:nvGrpSpPr>
        <p:grpSpPr>
          <a:xfrm>
            <a:off x="6447296" y="3660434"/>
            <a:ext cx="310908" cy="310194"/>
            <a:chOff x="-959970" y="1422605"/>
            <a:chExt cx="596900" cy="595313"/>
          </a:xfrm>
        </p:grpSpPr>
        <p:sp>
          <p:nvSpPr>
            <p:cNvPr id="38" name="Oval 77">
              <a:extLst>
                <a:ext uri="{FF2B5EF4-FFF2-40B4-BE49-F238E27FC236}">
                  <a16:creationId xmlns:a16="http://schemas.microsoft.com/office/drawing/2014/main" id="{54162EF3-1B72-062F-B03F-73988AD23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3142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39" name="Freeform 309">
              <a:extLst>
                <a:ext uri="{FF2B5EF4-FFF2-40B4-BE49-F238E27FC236}">
                  <a16:creationId xmlns:a16="http://schemas.microsoft.com/office/drawing/2014/main" id="{CD2BF96D-B255-AB2A-1183-933999E279B9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C65EBCE-B2C9-816C-97D0-AE76CF90F38D}"/>
              </a:ext>
            </a:extLst>
          </p:cNvPr>
          <p:cNvGrpSpPr/>
          <p:nvPr/>
        </p:nvGrpSpPr>
        <p:grpSpPr>
          <a:xfrm>
            <a:off x="6888501" y="3530837"/>
            <a:ext cx="2966425" cy="816522"/>
            <a:chOff x="283598" y="1906534"/>
            <a:chExt cx="296642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8CEE7EA-28AC-5E42-F96C-D0E4DC31B74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21FFCA4-642D-C29C-258F-069A4B12215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3" name="Rectangle 40">
            <a:extLst>
              <a:ext uri="{FF2B5EF4-FFF2-40B4-BE49-F238E27FC236}">
                <a16:creationId xmlns:a16="http://schemas.microsoft.com/office/drawing/2014/main" id="{19227061-99CF-E747-9E65-25B65D4A5ABE}"/>
              </a:ext>
            </a:extLst>
          </p:cNvPr>
          <p:cNvSpPr/>
          <p:nvPr/>
        </p:nvSpPr>
        <p:spPr>
          <a:xfrm>
            <a:off x="6577593" y="4457799"/>
            <a:ext cx="65" cy="569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endParaRPr lang="en-US" sz="37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240F5C5-FEB1-EAA6-D401-1D572560C09A}"/>
              </a:ext>
            </a:extLst>
          </p:cNvPr>
          <p:cNvGrpSpPr/>
          <p:nvPr/>
        </p:nvGrpSpPr>
        <p:grpSpPr>
          <a:xfrm>
            <a:off x="6447296" y="4587395"/>
            <a:ext cx="310908" cy="310194"/>
            <a:chOff x="-959970" y="1422605"/>
            <a:chExt cx="596900" cy="595313"/>
          </a:xfrm>
        </p:grpSpPr>
        <p:sp>
          <p:nvSpPr>
            <p:cNvPr id="45" name="Oval 77">
              <a:extLst>
                <a:ext uri="{FF2B5EF4-FFF2-40B4-BE49-F238E27FC236}">
                  <a16:creationId xmlns:a16="http://schemas.microsoft.com/office/drawing/2014/main" id="{45F480A1-553C-AE32-4D4A-D02DCA3BD8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3142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  <p:sp>
          <p:nvSpPr>
            <p:cNvPr id="46" name="Freeform 309">
              <a:extLst>
                <a:ext uri="{FF2B5EF4-FFF2-40B4-BE49-F238E27FC236}">
                  <a16:creationId xmlns:a16="http://schemas.microsoft.com/office/drawing/2014/main" id="{B7D21D3A-6649-E5F0-4D7F-81BFF5D6220E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3AADB33-8863-4512-0AE2-5FBC32677F95}"/>
              </a:ext>
            </a:extLst>
          </p:cNvPr>
          <p:cNvGrpSpPr/>
          <p:nvPr/>
        </p:nvGrpSpPr>
        <p:grpSpPr>
          <a:xfrm>
            <a:off x="6888501" y="4457798"/>
            <a:ext cx="2966425" cy="816522"/>
            <a:chOff x="283598" y="1906534"/>
            <a:chExt cx="2966425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DE78C9D-2458-90BC-957A-BF28D3C384A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C639E65-AAA1-00FA-2F1D-41F8C5B91C1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490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D3F61A76-FA5A-24E4-A96B-06F22BAAB0EF}"/>
              </a:ext>
            </a:extLst>
          </p:cNvPr>
          <p:cNvGrpSpPr/>
          <p:nvPr/>
        </p:nvGrpSpPr>
        <p:grpSpPr>
          <a:xfrm>
            <a:off x="4709836" y="123181"/>
            <a:ext cx="2772327" cy="584775"/>
            <a:chOff x="4326511" y="123181"/>
            <a:chExt cx="2772327" cy="58477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512EFCF-AD88-CD3D-A18A-7C4251C0215E}"/>
                </a:ext>
              </a:extLst>
            </p:cNvPr>
            <p:cNvSpPr txBox="1"/>
            <p:nvPr/>
          </p:nvSpPr>
          <p:spPr>
            <a:xfrm>
              <a:off x="4326511" y="123181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DA2274D-5FCE-E4D7-8CE6-C6D21D3D2CE4}"/>
                </a:ext>
              </a:extLst>
            </p:cNvPr>
            <p:cNvSpPr txBox="1"/>
            <p:nvPr/>
          </p:nvSpPr>
          <p:spPr>
            <a:xfrm>
              <a:off x="5093161" y="209054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研究的方法与过程</a:t>
              </a:r>
            </a:p>
          </p:txBody>
        </p:sp>
      </p:grpSp>
      <p:sp>
        <p:nvSpPr>
          <p:cNvPr id="5" name="Freeform 5"/>
          <p:cNvSpPr>
            <a:spLocks/>
          </p:cNvSpPr>
          <p:nvPr/>
        </p:nvSpPr>
        <p:spPr bwMode="auto">
          <a:xfrm>
            <a:off x="3185358" y="1630491"/>
            <a:ext cx="2811446" cy="2234905"/>
          </a:xfrm>
          <a:custGeom>
            <a:avLst/>
            <a:gdLst>
              <a:gd name="T0" fmla="*/ 132 w 550"/>
              <a:gd name="T1" fmla="*/ 289 h 436"/>
              <a:gd name="T2" fmla="*/ 132 w 550"/>
              <a:gd name="T3" fmla="*/ 436 h 436"/>
              <a:gd name="T4" fmla="*/ 276 w 550"/>
              <a:gd name="T5" fmla="*/ 436 h 436"/>
              <a:gd name="T6" fmla="*/ 408 w 550"/>
              <a:gd name="T7" fmla="*/ 436 h 436"/>
              <a:gd name="T8" fmla="*/ 447 w 550"/>
              <a:gd name="T9" fmla="*/ 436 h 436"/>
              <a:gd name="T10" fmla="*/ 550 w 550"/>
              <a:gd name="T11" fmla="*/ 436 h 436"/>
              <a:gd name="T12" fmla="*/ 550 w 550"/>
              <a:gd name="T13" fmla="*/ 291 h 436"/>
              <a:gd name="T14" fmla="*/ 497 w 550"/>
              <a:gd name="T15" fmla="*/ 306 h 436"/>
              <a:gd name="T16" fmla="*/ 418 w 550"/>
              <a:gd name="T17" fmla="*/ 220 h 436"/>
              <a:gd name="T18" fmla="*/ 497 w 550"/>
              <a:gd name="T19" fmla="*/ 134 h 436"/>
              <a:gd name="T20" fmla="*/ 550 w 550"/>
              <a:gd name="T21" fmla="*/ 150 h 436"/>
              <a:gd name="T22" fmla="*/ 550 w 550"/>
              <a:gd name="T23" fmla="*/ 0 h 436"/>
              <a:gd name="T24" fmla="*/ 132 w 550"/>
              <a:gd name="T25" fmla="*/ 0 h 436"/>
              <a:gd name="T26" fmla="*/ 132 w 550"/>
              <a:gd name="T27" fmla="*/ 156 h 436"/>
              <a:gd name="T28" fmla="*/ 109 w 550"/>
              <a:gd name="T29" fmla="*/ 197 h 436"/>
              <a:gd name="T30" fmla="*/ 64 w 550"/>
              <a:gd name="T31" fmla="*/ 197 h 436"/>
              <a:gd name="T32" fmla="*/ 29 w 550"/>
              <a:gd name="T33" fmla="*/ 185 h 436"/>
              <a:gd name="T34" fmla="*/ 0 w 550"/>
              <a:gd name="T35" fmla="*/ 220 h 436"/>
              <a:gd name="T36" fmla="*/ 29 w 550"/>
              <a:gd name="T37" fmla="*/ 255 h 436"/>
              <a:gd name="T38" fmla="*/ 64 w 550"/>
              <a:gd name="T39" fmla="*/ 243 h 436"/>
              <a:gd name="T40" fmla="*/ 109 w 550"/>
              <a:gd name="T41" fmla="*/ 243 h 436"/>
              <a:gd name="T42" fmla="*/ 129 w 550"/>
              <a:gd name="T43" fmla="*/ 268 h 436"/>
              <a:gd name="T44" fmla="*/ 133 w 550"/>
              <a:gd name="T45" fmla="*/ 268 h 436"/>
              <a:gd name="T46" fmla="*/ 132 w 550"/>
              <a:gd name="T47" fmla="*/ 285 h 436"/>
              <a:gd name="T48" fmla="*/ 132 w 550"/>
              <a:gd name="T49" fmla="*/ 289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0" h="436">
                <a:moveTo>
                  <a:pt x="132" y="289"/>
                </a:moveTo>
                <a:cubicBezTo>
                  <a:pt x="132" y="436"/>
                  <a:pt x="132" y="436"/>
                  <a:pt x="132" y="436"/>
                </a:cubicBezTo>
                <a:cubicBezTo>
                  <a:pt x="276" y="436"/>
                  <a:pt x="276" y="436"/>
                  <a:pt x="276" y="436"/>
                </a:cubicBezTo>
                <a:cubicBezTo>
                  <a:pt x="276" y="436"/>
                  <a:pt x="408" y="436"/>
                  <a:pt x="408" y="436"/>
                </a:cubicBezTo>
                <a:cubicBezTo>
                  <a:pt x="410" y="436"/>
                  <a:pt x="416" y="436"/>
                  <a:pt x="447" y="436"/>
                </a:cubicBezTo>
                <a:cubicBezTo>
                  <a:pt x="550" y="436"/>
                  <a:pt x="550" y="436"/>
                  <a:pt x="550" y="436"/>
                </a:cubicBezTo>
                <a:cubicBezTo>
                  <a:pt x="550" y="291"/>
                  <a:pt x="550" y="291"/>
                  <a:pt x="550" y="291"/>
                </a:cubicBezTo>
                <a:cubicBezTo>
                  <a:pt x="537" y="296"/>
                  <a:pt x="514" y="306"/>
                  <a:pt x="497" y="306"/>
                </a:cubicBezTo>
                <a:cubicBezTo>
                  <a:pt x="453" y="306"/>
                  <a:pt x="418" y="267"/>
                  <a:pt x="418" y="220"/>
                </a:cubicBezTo>
                <a:cubicBezTo>
                  <a:pt x="418" y="173"/>
                  <a:pt x="453" y="134"/>
                  <a:pt x="497" y="134"/>
                </a:cubicBezTo>
                <a:cubicBezTo>
                  <a:pt x="514" y="134"/>
                  <a:pt x="537" y="144"/>
                  <a:pt x="550" y="150"/>
                </a:cubicBezTo>
                <a:cubicBezTo>
                  <a:pt x="550" y="0"/>
                  <a:pt x="550" y="0"/>
                  <a:pt x="55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1" y="174"/>
                  <a:pt x="123" y="189"/>
                  <a:pt x="109" y="197"/>
                </a:cubicBezTo>
                <a:cubicBezTo>
                  <a:pt x="95" y="205"/>
                  <a:pt x="79" y="205"/>
                  <a:pt x="64" y="197"/>
                </a:cubicBezTo>
                <a:cubicBezTo>
                  <a:pt x="51" y="191"/>
                  <a:pt x="34" y="185"/>
                  <a:pt x="29" y="185"/>
                </a:cubicBezTo>
                <a:cubicBezTo>
                  <a:pt x="13" y="185"/>
                  <a:pt x="0" y="201"/>
                  <a:pt x="0" y="220"/>
                </a:cubicBezTo>
                <a:cubicBezTo>
                  <a:pt x="0" y="239"/>
                  <a:pt x="13" y="255"/>
                  <a:pt x="29" y="255"/>
                </a:cubicBezTo>
                <a:cubicBezTo>
                  <a:pt x="34" y="255"/>
                  <a:pt x="51" y="249"/>
                  <a:pt x="64" y="243"/>
                </a:cubicBezTo>
                <a:cubicBezTo>
                  <a:pt x="79" y="235"/>
                  <a:pt x="95" y="235"/>
                  <a:pt x="109" y="243"/>
                </a:cubicBezTo>
                <a:cubicBezTo>
                  <a:pt x="118" y="248"/>
                  <a:pt x="125" y="257"/>
                  <a:pt x="129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86"/>
                  <a:pt x="132" y="287"/>
                  <a:pt x="132" y="289"/>
                </a:cubicBezTo>
              </a:path>
            </a:pathLst>
          </a:custGeom>
          <a:solidFill>
            <a:srgbClr val="9AA8D3"/>
          </a:solidFill>
          <a:ln w="12700">
            <a:noFill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5577894" y="1630491"/>
            <a:ext cx="2809286" cy="2234905"/>
          </a:xfrm>
          <a:custGeom>
            <a:avLst/>
            <a:gdLst>
              <a:gd name="T0" fmla="*/ 550 w 550"/>
              <a:gd name="T1" fmla="*/ 150 h 436"/>
              <a:gd name="T2" fmla="*/ 550 w 550"/>
              <a:gd name="T3" fmla="*/ 0 h 436"/>
              <a:gd name="T4" fmla="*/ 479 w 550"/>
              <a:gd name="T5" fmla="*/ 0 h 436"/>
              <a:gd name="T6" fmla="*/ 339 w 550"/>
              <a:gd name="T7" fmla="*/ 0 h 436"/>
              <a:gd name="T8" fmla="*/ 277 w 550"/>
              <a:gd name="T9" fmla="*/ 0 h 436"/>
              <a:gd name="T10" fmla="*/ 275 w 550"/>
              <a:gd name="T11" fmla="*/ 0 h 436"/>
              <a:gd name="T12" fmla="*/ 132 w 550"/>
              <a:gd name="T13" fmla="*/ 0 h 436"/>
              <a:gd name="T14" fmla="*/ 132 w 550"/>
              <a:gd name="T15" fmla="*/ 156 h 436"/>
              <a:gd name="T16" fmla="*/ 109 w 550"/>
              <a:gd name="T17" fmla="*/ 197 h 436"/>
              <a:gd name="T18" fmla="*/ 64 w 550"/>
              <a:gd name="T19" fmla="*/ 197 h 436"/>
              <a:gd name="T20" fmla="*/ 29 w 550"/>
              <a:gd name="T21" fmla="*/ 185 h 436"/>
              <a:gd name="T22" fmla="*/ 0 w 550"/>
              <a:gd name="T23" fmla="*/ 220 h 436"/>
              <a:gd name="T24" fmla="*/ 29 w 550"/>
              <a:gd name="T25" fmla="*/ 255 h 436"/>
              <a:gd name="T26" fmla="*/ 64 w 550"/>
              <a:gd name="T27" fmla="*/ 243 h 436"/>
              <a:gd name="T28" fmla="*/ 109 w 550"/>
              <a:gd name="T29" fmla="*/ 243 h 436"/>
              <a:gd name="T30" fmla="*/ 129 w 550"/>
              <a:gd name="T31" fmla="*/ 268 h 436"/>
              <a:gd name="T32" fmla="*/ 133 w 550"/>
              <a:gd name="T33" fmla="*/ 268 h 436"/>
              <a:gd name="T34" fmla="*/ 132 w 550"/>
              <a:gd name="T35" fmla="*/ 285 h 436"/>
              <a:gd name="T36" fmla="*/ 132 w 550"/>
              <a:gd name="T37" fmla="*/ 289 h 436"/>
              <a:gd name="T38" fmla="*/ 132 w 550"/>
              <a:gd name="T39" fmla="*/ 436 h 436"/>
              <a:gd name="T40" fmla="*/ 550 w 550"/>
              <a:gd name="T41" fmla="*/ 436 h 436"/>
              <a:gd name="T42" fmla="*/ 550 w 550"/>
              <a:gd name="T43" fmla="*/ 291 h 436"/>
              <a:gd name="T44" fmla="*/ 497 w 550"/>
              <a:gd name="T45" fmla="*/ 306 h 436"/>
              <a:gd name="T46" fmla="*/ 418 w 550"/>
              <a:gd name="T47" fmla="*/ 220 h 436"/>
              <a:gd name="T48" fmla="*/ 497 w 550"/>
              <a:gd name="T49" fmla="*/ 134 h 436"/>
              <a:gd name="T50" fmla="*/ 550 w 550"/>
              <a:gd name="T51" fmla="*/ 15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50" h="436">
                <a:moveTo>
                  <a:pt x="550" y="150"/>
                </a:moveTo>
                <a:cubicBezTo>
                  <a:pt x="550" y="0"/>
                  <a:pt x="550" y="0"/>
                  <a:pt x="550" y="0"/>
                </a:cubicBezTo>
                <a:cubicBezTo>
                  <a:pt x="479" y="0"/>
                  <a:pt x="479" y="0"/>
                  <a:pt x="479" y="0"/>
                </a:cubicBezTo>
                <a:cubicBezTo>
                  <a:pt x="479" y="0"/>
                  <a:pt x="398" y="0"/>
                  <a:pt x="339" y="0"/>
                </a:cubicBezTo>
                <a:cubicBezTo>
                  <a:pt x="286" y="0"/>
                  <a:pt x="279" y="0"/>
                  <a:pt x="27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1" y="174"/>
                  <a:pt x="123" y="189"/>
                  <a:pt x="109" y="197"/>
                </a:cubicBezTo>
                <a:cubicBezTo>
                  <a:pt x="96" y="205"/>
                  <a:pt x="79" y="205"/>
                  <a:pt x="64" y="197"/>
                </a:cubicBezTo>
                <a:cubicBezTo>
                  <a:pt x="51" y="191"/>
                  <a:pt x="34" y="185"/>
                  <a:pt x="29" y="185"/>
                </a:cubicBezTo>
                <a:cubicBezTo>
                  <a:pt x="13" y="185"/>
                  <a:pt x="0" y="201"/>
                  <a:pt x="0" y="220"/>
                </a:cubicBezTo>
                <a:cubicBezTo>
                  <a:pt x="0" y="239"/>
                  <a:pt x="13" y="255"/>
                  <a:pt x="29" y="255"/>
                </a:cubicBezTo>
                <a:cubicBezTo>
                  <a:pt x="34" y="255"/>
                  <a:pt x="51" y="249"/>
                  <a:pt x="64" y="243"/>
                </a:cubicBezTo>
                <a:cubicBezTo>
                  <a:pt x="79" y="235"/>
                  <a:pt x="96" y="235"/>
                  <a:pt x="109" y="243"/>
                </a:cubicBezTo>
                <a:cubicBezTo>
                  <a:pt x="118" y="248"/>
                  <a:pt x="125" y="257"/>
                  <a:pt x="129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86"/>
                  <a:pt x="132" y="287"/>
                  <a:pt x="132" y="289"/>
                </a:cubicBezTo>
                <a:cubicBezTo>
                  <a:pt x="132" y="436"/>
                  <a:pt x="132" y="436"/>
                  <a:pt x="132" y="436"/>
                </a:cubicBezTo>
                <a:cubicBezTo>
                  <a:pt x="550" y="436"/>
                  <a:pt x="550" y="436"/>
                  <a:pt x="550" y="436"/>
                </a:cubicBezTo>
                <a:cubicBezTo>
                  <a:pt x="550" y="291"/>
                  <a:pt x="550" y="291"/>
                  <a:pt x="550" y="291"/>
                </a:cubicBezTo>
                <a:cubicBezTo>
                  <a:pt x="537" y="296"/>
                  <a:pt x="514" y="306"/>
                  <a:pt x="497" y="306"/>
                </a:cubicBezTo>
                <a:cubicBezTo>
                  <a:pt x="453" y="306"/>
                  <a:pt x="418" y="267"/>
                  <a:pt x="418" y="220"/>
                </a:cubicBezTo>
                <a:cubicBezTo>
                  <a:pt x="418" y="173"/>
                  <a:pt x="453" y="134"/>
                  <a:pt x="497" y="134"/>
                </a:cubicBezTo>
                <a:cubicBezTo>
                  <a:pt x="514" y="134"/>
                  <a:pt x="537" y="144"/>
                  <a:pt x="550" y="150"/>
                </a:cubicBezTo>
              </a:path>
            </a:pathLst>
          </a:custGeom>
          <a:solidFill>
            <a:srgbClr val="314271"/>
          </a:solidFill>
          <a:ln w="12700">
            <a:noFill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7983386" y="1624013"/>
            <a:ext cx="2906456" cy="2241383"/>
          </a:xfrm>
          <a:custGeom>
            <a:avLst/>
            <a:gdLst>
              <a:gd name="T0" fmla="*/ 108 w 569"/>
              <a:gd name="T1" fmla="*/ 194 h 437"/>
              <a:gd name="T2" fmla="*/ 63 w 569"/>
              <a:gd name="T3" fmla="*/ 195 h 437"/>
              <a:gd name="T4" fmla="*/ 28 w 569"/>
              <a:gd name="T5" fmla="*/ 182 h 437"/>
              <a:gd name="T6" fmla="*/ 0 w 569"/>
              <a:gd name="T7" fmla="*/ 219 h 437"/>
              <a:gd name="T8" fmla="*/ 28 w 569"/>
              <a:gd name="T9" fmla="*/ 255 h 437"/>
              <a:gd name="T10" fmla="*/ 63 w 569"/>
              <a:gd name="T11" fmla="*/ 243 h 437"/>
              <a:gd name="T12" fmla="*/ 108 w 569"/>
              <a:gd name="T13" fmla="*/ 243 h 437"/>
              <a:gd name="T14" fmla="*/ 131 w 569"/>
              <a:gd name="T15" fmla="*/ 279 h 437"/>
              <a:gd name="T16" fmla="*/ 131 w 569"/>
              <a:gd name="T17" fmla="*/ 282 h 437"/>
              <a:gd name="T18" fmla="*/ 131 w 569"/>
              <a:gd name="T19" fmla="*/ 286 h 437"/>
              <a:gd name="T20" fmla="*/ 131 w 569"/>
              <a:gd name="T21" fmla="*/ 291 h 437"/>
              <a:gd name="T22" fmla="*/ 131 w 569"/>
              <a:gd name="T23" fmla="*/ 437 h 437"/>
              <a:gd name="T24" fmla="*/ 283 w 569"/>
              <a:gd name="T25" fmla="*/ 437 h 437"/>
              <a:gd name="T26" fmla="*/ 267 w 569"/>
              <a:gd name="T27" fmla="*/ 382 h 437"/>
              <a:gd name="T28" fmla="*/ 353 w 569"/>
              <a:gd name="T29" fmla="*/ 300 h 437"/>
              <a:gd name="T30" fmla="*/ 438 w 569"/>
              <a:gd name="T31" fmla="*/ 382 h 437"/>
              <a:gd name="T32" fmla="*/ 423 w 569"/>
              <a:gd name="T33" fmla="*/ 437 h 437"/>
              <a:gd name="T34" fmla="*/ 567 w 569"/>
              <a:gd name="T35" fmla="*/ 437 h 437"/>
              <a:gd name="T36" fmla="*/ 567 w 569"/>
              <a:gd name="T37" fmla="*/ 295 h 437"/>
              <a:gd name="T38" fmla="*/ 567 w 569"/>
              <a:gd name="T39" fmla="*/ 162 h 437"/>
              <a:gd name="T40" fmla="*/ 567 w 569"/>
              <a:gd name="T41" fmla="*/ 158 h 437"/>
              <a:gd name="T42" fmla="*/ 567 w 569"/>
              <a:gd name="T43" fmla="*/ 1 h 437"/>
              <a:gd name="T44" fmla="*/ 397 w 569"/>
              <a:gd name="T45" fmla="*/ 1 h 437"/>
              <a:gd name="T46" fmla="*/ 397 w 569"/>
              <a:gd name="T47" fmla="*/ 1 h 437"/>
              <a:gd name="T48" fmla="*/ 215 w 569"/>
              <a:gd name="T49" fmla="*/ 1 h 437"/>
              <a:gd name="T50" fmla="*/ 202 w 569"/>
              <a:gd name="T51" fmla="*/ 0 h 437"/>
              <a:gd name="T52" fmla="*/ 202 w 569"/>
              <a:gd name="T53" fmla="*/ 1 h 437"/>
              <a:gd name="T54" fmla="*/ 142 w 569"/>
              <a:gd name="T55" fmla="*/ 1 h 437"/>
              <a:gd name="T56" fmla="*/ 131 w 569"/>
              <a:gd name="T57" fmla="*/ 1 h 437"/>
              <a:gd name="T58" fmla="*/ 131 w 569"/>
              <a:gd name="T59" fmla="*/ 151 h 437"/>
              <a:gd name="T60" fmla="*/ 131 w 569"/>
              <a:gd name="T61" fmla="*/ 152 h 437"/>
              <a:gd name="T62" fmla="*/ 132 w 569"/>
              <a:gd name="T63" fmla="*/ 169 h 437"/>
              <a:gd name="T64" fmla="*/ 128 w 569"/>
              <a:gd name="T65" fmla="*/ 169 h 437"/>
              <a:gd name="T66" fmla="*/ 108 w 569"/>
              <a:gd name="T67" fmla="*/ 194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69" h="437">
                <a:moveTo>
                  <a:pt x="108" y="194"/>
                </a:moveTo>
                <a:cubicBezTo>
                  <a:pt x="95" y="202"/>
                  <a:pt x="79" y="203"/>
                  <a:pt x="63" y="195"/>
                </a:cubicBezTo>
                <a:cubicBezTo>
                  <a:pt x="50" y="188"/>
                  <a:pt x="33" y="182"/>
                  <a:pt x="28" y="182"/>
                </a:cubicBezTo>
                <a:cubicBezTo>
                  <a:pt x="13" y="182"/>
                  <a:pt x="0" y="199"/>
                  <a:pt x="0" y="219"/>
                </a:cubicBezTo>
                <a:cubicBezTo>
                  <a:pt x="0" y="239"/>
                  <a:pt x="13" y="255"/>
                  <a:pt x="28" y="255"/>
                </a:cubicBezTo>
                <a:cubicBezTo>
                  <a:pt x="33" y="255"/>
                  <a:pt x="50" y="249"/>
                  <a:pt x="63" y="243"/>
                </a:cubicBezTo>
                <a:cubicBezTo>
                  <a:pt x="79" y="235"/>
                  <a:pt x="95" y="235"/>
                  <a:pt x="108" y="243"/>
                </a:cubicBezTo>
                <a:cubicBezTo>
                  <a:pt x="121" y="250"/>
                  <a:pt x="129" y="263"/>
                  <a:pt x="131" y="279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6"/>
                  <a:pt x="131" y="286"/>
                  <a:pt x="131" y="286"/>
                </a:cubicBezTo>
                <a:cubicBezTo>
                  <a:pt x="131" y="291"/>
                  <a:pt x="131" y="291"/>
                  <a:pt x="131" y="291"/>
                </a:cubicBezTo>
                <a:cubicBezTo>
                  <a:pt x="131" y="437"/>
                  <a:pt x="131" y="437"/>
                  <a:pt x="131" y="437"/>
                </a:cubicBezTo>
                <a:cubicBezTo>
                  <a:pt x="283" y="437"/>
                  <a:pt x="283" y="437"/>
                  <a:pt x="283" y="437"/>
                </a:cubicBezTo>
                <a:cubicBezTo>
                  <a:pt x="277" y="424"/>
                  <a:pt x="267" y="400"/>
                  <a:pt x="267" y="382"/>
                </a:cubicBezTo>
                <a:cubicBezTo>
                  <a:pt x="267" y="337"/>
                  <a:pt x="306" y="300"/>
                  <a:pt x="353" y="300"/>
                </a:cubicBezTo>
                <a:cubicBezTo>
                  <a:pt x="400" y="300"/>
                  <a:pt x="438" y="337"/>
                  <a:pt x="438" y="382"/>
                </a:cubicBezTo>
                <a:cubicBezTo>
                  <a:pt x="438" y="400"/>
                  <a:pt x="429" y="424"/>
                  <a:pt x="423" y="437"/>
                </a:cubicBezTo>
                <a:cubicBezTo>
                  <a:pt x="567" y="437"/>
                  <a:pt x="567" y="437"/>
                  <a:pt x="567" y="437"/>
                </a:cubicBezTo>
                <a:cubicBezTo>
                  <a:pt x="567" y="295"/>
                  <a:pt x="567" y="295"/>
                  <a:pt x="567" y="295"/>
                </a:cubicBezTo>
                <a:cubicBezTo>
                  <a:pt x="567" y="294"/>
                  <a:pt x="569" y="184"/>
                  <a:pt x="567" y="162"/>
                </a:cubicBezTo>
                <a:cubicBezTo>
                  <a:pt x="567" y="160"/>
                  <a:pt x="567" y="159"/>
                  <a:pt x="567" y="158"/>
                </a:cubicBezTo>
                <a:cubicBezTo>
                  <a:pt x="567" y="1"/>
                  <a:pt x="567" y="1"/>
                  <a:pt x="567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215" y="1"/>
                  <a:pt x="215" y="1"/>
                  <a:pt x="215" y="1"/>
                </a:cubicBezTo>
                <a:cubicBezTo>
                  <a:pt x="210" y="1"/>
                  <a:pt x="206" y="1"/>
                  <a:pt x="202" y="0"/>
                </a:cubicBezTo>
                <a:cubicBezTo>
                  <a:pt x="202" y="1"/>
                  <a:pt x="202" y="1"/>
                  <a:pt x="202" y="1"/>
                </a:cubicBezTo>
                <a:cubicBezTo>
                  <a:pt x="142" y="1"/>
                  <a:pt x="142" y="1"/>
                  <a:pt x="142" y="1"/>
                </a:cubicBezTo>
                <a:cubicBezTo>
                  <a:pt x="141" y="1"/>
                  <a:pt x="137" y="1"/>
                  <a:pt x="131" y="1"/>
                </a:cubicBezTo>
                <a:cubicBezTo>
                  <a:pt x="131" y="151"/>
                  <a:pt x="131" y="151"/>
                  <a:pt x="131" y="151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2" y="169"/>
                  <a:pt x="132" y="169"/>
                  <a:pt x="132" y="169"/>
                </a:cubicBezTo>
                <a:cubicBezTo>
                  <a:pt x="128" y="169"/>
                  <a:pt x="128" y="169"/>
                  <a:pt x="128" y="169"/>
                </a:cubicBezTo>
                <a:cubicBezTo>
                  <a:pt x="125" y="180"/>
                  <a:pt x="118" y="189"/>
                  <a:pt x="108" y="194"/>
                </a:cubicBezTo>
              </a:path>
            </a:pathLst>
          </a:custGeom>
          <a:solidFill>
            <a:srgbClr val="9AA8D3"/>
          </a:solidFill>
          <a:ln w="12700">
            <a:noFill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1378000" y="1630491"/>
            <a:ext cx="2226268" cy="2912934"/>
          </a:xfrm>
          <a:custGeom>
            <a:avLst/>
            <a:gdLst>
              <a:gd name="T0" fmla="*/ 194 w 436"/>
              <a:gd name="T1" fmla="*/ 459 h 568"/>
              <a:gd name="T2" fmla="*/ 194 w 436"/>
              <a:gd name="T3" fmla="*/ 505 h 568"/>
              <a:gd name="T4" fmla="*/ 181 w 436"/>
              <a:gd name="T5" fmla="*/ 539 h 568"/>
              <a:gd name="T6" fmla="*/ 218 w 436"/>
              <a:gd name="T7" fmla="*/ 568 h 568"/>
              <a:gd name="T8" fmla="*/ 255 w 436"/>
              <a:gd name="T9" fmla="*/ 539 h 568"/>
              <a:gd name="T10" fmla="*/ 242 w 436"/>
              <a:gd name="T11" fmla="*/ 505 h 568"/>
              <a:gd name="T12" fmla="*/ 242 w 436"/>
              <a:gd name="T13" fmla="*/ 459 h 568"/>
              <a:gd name="T14" fmla="*/ 279 w 436"/>
              <a:gd name="T15" fmla="*/ 437 h 568"/>
              <a:gd name="T16" fmla="*/ 281 w 436"/>
              <a:gd name="T17" fmla="*/ 437 h 568"/>
              <a:gd name="T18" fmla="*/ 285 w 436"/>
              <a:gd name="T19" fmla="*/ 437 h 568"/>
              <a:gd name="T20" fmla="*/ 290 w 436"/>
              <a:gd name="T21" fmla="*/ 436 h 568"/>
              <a:gd name="T22" fmla="*/ 436 w 436"/>
              <a:gd name="T23" fmla="*/ 436 h 568"/>
              <a:gd name="T24" fmla="*/ 436 w 436"/>
              <a:gd name="T25" fmla="*/ 285 h 568"/>
              <a:gd name="T26" fmla="*/ 381 w 436"/>
              <a:gd name="T27" fmla="*/ 301 h 568"/>
              <a:gd name="T28" fmla="*/ 300 w 436"/>
              <a:gd name="T29" fmla="*/ 215 h 568"/>
              <a:gd name="T30" fmla="*/ 381 w 436"/>
              <a:gd name="T31" fmla="*/ 129 h 568"/>
              <a:gd name="T32" fmla="*/ 436 w 436"/>
              <a:gd name="T33" fmla="*/ 145 h 568"/>
              <a:gd name="T34" fmla="*/ 436 w 436"/>
              <a:gd name="T35" fmla="*/ 0 h 568"/>
              <a:gd name="T36" fmla="*/ 294 w 436"/>
              <a:gd name="T37" fmla="*/ 0 h 568"/>
              <a:gd name="T38" fmla="*/ 201 w 436"/>
              <a:gd name="T39" fmla="*/ 0 h 568"/>
              <a:gd name="T40" fmla="*/ 161 w 436"/>
              <a:gd name="T41" fmla="*/ 0 h 568"/>
              <a:gd name="T42" fmla="*/ 157 w 436"/>
              <a:gd name="T43" fmla="*/ 0 h 568"/>
              <a:gd name="T44" fmla="*/ 0 w 436"/>
              <a:gd name="T45" fmla="*/ 0 h 568"/>
              <a:gd name="T46" fmla="*/ 0 w 436"/>
              <a:gd name="T47" fmla="*/ 161 h 568"/>
              <a:gd name="T48" fmla="*/ 0 w 436"/>
              <a:gd name="T49" fmla="*/ 353 h 568"/>
              <a:gd name="T50" fmla="*/ 0 w 436"/>
              <a:gd name="T51" fmla="*/ 366 h 568"/>
              <a:gd name="T52" fmla="*/ 0 w 436"/>
              <a:gd name="T53" fmla="*/ 366 h 568"/>
              <a:gd name="T54" fmla="*/ 0 w 436"/>
              <a:gd name="T55" fmla="*/ 426 h 568"/>
              <a:gd name="T56" fmla="*/ 0 w 436"/>
              <a:gd name="T57" fmla="*/ 436 h 568"/>
              <a:gd name="T58" fmla="*/ 150 w 436"/>
              <a:gd name="T59" fmla="*/ 437 h 568"/>
              <a:gd name="T60" fmla="*/ 151 w 436"/>
              <a:gd name="T61" fmla="*/ 437 h 568"/>
              <a:gd name="T62" fmla="*/ 168 w 436"/>
              <a:gd name="T63" fmla="*/ 436 h 568"/>
              <a:gd name="T64" fmla="*/ 168 w 436"/>
              <a:gd name="T65" fmla="*/ 439 h 568"/>
              <a:gd name="T66" fmla="*/ 194 w 436"/>
              <a:gd name="T67" fmla="*/ 459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6" h="568">
                <a:moveTo>
                  <a:pt x="194" y="459"/>
                </a:moveTo>
                <a:cubicBezTo>
                  <a:pt x="202" y="473"/>
                  <a:pt x="202" y="489"/>
                  <a:pt x="194" y="505"/>
                </a:cubicBezTo>
                <a:cubicBezTo>
                  <a:pt x="187" y="518"/>
                  <a:pt x="181" y="534"/>
                  <a:pt x="181" y="539"/>
                </a:cubicBezTo>
                <a:cubicBezTo>
                  <a:pt x="181" y="555"/>
                  <a:pt x="198" y="568"/>
                  <a:pt x="218" y="568"/>
                </a:cubicBezTo>
                <a:cubicBezTo>
                  <a:pt x="238" y="568"/>
                  <a:pt x="255" y="555"/>
                  <a:pt x="255" y="539"/>
                </a:cubicBezTo>
                <a:cubicBezTo>
                  <a:pt x="255" y="534"/>
                  <a:pt x="249" y="518"/>
                  <a:pt x="242" y="505"/>
                </a:cubicBezTo>
                <a:cubicBezTo>
                  <a:pt x="234" y="489"/>
                  <a:pt x="234" y="473"/>
                  <a:pt x="242" y="459"/>
                </a:cubicBezTo>
                <a:cubicBezTo>
                  <a:pt x="249" y="447"/>
                  <a:pt x="262" y="439"/>
                  <a:pt x="279" y="437"/>
                </a:cubicBezTo>
                <a:cubicBezTo>
                  <a:pt x="281" y="437"/>
                  <a:pt x="281" y="437"/>
                  <a:pt x="281" y="437"/>
                </a:cubicBezTo>
                <a:cubicBezTo>
                  <a:pt x="285" y="437"/>
                  <a:pt x="285" y="437"/>
                  <a:pt x="285" y="437"/>
                </a:cubicBezTo>
                <a:cubicBezTo>
                  <a:pt x="290" y="436"/>
                  <a:pt x="290" y="436"/>
                  <a:pt x="290" y="436"/>
                </a:cubicBezTo>
                <a:cubicBezTo>
                  <a:pt x="436" y="436"/>
                  <a:pt x="436" y="436"/>
                  <a:pt x="436" y="436"/>
                </a:cubicBezTo>
                <a:cubicBezTo>
                  <a:pt x="436" y="285"/>
                  <a:pt x="436" y="285"/>
                  <a:pt x="436" y="285"/>
                </a:cubicBezTo>
                <a:cubicBezTo>
                  <a:pt x="423" y="291"/>
                  <a:pt x="399" y="301"/>
                  <a:pt x="381" y="301"/>
                </a:cubicBezTo>
                <a:cubicBezTo>
                  <a:pt x="336" y="301"/>
                  <a:pt x="300" y="262"/>
                  <a:pt x="300" y="215"/>
                </a:cubicBezTo>
                <a:cubicBezTo>
                  <a:pt x="300" y="168"/>
                  <a:pt x="336" y="129"/>
                  <a:pt x="381" y="129"/>
                </a:cubicBezTo>
                <a:cubicBezTo>
                  <a:pt x="399" y="129"/>
                  <a:pt x="423" y="139"/>
                  <a:pt x="436" y="145"/>
                </a:cubicBezTo>
                <a:cubicBezTo>
                  <a:pt x="436" y="0"/>
                  <a:pt x="436" y="0"/>
                  <a:pt x="436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294" y="0"/>
                  <a:pt x="242" y="0"/>
                  <a:pt x="201" y="0"/>
                </a:cubicBezTo>
                <a:cubicBezTo>
                  <a:pt x="176" y="0"/>
                  <a:pt x="165" y="0"/>
                  <a:pt x="161" y="0"/>
                </a:cubicBezTo>
                <a:cubicBezTo>
                  <a:pt x="160" y="0"/>
                  <a:pt x="159" y="0"/>
                  <a:pt x="15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353"/>
                  <a:pt x="0" y="353"/>
                  <a:pt x="0" y="353"/>
                </a:cubicBezTo>
                <a:cubicBezTo>
                  <a:pt x="0" y="358"/>
                  <a:pt x="0" y="362"/>
                  <a:pt x="0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7"/>
                  <a:pt x="0" y="431"/>
                  <a:pt x="0" y="436"/>
                </a:cubicBezTo>
                <a:cubicBezTo>
                  <a:pt x="150" y="437"/>
                  <a:pt x="150" y="437"/>
                  <a:pt x="150" y="437"/>
                </a:cubicBezTo>
                <a:cubicBezTo>
                  <a:pt x="151" y="437"/>
                  <a:pt x="151" y="437"/>
                  <a:pt x="151" y="437"/>
                </a:cubicBezTo>
                <a:cubicBezTo>
                  <a:pt x="168" y="436"/>
                  <a:pt x="168" y="436"/>
                  <a:pt x="168" y="436"/>
                </a:cubicBezTo>
                <a:cubicBezTo>
                  <a:pt x="168" y="439"/>
                  <a:pt x="168" y="439"/>
                  <a:pt x="168" y="439"/>
                </a:cubicBezTo>
                <a:cubicBezTo>
                  <a:pt x="179" y="443"/>
                  <a:pt x="188" y="450"/>
                  <a:pt x="194" y="459"/>
                </a:cubicBezTo>
              </a:path>
            </a:pathLst>
          </a:custGeom>
          <a:solidFill>
            <a:srgbClr val="314271"/>
          </a:solidFill>
          <a:ln w="12700">
            <a:noFill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570492" y="2025648"/>
            <a:ext cx="475052" cy="682348"/>
            <a:chOff x="9410834" y="2025648"/>
            <a:chExt cx="475052" cy="682348"/>
          </a:xfrm>
        </p:grpSpPr>
        <p:sp>
          <p:nvSpPr>
            <p:cNvPr id="23" name="Freeform 9"/>
            <p:cNvSpPr>
              <a:spLocks/>
            </p:cNvSpPr>
            <p:nvPr/>
          </p:nvSpPr>
          <p:spPr bwMode="auto">
            <a:xfrm>
              <a:off x="9503685" y="2081791"/>
              <a:ext cx="86373" cy="51824"/>
            </a:xfrm>
            <a:custGeom>
              <a:avLst/>
              <a:gdLst>
                <a:gd name="T0" fmla="*/ 15 w 17"/>
                <a:gd name="T1" fmla="*/ 0 h 10"/>
                <a:gd name="T2" fmla="*/ 15 w 17"/>
                <a:gd name="T3" fmla="*/ 0 h 10"/>
                <a:gd name="T4" fmla="*/ 14 w 17"/>
                <a:gd name="T5" fmla="*/ 0 h 10"/>
                <a:gd name="T6" fmla="*/ 14 w 17"/>
                <a:gd name="T7" fmla="*/ 0 h 10"/>
                <a:gd name="T8" fmla="*/ 1 w 17"/>
                <a:gd name="T9" fmla="*/ 6 h 10"/>
                <a:gd name="T10" fmla="*/ 1 w 17"/>
                <a:gd name="T11" fmla="*/ 6 h 10"/>
                <a:gd name="T12" fmla="*/ 1 w 17"/>
                <a:gd name="T13" fmla="*/ 7 h 10"/>
                <a:gd name="T14" fmla="*/ 0 w 17"/>
                <a:gd name="T15" fmla="*/ 8 h 10"/>
                <a:gd name="T16" fmla="*/ 1 w 17"/>
                <a:gd name="T17" fmla="*/ 9 h 10"/>
                <a:gd name="T18" fmla="*/ 2 w 17"/>
                <a:gd name="T19" fmla="*/ 10 h 10"/>
                <a:gd name="T20" fmla="*/ 2 w 17"/>
                <a:gd name="T21" fmla="*/ 10 h 10"/>
                <a:gd name="T22" fmla="*/ 3 w 17"/>
                <a:gd name="T23" fmla="*/ 10 h 10"/>
                <a:gd name="T24" fmla="*/ 3 w 17"/>
                <a:gd name="T25" fmla="*/ 10 h 10"/>
                <a:gd name="T26" fmla="*/ 16 w 17"/>
                <a:gd name="T27" fmla="*/ 4 h 10"/>
                <a:gd name="T28" fmla="*/ 16 w 17"/>
                <a:gd name="T29" fmla="*/ 4 h 10"/>
                <a:gd name="T30" fmla="*/ 16 w 17"/>
                <a:gd name="T31" fmla="*/ 3 h 10"/>
                <a:gd name="T32" fmla="*/ 17 w 17"/>
                <a:gd name="T33" fmla="*/ 2 h 10"/>
                <a:gd name="T34" fmla="*/ 16 w 17"/>
                <a:gd name="T35" fmla="*/ 1 h 10"/>
                <a:gd name="T36" fmla="*/ 15 w 17"/>
                <a:gd name="T3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>
              <a:off x="9523119" y="2112021"/>
              <a:ext cx="77736" cy="51824"/>
            </a:xfrm>
            <a:custGeom>
              <a:avLst/>
              <a:gdLst>
                <a:gd name="T0" fmla="*/ 13 w 15"/>
                <a:gd name="T1" fmla="*/ 0 h 10"/>
                <a:gd name="T2" fmla="*/ 0 w 15"/>
                <a:gd name="T3" fmla="*/ 6 h 10"/>
                <a:gd name="T4" fmla="*/ 0 w 15"/>
                <a:gd name="T5" fmla="*/ 7 h 10"/>
                <a:gd name="T6" fmla="*/ 1 w 15"/>
                <a:gd name="T7" fmla="*/ 8 h 10"/>
                <a:gd name="T8" fmla="*/ 1 w 15"/>
                <a:gd name="T9" fmla="*/ 8 h 10"/>
                <a:gd name="T10" fmla="*/ 1 w 15"/>
                <a:gd name="T11" fmla="*/ 8 h 10"/>
                <a:gd name="T12" fmla="*/ 2 w 15"/>
                <a:gd name="T13" fmla="*/ 10 h 10"/>
                <a:gd name="T14" fmla="*/ 15 w 15"/>
                <a:gd name="T15" fmla="*/ 5 h 10"/>
                <a:gd name="T16" fmla="*/ 13 w 15"/>
                <a:gd name="T17" fmla="*/ 2 h 10"/>
                <a:gd name="T18" fmla="*/ 13 w 15"/>
                <a:gd name="T19" fmla="*/ 2 h 10"/>
                <a:gd name="T20" fmla="*/ 13 w 15"/>
                <a:gd name="T21" fmla="*/ 1 h 10"/>
                <a:gd name="T22" fmla="*/ 13 w 15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0">
                  <a:moveTo>
                    <a:pt x="13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9518801" y="2641057"/>
              <a:ext cx="328218" cy="30231"/>
            </a:xfrm>
            <a:custGeom>
              <a:avLst/>
              <a:gdLst>
                <a:gd name="T0" fmla="*/ 63 w 64"/>
                <a:gd name="T1" fmla="*/ 0 h 6"/>
                <a:gd name="T2" fmla="*/ 1 w 64"/>
                <a:gd name="T3" fmla="*/ 0 h 6"/>
                <a:gd name="T4" fmla="*/ 0 w 64"/>
                <a:gd name="T5" fmla="*/ 2 h 6"/>
                <a:gd name="T6" fmla="*/ 0 w 64"/>
                <a:gd name="T7" fmla="*/ 6 h 6"/>
                <a:gd name="T8" fmla="*/ 64 w 64"/>
                <a:gd name="T9" fmla="*/ 6 h 6"/>
                <a:gd name="T10" fmla="*/ 64 w 64"/>
                <a:gd name="T11" fmla="*/ 2 h 6"/>
                <a:gd name="T12" fmla="*/ 63 w 6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">
                  <a:moveTo>
                    <a:pt x="6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4" y="1"/>
                    <a:pt x="6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9484251" y="2025648"/>
              <a:ext cx="86373" cy="75576"/>
            </a:xfrm>
            <a:custGeom>
              <a:avLst/>
              <a:gdLst>
                <a:gd name="T0" fmla="*/ 12 w 17"/>
                <a:gd name="T1" fmla="*/ 0 h 15"/>
                <a:gd name="T2" fmla="*/ 12 w 17"/>
                <a:gd name="T3" fmla="*/ 0 h 15"/>
                <a:gd name="T4" fmla="*/ 0 w 17"/>
                <a:gd name="T5" fmla="*/ 5 h 15"/>
                <a:gd name="T6" fmla="*/ 0 w 17"/>
                <a:gd name="T7" fmla="*/ 6 h 15"/>
                <a:gd name="T8" fmla="*/ 4 w 17"/>
                <a:gd name="T9" fmla="*/ 15 h 15"/>
                <a:gd name="T10" fmla="*/ 17 w 17"/>
                <a:gd name="T11" fmla="*/ 9 h 15"/>
                <a:gd name="T12" fmla="*/ 13 w 17"/>
                <a:gd name="T13" fmla="*/ 0 h 15"/>
                <a:gd name="T14" fmla="*/ 12 w 17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5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9477773" y="2682084"/>
              <a:ext cx="408113" cy="25912"/>
            </a:xfrm>
            <a:custGeom>
              <a:avLst/>
              <a:gdLst>
                <a:gd name="T0" fmla="*/ 185 w 189"/>
                <a:gd name="T1" fmla="*/ 0 h 12"/>
                <a:gd name="T2" fmla="*/ 5 w 189"/>
                <a:gd name="T3" fmla="*/ 0 h 12"/>
                <a:gd name="T4" fmla="*/ 5 w 189"/>
                <a:gd name="T5" fmla="*/ 2 h 12"/>
                <a:gd name="T6" fmla="*/ 0 w 189"/>
                <a:gd name="T7" fmla="*/ 2 h 12"/>
                <a:gd name="T8" fmla="*/ 0 w 189"/>
                <a:gd name="T9" fmla="*/ 12 h 12"/>
                <a:gd name="T10" fmla="*/ 189 w 189"/>
                <a:gd name="T11" fmla="*/ 12 h 12"/>
                <a:gd name="T12" fmla="*/ 189 w 189"/>
                <a:gd name="T13" fmla="*/ 2 h 12"/>
                <a:gd name="T14" fmla="*/ 185 w 189"/>
                <a:gd name="T15" fmla="*/ 2 h 12"/>
                <a:gd name="T16" fmla="*/ 185 w 189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2">
                  <a:moveTo>
                    <a:pt x="185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0" y="2"/>
                  </a:lnTo>
                  <a:lnTo>
                    <a:pt x="0" y="12"/>
                  </a:lnTo>
                  <a:lnTo>
                    <a:pt x="189" y="12"/>
                  </a:lnTo>
                  <a:lnTo>
                    <a:pt x="189" y="2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9477773" y="2682084"/>
              <a:ext cx="408113" cy="25912"/>
            </a:xfrm>
            <a:custGeom>
              <a:avLst/>
              <a:gdLst>
                <a:gd name="T0" fmla="*/ 185 w 189"/>
                <a:gd name="T1" fmla="*/ 0 h 12"/>
                <a:gd name="T2" fmla="*/ 5 w 189"/>
                <a:gd name="T3" fmla="*/ 0 h 12"/>
                <a:gd name="T4" fmla="*/ 5 w 189"/>
                <a:gd name="T5" fmla="*/ 2 h 12"/>
                <a:gd name="T6" fmla="*/ 0 w 189"/>
                <a:gd name="T7" fmla="*/ 2 h 12"/>
                <a:gd name="T8" fmla="*/ 0 w 189"/>
                <a:gd name="T9" fmla="*/ 12 h 12"/>
                <a:gd name="T10" fmla="*/ 189 w 189"/>
                <a:gd name="T11" fmla="*/ 12 h 12"/>
                <a:gd name="T12" fmla="*/ 189 w 189"/>
                <a:gd name="T13" fmla="*/ 2 h 12"/>
                <a:gd name="T14" fmla="*/ 185 w 189"/>
                <a:gd name="T15" fmla="*/ 2 h 12"/>
                <a:gd name="T16" fmla="*/ 185 w 189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2">
                  <a:moveTo>
                    <a:pt x="185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0" y="2"/>
                  </a:lnTo>
                  <a:lnTo>
                    <a:pt x="0" y="12"/>
                  </a:lnTo>
                  <a:lnTo>
                    <a:pt x="189" y="12"/>
                  </a:lnTo>
                  <a:lnTo>
                    <a:pt x="189" y="2"/>
                  </a:lnTo>
                  <a:lnTo>
                    <a:pt x="185" y="2"/>
                  </a:lnTo>
                  <a:lnTo>
                    <a:pt x="185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9615970" y="2312839"/>
              <a:ext cx="71258" cy="41027"/>
            </a:xfrm>
            <a:custGeom>
              <a:avLst/>
              <a:gdLst>
                <a:gd name="T0" fmla="*/ 12 w 14"/>
                <a:gd name="T1" fmla="*/ 0 h 8"/>
                <a:gd name="T2" fmla="*/ 0 w 14"/>
                <a:gd name="T3" fmla="*/ 5 h 8"/>
                <a:gd name="T4" fmla="*/ 1 w 14"/>
                <a:gd name="T5" fmla="*/ 7 h 8"/>
                <a:gd name="T6" fmla="*/ 2 w 14"/>
                <a:gd name="T7" fmla="*/ 8 h 8"/>
                <a:gd name="T8" fmla="*/ 3 w 14"/>
                <a:gd name="T9" fmla="*/ 8 h 8"/>
                <a:gd name="T10" fmla="*/ 4 w 14"/>
                <a:gd name="T11" fmla="*/ 8 h 8"/>
                <a:gd name="T12" fmla="*/ 4 w 14"/>
                <a:gd name="T13" fmla="*/ 8 h 8"/>
                <a:gd name="T14" fmla="*/ 12 w 14"/>
                <a:gd name="T15" fmla="*/ 4 h 8"/>
                <a:gd name="T16" fmla="*/ 12 w 14"/>
                <a:gd name="T17" fmla="*/ 4 h 8"/>
                <a:gd name="T18" fmla="*/ 13 w 14"/>
                <a:gd name="T19" fmla="*/ 3 h 8"/>
                <a:gd name="T20" fmla="*/ 13 w 14"/>
                <a:gd name="T21" fmla="*/ 2 h 8"/>
                <a:gd name="T22" fmla="*/ 12 w 14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8">
                  <a:moveTo>
                    <a:pt x="1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9641882" y="2343069"/>
              <a:ext cx="60461" cy="60461"/>
            </a:xfrm>
            <a:custGeom>
              <a:avLst/>
              <a:gdLst>
                <a:gd name="T0" fmla="*/ 8 w 12"/>
                <a:gd name="T1" fmla="*/ 0 h 12"/>
                <a:gd name="T2" fmla="*/ 0 w 12"/>
                <a:gd name="T3" fmla="*/ 4 h 12"/>
                <a:gd name="T4" fmla="*/ 3 w 12"/>
                <a:gd name="T5" fmla="*/ 11 h 12"/>
                <a:gd name="T6" fmla="*/ 4 w 12"/>
                <a:gd name="T7" fmla="*/ 12 h 12"/>
                <a:gd name="T8" fmla="*/ 4 w 12"/>
                <a:gd name="T9" fmla="*/ 12 h 12"/>
                <a:gd name="T10" fmla="*/ 12 w 12"/>
                <a:gd name="T11" fmla="*/ 9 h 12"/>
                <a:gd name="T12" fmla="*/ 12 w 12"/>
                <a:gd name="T13" fmla="*/ 7 h 12"/>
                <a:gd name="T14" fmla="*/ 8 w 12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9410834" y="2142252"/>
              <a:ext cx="410272" cy="492327"/>
            </a:xfrm>
            <a:custGeom>
              <a:avLst/>
              <a:gdLst>
                <a:gd name="T0" fmla="*/ 23 w 80"/>
                <a:gd name="T1" fmla="*/ 25 h 96"/>
                <a:gd name="T2" fmla="*/ 28 w 80"/>
                <a:gd name="T3" fmla="*/ 18 h 96"/>
                <a:gd name="T4" fmla="*/ 30 w 80"/>
                <a:gd name="T5" fmla="*/ 27 h 96"/>
                <a:gd name="T6" fmla="*/ 40 w 80"/>
                <a:gd name="T7" fmla="*/ 0 h 96"/>
                <a:gd name="T8" fmla="*/ 37 w 80"/>
                <a:gd name="T9" fmla="*/ 1 h 96"/>
                <a:gd name="T10" fmla="*/ 25 w 80"/>
                <a:gd name="T11" fmla="*/ 6 h 96"/>
                <a:gd name="T12" fmla="*/ 24 w 80"/>
                <a:gd name="T13" fmla="*/ 7 h 96"/>
                <a:gd name="T14" fmla="*/ 26 w 80"/>
                <a:gd name="T15" fmla="*/ 15 h 96"/>
                <a:gd name="T16" fmla="*/ 20 w 80"/>
                <a:gd name="T17" fmla="*/ 23 h 96"/>
                <a:gd name="T18" fmla="*/ 29 w 80"/>
                <a:gd name="T19" fmla="*/ 88 h 96"/>
                <a:gd name="T20" fmla="*/ 43 w 80"/>
                <a:gd name="T21" fmla="*/ 96 h 96"/>
                <a:gd name="T22" fmla="*/ 53 w 80"/>
                <a:gd name="T23" fmla="*/ 88 h 96"/>
                <a:gd name="T24" fmla="*/ 56 w 80"/>
                <a:gd name="T25" fmla="*/ 78 h 96"/>
                <a:gd name="T26" fmla="*/ 61 w 80"/>
                <a:gd name="T27" fmla="*/ 77 h 96"/>
                <a:gd name="T28" fmla="*/ 76 w 80"/>
                <a:gd name="T29" fmla="*/ 70 h 96"/>
                <a:gd name="T30" fmla="*/ 75 w 80"/>
                <a:gd name="T31" fmla="*/ 66 h 96"/>
                <a:gd name="T32" fmla="*/ 73 w 80"/>
                <a:gd name="T33" fmla="*/ 64 h 96"/>
                <a:gd name="T34" fmla="*/ 58 w 80"/>
                <a:gd name="T35" fmla="*/ 73 h 96"/>
                <a:gd name="T36" fmla="*/ 53 w 80"/>
                <a:gd name="T37" fmla="*/ 71 h 96"/>
                <a:gd name="T38" fmla="*/ 60 w 80"/>
                <a:gd name="T39" fmla="*/ 65 h 96"/>
                <a:gd name="T40" fmla="*/ 80 w 80"/>
                <a:gd name="T41" fmla="*/ 55 h 96"/>
                <a:gd name="T42" fmla="*/ 79 w 80"/>
                <a:gd name="T43" fmla="*/ 52 h 96"/>
                <a:gd name="T44" fmla="*/ 78 w 80"/>
                <a:gd name="T45" fmla="*/ 51 h 96"/>
                <a:gd name="T46" fmla="*/ 41 w 80"/>
                <a:gd name="T47" fmla="*/ 70 h 96"/>
                <a:gd name="T48" fmla="*/ 43 w 80"/>
                <a:gd name="T49" fmla="*/ 72 h 96"/>
                <a:gd name="T50" fmla="*/ 44 w 80"/>
                <a:gd name="T51" fmla="*/ 71 h 96"/>
                <a:gd name="T52" fmla="*/ 46 w 80"/>
                <a:gd name="T53" fmla="*/ 74 h 96"/>
                <a:gd name="T54" fmla="*/ 50 w 80"/>
                <a:gd name="T55" fmla="*/ 72 h 96"/>
                <a:gd name="T56" fmla="*/ 41 w 80"/>
                <a:gd name="T57" fmla="*/ 81 h 96"/>
                <a:gd name="T58" fmla="*/ 23 w 80"/>
                <a:gd name="T59" fmla="*/ 33 h 96"/>
                <a:gd name="T60" fmla="*/ 36 w 80"/>
                <a:gd name="T61" fmla="*/ 37 h 96"/>
                <a:gd name="T62" fmla="*/ 54 w 80"/>
                <a:gd name="T63" fmla="*/ 29 h 96"/>
                <a:gd name="T64" fmla="*/ 40 w 80"/>
                <a:gd name="T6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" h="96">
                  <a:moveTo>
                    <a:pt x="28" y="28"/>
                  </a:moveTo>
                  <a:cubicBezTo>
                    <a:pt x="26" y="28"/>
                    <a:pt x="24" y="27"/>
                    <a:pt x="23" y="25"/>
                  </a:cubicBezTo>
                  <a:cubicBezTo>
                    <a:pt x="22" y="22"/>
                    <a:pt x="23" y="19"/>
                    <a:pt x="26" y="18"/>
                  </a:cubicBezTo>
                  <a:cubicBezTo>
                    <a:pt x="27" y="18"/>
                    <a:pt x="27" y="18"/>
                    <a:pt x="28" y="18"/>
                  </a:cubicBezTo>
                  <a:cubicBezTo>
                    <a:pt x="30" y="18"/>
                    <a:pt x="32" y="19"/>
                    <a:pt x="33" y="21"/>
                  </a:cubicBezTo>
                  <a:cubicBezTo>
                    <a:pt x="34" y="23"/>
                    <a:pt x="33" y="26"/>
                    <a:pt x="30" y="27"/>
                  </a:cubicBezTo>
                  <a:cubicBezTo>
                    <a:pt x="30" y="28"/>
                    <a:pt x="29" y="28"/>
                    <a:pt x="28" y="28"/>
                  </a:cubicBezTo>
                  <a:moveTo>
                    <a:pt x="40" y="0"/>
                  </a:moveTo>
                  <a:cubicBezTo>
                    <a:pt x="40" y="0"/>
                    <a:pt x="39" y="0"/>
                    <a:pt x="39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8"/>
                    <a:pt x="23" y="9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2" y="17"/>
                    <a:pt x="20" y="20"/>
                    <a:pt x="20" y="23"/>
                  </a:cubicBezTo>
                  <a:cubicBezTo>
                    <a:pt x="6" y="32"/>
                    <a:pt x="0" y="51"/>
                    <a:pt x="8" y="69"/>
                  </a:cubicBezTo>
                  <a:cubicBezTo>
                    <a:pt x="13" y="78"/>
                    <a:pt x="21" y="85"/>
                    <a:pt x="29" y="88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6" y="90"/>
                    <a:pt x="49" y="89"/>
                    <a:pt x="53" y="88"/>
                  </a:cubicBezTo>
                  <a:cubicBezTo>
                    <a:pt x="55" y="87"/>
                    <a:pt x="57" y="85"/>
                    <a:pt x="59" y="84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6"/>
                    <a:pt x="61" y="77"/>
                    <a:pt x="61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0"/>
                    <a:pt x="76" y="68"/>
                    <a:pt x="76" y="67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4" y="65"/>
                    <a:pt x="74" y="64"/>
                    <a:pt x="73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8" y="71"/>
                    <a:pt x="58" y="72"/>
                    <a:pt x="58" y="73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1" y="67"/>
                    <a:pt x="61" y="66"/>
                    <a:pt x="60" y="65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4"/>
                    <a:pt x="80" y="54"/>
                    <a:pt x="80" y="53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51"/>
                    <a:pt x="79" y="51"/>
                    <a:pt x="78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0" y="69"/>
                    <a:pt x="41" y="70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2" y="71"/>
                    <a:pt x="42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5" y="73"/>
                    <a:pt x="45" y="74"/>
                    <a:pt x="46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49" y="76"/>
                    <a:pt x="47" y="79"/>
                    <a:pt x="45" y="80"/>
                  </a:cubicBezTo>
                  <a:cubicBezTo>
                    <a:pt x="44" y="81"/>
                    <a:pt x="42" y="81"/>
                    <a:pt x="41" y="81"/>
                  </a:cubicBezTo>
                  <a:cubicBezTo>
                    <a:pt x="34" y="81"/>
                    <a:pt x="26" y="74"/>
                    <a:pt x="21" y="63"/>
                  </a:cubicBezTo>
                  <a:cubicBezTo>
                    <a:pt x="15" y="50"/>
                    <a:pt x="16" y="37"/>
                    <a:pt x="23" y="33"/>
                  </a:cubicBezTo>
                  <a:cubicBezTo>
                    <a:pt x="24" y="33"/>
                    <a:pt x="25" y="33"/>
                    <a:pt x="26" y="33"/>
                  </a:cubicBezTo>
                  <a:cubicBezTo>
                    <a:pt x="29" y="33"/>
                    <a:pt x="33" y="34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9533916" y="2239422"/>
              <a:ext cx="41027" cy="36709"/>
            </a:xfrm>
            <a:custGeom>
              <a:avLst/>
              <a:gdLst>
                <a:gd name="T0" fmla="*/ 4 w 8"/>
                <a:gd name="T1" fmla="*/ 0 h 7"/>
                <a:gd name="T2" fmla="*/ 3 w 8"/>
                <a:gd name="T3" fmla="*/ 1 h 7"/>
                <a:gd name="T4" fmla="*/ 1 w 8"/>
                <a:gd name="T5" fmla="*/ 5 h 7"/>
                <a:gd name="T6" fmla="*/ 4 w 8"/>
                <a:gd name="T7" fmla="*/ 7 h 7"/>
                <a:gd name="T8" fmla="*/ 5 w 8"/>
                <a:gd name="T9" fmla="*/ 6 h 7"/>
                <a:gd name="T10" fmla="*/ 7 w 8"/>
                <a:gd name="T11" fmla="*/ 2 h 7"/>
                <a:gd name="T12" fmla="*/ 4 w 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2" y="6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7" y="6"/>
                    <a:pt x="8" y="4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976134" y="2075313"/>
            <a:ext cx="602453" cy="606771"/>
            <a:chOff x="1816476" y="2075313"/>
            <a:chExt cx="602453" cy="606771"/>
          </a:xfrm>
          <a:solidFill>
            <a:schemeClr val="bg1"/>
          </a:solidFill>
        </p:grpSpPr>
        <p:sp>
          <p:nvSpPr>
            <p:cNvPr id="34" name="Oval 19"/>
            <p:cNvSpPr>
              <a:spLocks noChangeArrowheads="1"/>
            </p:cNvSpPr>
            <p:nvPr/>
          </p:nvSpPr>
          <p:spPr bwMode="auto">
            <a:xfrm>
              <a:off x="2060480" y="2321476"/>
              <a:ext cx="112285" cy="1187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 noEditPoints="1"/>
            </p:cNvSpPr>
            <p:nvPr/>
          </p:nvSpPr>
          <p:spPr bwMode="auto">
            <a:xfrm>
              <a:off x="1816476" y="2075313"/>
              <a:ext cx="602453" cy="606771"/>
            </a:xfrm>
            <a:custGeom>
              <a:avLst/>
              <a:gdLst>
                <a:gd name="T0" fmla="*/ 59 w 118"/>
                <a:gd name="T1" fmla="*/ 90 h 118"/>
                <a:gd name="T2" fmla="*/ 29 w 118"/>
                <a:gd name="T3" fmla="*/ 60 h 118"/>
                <a:gd name="T4" fmla="*/ 59 w 118"/>
                <a:gd name="T5" fmla="*/ 30 h 118"/>
                <a:gd name="T6" fmla="*/ 89 w 118"/>
                <a:gd name="T7" fmla="*/ 60 h 118"/>
                <a:gd name="T8" fmla="*/ 59 w 118"/>
                <a:gd name="T9" fmla="*/ 90 h 118"/>
                <a:gd name="T10" fmla="*/ 64 w 118"/>
                <a:gd name="T11" fmla="*/ 0 h 118"/>
                <a:gd name="T12" fmla="*/ 54 w 118"/>
                <a:gd name="T13" fmla="*/ 0 h 118"/>
                <a:gd name="T14" fmla="*/ 47 w 118"/>
                <a:gd name="T15" fmla="*/ 6 h 118"/>
                <a:gd name="T16" fmla="*/ 44 w 118"/>
                <a:gd name="T17" fmla="*/ 17 h 118"/>
                <a:gd name="T18" fmla="*/ 40 w 118"/>
                <a:gd name="T19" fmla="*/ 19 h 118"/>
                <a:gd name="T20" fmla="*/ 30 w 118"/>
                <a:gd name="T21" fmla="*/ 13 h 118"/>
                <a:gd name="T22" fmla="*/ 26 w 118"/>
                <a:gd name="T23" fmla="*/ 12 h 118"/>
                <a:gd name="T24" fmla="*/ 21 w 118"/>
                <a:gd name="T25" fmla="*/ 14 h 118"/>
                <a:gd name="T26" fmla="*/ 14 w 118"/>
                <a:gd name="T27" fmla="*/ 21 h 118"/>
                <a:gd name="T28" fmla="*/ 13 w 118"/>
                <a:gd name="T29" fmla="*/ 30 h 118"/>
                <a:gd name="T30" fmla="*/ 19 w 118"/>
                <a:gd name="T31" fmla="*/ 40 h 118"/>
                <a:gd name="T32" fmla="*/ 17 w 118"/>
                <a:gd name="T33" fmla="*/ 44 h 118"/>
                <a:gd name="T34" fmla="*/ 6 w 118"/>
                <a:gd name="T35" fmla="*/ 47 h 118"/>
                <a:gd name="T36" fmla="*/ 0 w 118"/>
                <a:gd name="T37" fmla="*/ 54 h 118"/>
                <a:gd name="T38" fmla="*/ 0 w 118"/>
                <a:gd name="T39" fmla="*/ 64 h 118"/>
                <a:gd name="T40" fmla="*/ 6 w 118"/>
                <a:gd name="T41" fmla="*/ 71 h 118"/>
                <a:gd name="T42" fmla="*/ 17 w 118"/>
                <a:gd name="T43" fmla="*/ 73 h 118"/>
                <a:gd name="T44" fmla="*/ 19 w 118"/>
                <a:gd name="T45" fmla="*/ 78 h 118"/>
                <a:gd name="T46" fmla="*/ 13 w 118"/>
                <a:gd name="T47" fmla="*/ 88 h 118"/>
                <a:gd name="T48" fmla="*/ 14 w 118"/>
                <a:gd name="T49" fmla="*/ 97 h 118"/>
                <a:gd name="T50" fmla="*/ 21 w 118"/>
                <a:gd name="T51" fmla="*/ 104 h 118"/>
                <a:gd name="T52" fmla="*/ 26 w 118"/>
                <a:gd name="T53" fmla="*/ 106 h 118"/>
                <a:gd name="T54" fmla="*/ 30 w 118"/>
                <a:gd name="T55" fmla="*/ 105 h 118"/>
                <a:gd name="T56" fmla="*/ 40 w 118"/>
                <a:gd name="T57" fmla="*/ 99 h 118"/>
                <a:gd name="T58" fmla="*/ 44 w 118"/>
                <a:gd name="T59" fmla="*/ 101 h 118"/>
                <a:gd name="T60" fmla="*/ 47 w 118"/>
                <a:gd name="T61" fmla="*/ 112 h 118"/>
                <a:gd name="T62" fmla="*/ 54 w 118"/>
                <a:gd name="T63" fmla="*/ 118 h 118"/>
                <a:gd name="T64" fmla="*/ 64 w 118"/>
                <a:gd name="T65" fmla="*/ 118 h 118"/>
                <a:gd name="T66" fmla="*/ 71 w 118"/>
                <a:gd name="T67" fmla="*/ 112 h 118"/>
                <a:gd name="T68" fmla="*/ 73 w 118"/>
                <a:gd name="T69" fmla="*/ 101 h 118"/>
                <a:gd name="T70" fmla="*/ 78 w 118"/>
                <a:gd name="T71" fmla="*/ 99 h 118"/>
                <a:gd name="T72" fmla="*/ 88 w 118"/>
                <a:gd name="T73" fmla="*/ 105 h 118"/>
                <a:gd name="T74" fmla="*/ 92 w 118"/>
                <a:gd name="T75" fmla="*/ 106 h 118"/>
                <a:gd name="T76" fmla="*/ 97 w 118"/>
                <a:gd name="T77" fmla="*/ 104 h 118"/>
                <a:gd name="T78" fmla="*/ 104 w 118"/>
                <a:gd name="T79" fmla="*/ 97 h 118"/>
                <a:gd name="T80" fmla="*/ 105 w 118"/>
                <a:gd name="T81" fmla="*/ 88 h 118"/>
                <a:gd name="T82" fmla="*/ 99 w 118"/>
                <a:gd name="T83" fmla="*/ 78 h 118"/>
                <a:gd name="T84" fmla="*/ 101 w 118"/>
                <a:gd name="T85" fmla="*/ 73 h 118"/>
                <a:gd name="T86" fmla="*/ 112 w 118"/>
                <a:gd name="T87" fmla="*/ 71 h 118"/>
                <a:gd name="T88" fmla="*/ 118 w 118"/>
                <a:gd name="T89" fmla="*/ 64 h 118"/>
                <a:gd name="T90" fmla="*/ 118 w 118"/>
                <a:gd name="T91" fmla="*/ 54 h 118"/>
                <a:gd name="T92" fmla="*/ 112 w 118"/>
                <a:gd name="T93" fmla="*/ 47 h 118"/>
                <a:gd name="T94" fmla="*/ 101 w 118"/>
                <a:gd name="T95" fmla="*/ 44 h 118"/>
                <a:gd name="T96" fmla="*/ 99 w 118"/>
                <a:gd name="T97" fmla="*/ 40 h 118"/>
                <a:gd name="T98" fmla="*/ 105 w 118"/>
                <a:gd name="T99" fmla="*/ 30 h 118"/>
                <a:gd name="T100" fmla="*/ 104 w 118"/>
                <a:gd name="T101" fmla="*/ 21 h 118"/>
                <a:gd name="T102" fmla="*/ 97 w 118"/>
                <a:gd name="T103" fmla="*/ 14 h 118"/>
                <a:gd name="T104" fmla="*/ 92 w 118"/>
                <a:gd name="T105" fmla="*/ 12 h 118"/>
                <a:gd name="T106" fmla="*/ 88 w 118"/>
                <a:gd name="T107" fmla="*/ 13 h 118"/>
                <a:gd name="T108" fmla="*/ 78 w 118"/>
                <a:gd name="T109" fmla="*/ 19 h 118"/>
                <a:gd name="T110" fmla="*/ 73 w 118"/>
                <a:gd name="T111" fmla="*/ 17 h 118"/>
                <a:gd name="T112" fmla="*/ 71 w 118"/>
                <a:gd name="T113" fmla="*/ 6 h 118"/>
                <a:gd name="T114" fmla="*/ 64 w 118"/>
                <a:gd name="T11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8" h="118">
                  <a:moveTo>
                    <a:pt x="59" y="90"/>
                  </a:moveTo>
                  <a:cubicBezTo>
                    <a:pt x="42" y="90"/>
                    <a:pt x="29" y="76"/>
                    <a:pt x="29" y="60"/>
                  </a:cubicBezTo>
                  <a:cubicBezTo>
                    <a:pt x="29" y="43"/>
                    <a:pt x="42" y="30"/>
                    <a:pt x="59" y="30"/>
                  </a:cubicBezTo>
                  <a:cubicBezTo>
                    <a:pt x="75" y="30"/>
                    <a:pt x="89" y="43"/>
                    <a:pt x="89" y="60"/>
                  </a:cubicBezTo>
                  <a:cubicBezTo>
                    <a:pt x="89" y="76"/>
                    <a:pt x="75" y="90"/>
                    <a:pt x="59" y="90"/>
                  </a:cubicBezTo>
                  <a:moveTo>
                    <a:pt x="6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8"/>
                    <a:pt x="41" y="18"/>
                    <a:pt x="40" y="19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2"/>
                    <a:pt x="28" y="12"/>
                    <a:pt x="26" y="12"/>
                  </a:cubicBezTo>
                  <a:cubicBezTo>
                    <a:pt x="24" y="12"/>
                    <a:pt x="22" y="12"/>
                    <a:pt x="21" y="14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1" y="23"/>
                    <a:pt x="11" y="27"/>
                    <a:pt x="13" y="3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8" y="43"/>
                    <a:pt x="17" y="44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3" y="47"/>
                    <a:pt x="0" y="50"/>
                    <a:pt x="0" y="5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1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8" y="75"/>
                    <a:pt x="19" y="77"/>
                    <a:pt x="19" y="7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1" y="91"/>
                    <a:pt x="11" y="95"/>
                    <a:pt x="14" y="97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2" y="105"/>
                    <a:pt x="24" y="106"/>
                    <a:pt x="26" y="106"/>
                  </a:cubicBezTo>
                  <a:cubicBezTo>
                    <a:pt x="28" y="106"/>
                    <a:pt x="29" y="106"/>
                    <a:pt x="30" y="105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41" y="99"/>
                    <a:pt x="43" y="100"/>
                    <a:pt x="44" y="101"/>
                  </a:cubicBezTo>
                  <a:cubicBezTo>
                    <a:pt x="47" y="112"/>
                    <a:pt x="47" y="112"/>
                    <a:pt x="47" y="112"/>
                  </a:cubicBezTo>
                  <a:cubicBezTo>
                    <a:pt x="47" y="115"/>
                    <a:pt x="50" y="118"/>
                    <a:pt x="54" y="118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67" y="118"/>
                    <a:pt x="70" y="115"/>
                    <a:pt x="71" y="112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5" y="100"/>
                    <a:pt x="77" y="99"/>
                    <a:pt x="78" y="99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6"/>
                    <a:pt x="90" y="106"/>
                    <a:pt x="92" y="106"/>
                  </a:cubicBezTo>
                  <a:cubicBezTo>
                    <a:pt x="94" y="106"/>
                    <a:pt x="96" y="105"/>
                    <a:pt x="97" y="104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7" y="95"/>
                    <a:pt x="107" y="91"/>
                    <a:pt x="105" y="8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7"/>
                    <a:pt x="100" y="75"/>
                    <a:pt x="101" y="73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5" y="70"/>
                    <a:pt x="118" y="67"/>
                    <a:pt x="118" y="6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0"/>
                    <a:pt x="115" y="47"/>
                    <a:pt x="112" y="47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0" y="43"/>
                    <a:pt x="99" y="41"/>
                    <a:pt x="99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7" y="27"/>
                    <a:pt x="107" y="23"/>
                    <a:pt x="104" y="21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6" y="12"/>
                    <a:pt x="94" y="12"/>
                    <a:pt x="92" y="12"/>
                  </a:cubicBezTo>
                  <a:cubicBezTo>
                    <a:pt x="90" y="12"/>
                    <a:pt x="89" y="12"/>
                    <a:pt x="88" y="1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8"/>
                    <a:pt x="75" y="18"/>
                    <a:pt x="73" y="17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3"/>
                    <a:pt x="67" y="0"/>
                    <a:pt x="64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Freeform 21" descr="D:\51PPT模板网\51pptmoban.com\图片.jpg"/>
          <p:cNvSpPr>
            <a:spLocks noEditPoints="1"/>
          </p:cNvSpPr>
          <p:nvPr/>
        </p:nvSpPr>
        <p:spPr bwMode="auto">
          <a:xfrm>
            <a:off x="6869172" y="2127137"/>
            <a:ext cx="546310" cy="457778"/>
          </a:xfrm>
          <a:custGeom>
            <a:avLst/>
            <a:gdLst>
              <a:gd name="T0" fmla="*/ 34 w 107"/>
              <a:gd name="T1" fmla="*/ 82 h 89"/>
              <a:gd name="T2" fmla="*/ 34 w 107"/>
              <a:gd name="T3" fmla="*/ 74 h 89"/>
              <a:gd name="T4" fmla="*/ 40 w 107"/>
              <a:gd name="T5" fmla="*/ 75 h 89"/>
              <a:gd name="T6" fmla="*/ 34 w 107"/>
              <a:gd name="T7" fmla="*/ 82 h 89"/>
              <a:gd name="T8" fmla="*/ 32 w 107"/>
              <a:gd name="T9" fmla="*/ 68 h 89"/>
              <a:gd name="T10" fmla="*/ 6 w 107"/>
              <a:gd name="T11" fmla="*/ 41 h 89"/>
              <a:gd name="T12" fmla="*/ 97 w 107"/>
              <a:gd name="T13" fmla="*/ 7 h 89"/>
              <a:gd name="T14" fmla="*/ 32 w 107"/>
              <a:gd name="T15" fmla="*/ 68 h 89"/>
              <a:gd name="T16" fmla="*/ 105 w 107"/>
              <a:gd name="T17" fmla="*/ 0 h 89"/>
              <a:gd name="T18" fmla="*/ 105 w 107"/>
              <a:gd name="T19" fmla="*/ 0 h 89"/>
              <a:gd name="T20" fmla="*/ 105 w 107"/>
              <a:gd name="T21" fmla="*/ 0 h 89"/>
              <a:gd name="T22" fmla="*/ 1 w 107"/>
              <a:gd name="T23" fmla="*/ 38 h 89"/>
              <a:gd name="T24" fmla="*/ 0 w 107"/>
              <a:gd name="T25" fmla="*/ 39 h 89"/>
              <a:gd name="T26" fmla="*/ 1 w 107"/>
              <a:gd name="T27" fmla="*/ 41 h 89"/>
              <a:gd name="T28" fmla="*/ 30 w 107"/>
              <a:gd name="T29" fmla="*/ 72 h 89"/>
              <a:gd name="T30" fmla="*/ 30 w 107"/>
              <a:gd name="T31" fmla="*/ 87 h 89"/>
              <a:gd name="T32" fmla="*/ 31 w 107"/>
              <a:gd name="T33" fmla="*/ 89 h 89"/>
              <a:gd name="T34" fmla="*/ 32 w 107"/>
              <a:gd name="T35" fmla="*/ 89 h 89"/>
              <a:gd name="T36" fmla="*/ 33 w 107"/>
              <a:gd name="T37" fmla="*/ 89 h 89"/>
              <a:gd name="T38" fmla="*/ 44 w 107"/>
              <a:gd name="T39" fmla="*/ 76 h 89"/>
              <a:gd name="T40" fmla="*/ 87 w 107"/>
              <a:gd name="T41" fmla="*/ 86 h 89"/>
              <a:gd name="T42" fmla="*/ 87 w 107"/>
              <a:gd name="T43" fmla="*/ 86 h 89"/>
              <a:gd name="T44" fmla="*/ 88 w 107"/>
              <a:gd name="T45" fmla="*/ 86 h 89"/>
              <a:gd name="T46" fmla="*/ 89 w 107"/>
              <a:gd name="T47" fmla="*/ 84 h 89"/>
              <a:gd name="T48" fmla="*/ 107 w 107"/>
              <a:gd name="T49" fmla="*/ 2 h 89"/>
              <a:gd name="T50" fmla="*/ 107 w 107"/>
              <a:gd name="T51" fmla="*/ 2 h 89"/>
              <a:gd name="T52" fmla="*/ 107 w 107"/>
              <a:gd name="T53" fmla="*/ 2 h 89"/>
              <a:gd name="T54" fmla="*/ 107 w 107"/>
              <a:gd name="T55" fmla="*/ 1 h 89"/>
              <a:gd name="T56" fmla="*/ 107 w 107"/>
              <a:gd name="T57" fmla="*/ 1 h 89"/>
              <a:gd name="T58" fmla="*/ 107 w 107"/>
              <a:gd name="T59" fmla="*/ 1 h 89"/>
              <a:gd name="T60" fmla="*/ 107 w 107"/>
              <a:gd name="T61" fmla="*/ 1 h 89"/>
              <a:gd name="T62" fmla="*/ 107 w 107"/>
              <a:gd name="T63" fmla="*/ 1 h 89"/>
              <a:gd name="T64" fmla="*/ 107 w 107"/>
              <a:gd name="T65" fmla="*/ 0 h 89"/>
              <a:gd name="T66" fmla="*/ 107 w 107"/>
              <a:gd name="T67" fmla="*/ 0 h 89"/>
              <a:gd name="T68" fmla="*/ 106 w 107"/>
              <a:gd name="T69" fmla="*/ 0 h 89"/>
              <a:gd name="T70" fmla="*/ 106 w 107"/>
              <a:gd name="T71" fmla="*/ 0 h 89"/>
              <a:gd name="T72" fmla="*/ 106 w 107"/>
              <a:gd name="T73" fmla="*/ 0 h 89"/>
              <a:gd name="T74" fmla="*/ 106 w 107"/>
              <a:gd name="T75" fmla="*/ 0 h 89"/>
              <a:gd name="T76" fmla="*/ 105 w 107"/>
              <a:gd name="T7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7" h="89">
                <a:moveTo>
                  <a:pt x="34" y="82"/>
                </a:moveTo>
                <a:cubicBezTo>
                  <a:pt x="34" y="74"/>
                  <a:pt x="34" y="74"/>
                  <a:pt x="34" y="74"/>
                </a:cubicBezTo>
                <a:cubicBezTo>
                  <a:pt x="40" y="75"/>
                  <a:pt x="40" y="75"/>
                  <a:pt x="40" y="75"/>
                </a:cubicBezTo>
                <a:cubicBezTo>
                  <a:pt x="34" y="82"/>
                  <a:pt x="34" y="82"/>
                  <a:pt x="34" y="82"/>
                </a:cubicBezTo>
                <a:moveTo>
                  <a:pt x="32" y="68"/>
                </a:moveTo>
                <a:cubicBezTo>
                  <a:pt x="6" y="41"/>
                  <a:pt x="6" y="41"/>
                  <a:pt x="6" y="41"/>
                </a:cubicBezTo>
                <a:cubicBezTo>
                  <a:pt x="97" y="7"/>
                  <a:pt x="97" y="7"/>
                  <a:pt x="97" y="7"/>
                </a:cubicBezTo>
                <a:cubicBezTo>
                  <a:pt x="32" y="68"/>
                  <a:pt x="32" y="68"/>
                  <a:pt x="32" y="68"/>
                </a:cubicBezTo>
                <a:moveTo>
                  <a:pt x="105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0" y="39"/>
                  <a:pt x="0" y="39"/>
                </a:cubicBezTo>
                <a:cubicBezTo>
                  <a:pt x="0" y="40"/>
                  <a:pt x="0" y="41"/>
                  <a:pt x="1" y="41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9"/>
                  <a:pt x="31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3" y="89"/>
                  <a:pt x="33" y="89"/>
                </a:cubicBezTo>
                <a:cubicBezTo>
                  <a:pt x="44" y="76"/>
                  <a:pt x="44" y="76"/>
                  <a:pt x="44" y="7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8" y="86"/>
                  <a:pt x="88" y="86"/>
                  <a:pt x="88" y="86"/>
                </a:cubicBezTo>
                <a:cubicBezTo>
                  <a:pt x="89" y="85"/>
                  <a:pt x="89" y="85"/>
                  <a:pt x="89" y="84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5" y="0"/>
                  <a:pt x="105" y="0"/>
                  <a:pt x="10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组合 36" descr="D:\51PPT模板网\51pptmoban.com\图片.jpg"/>
          <p:cNvGrpSpPr/>
          <p:nvPr/>
        </p:nvGrpSpPr>
        <p:grpSpPr>
          <a:xfrm>
            <a:off x="4457202" y="2142252"/>
            <a:ext cx="619727" cy="431866"/>
            <a:chOff x="4297544" y="2142252"/>
            <a:chExt cx="619727" cy="431866"/>
          </a:xfrm>
        </p:grpSpPr>
        <p:sp>
          <p:nvSpPr>
            <p:cNvPr id="38" name="Freeform 22"/>
            <p:cNvSpPr>
              <a:spLocks noEditPoints="1"/>
            </p:cNvSpPr>
            <p:nvPr/>
          </p:nvSpPr>
          <p:spPr bwMode="auto">
            <a:xfrm>
              <a:off x="4297544" y="2142252"/>
              <a:ext cx="619727" cy="431866"/>
            </a:xfrm>
            <a:custGeom>
              <a:avLst/>
              <a:gdLst>
                <a:gd name="T0" fmla="*/ 61 w 121"/>
                <a:gd name="T1" fmla="*/ 73 h 84"/>
                <a:gd name="T2" fmla="*/ 30 w 121"/>
                <a:gd name="T3" fmla="*/ 42 h 84"/>
                <a:gd name="T4" fmla="*/ 61 w 121"/>
                <a:gd name="T5" fmla="*/ 12 h 84"/>
                <a:gd name="T6" fmla="*/ 61 w 121"/>
                <a:gd name="T7" fmla="*/ 12 h 84"/>
                <a:gd name="T8" fmla="*/ 91 w 121"/>
                <a:gd name="T9" fmla="*/ 42 h 84"/>
                <a:gd name="T10" fmla="*/ 61 w 121"/>
                <a:gd name="T11" fmla="*/ 73 h 84"/>
                <a:gd name="T12" fmla="*/ 61 w 121"/>
                <a:gd name="T13" fmla="*/ 0 h 84"/>
                <a:gd name="T14" fmla="*/ 2 w 121"/>
                <a:gd name="T15" fmla="*/ 39 h 84"/>
                <a:gd name="T16" fmla="*/ 0 w 121"/>
                <a:gd name="T17" fmla="*/ 42 h 84"/>
                <a:gd name="T18" fmla="*/ 2 w 121"/>
                <a:gd name="T19" fmla="*/ 45 h 84"/>
                <a:gd name="T20" fmla="*/ 61 w 121"/>
                <a:gd name="T21" fmla="*/ 84 h 84"/>
                <a:gd name="T22" fmla="*/ 120 w 121"/>
                <a:gd name="T23" fmla="*/ 45 h 84"/>
                <a:gd name="T24" fmla="*/ 121 w 121"/>
                <a:gd name="T25" fmla="*/ 42 h 84"/>
                <a:gd name="T26" fmla="*/ 120 w 121"/>
                <a:gd name="T27" fmla="*/ 39 h 84"/>
                <a:gd name="T28" fmla="*/ 61 w 121"/>
                <a:gd name="T2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84">
                  <a:moveTo>
                    <a:pt x="61" y="73"/>
                  </a:moveTo>
                  <a:cubicBezTo>
                    <a:pt x="44" y="73"/>
                    <a:pt x="30" y="59"/>
                    <a:pt x="30" y="42"/>
                  </a:cubicBezTo>
                  <a:cubicBezTo>
                    <a:pt x="30" y="26"/>
                    <a:pt x="44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7" y="12"/>
                    <a:pt x="91" y="26"/>
                    <a:pt x="91" y="42"/>
                  </a:cubicBezTo>
                  <a:cubicBezTo>
                    <a:pt x="91" y="59"/>
                    <a:pt x="77" y="73"/>
                    <a:pt x="61" y="73"/>
                  </a:cubicBezTo>
                  <a:moveTo>
                    <a:pt x="61" y="0"/>
                  </a:moveTo>
                  <a:cubicBezTo>
                    <a:pt x="28" y="0"/>
                    <a:pt x="3" y="38"/>
                    <a:pt x="2" y="3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7"/>
                    <a:pt x="28" y="84"/>
                    <a:pt x="61" y="84"/>
                  </a:cubicBezTo>
                  <a:cubicBezTo>
                    <a:pt x="93" y="84"/>
                    <a:pt x="119" y="47"/>
                    <a:pt x="120" y="45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8"/>
                    <a:pt x="93" y="0"/>
                    <a:pt x="6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4517796" y="2261015"/>
              <a:ext cx="190021" cy="190021"/>
            </a:xfrm>
            <a:custGeom>
              <a:avLst/>
              <a:gdLst>
                <a:gd name="T0" fmla="*/ 18 w 37"/>
                <a:gd name="T1" fmla="*/ 0 h 37"/>
                <a:gd name="T2" fmla="*/ 17 w 37"/>
                <a:gd name="T3" fmla="*/ 1 h 37"/>
                <a:gd name="T4" fmla="*/ 19 w 37"/>
                <a:gd name="T5" fmla="*/ 20 h 37"/>
                <a:gd name="T6" fmla="*/ 1 w 37"/>
                <a:gd name="T7" fmla="*/ 14 h 37"/>
                <a:gd name="T8" fmla="*/ 0 w 37"/>
                <a:gd name="T9" fmla="*/ 19 h 37"/>
                <a:gd name="T10" fmla="*/ 18 w 37"/>
                <a:gd name="T11" fmla="*/ 37 h 37"/>
                <a:gd name="T12" fmla="*/ 37 w 37"/>
                <a:gd name="T13" fmla="*/ 19 h 37"/>
                <a:gd name="T14" fmla="*/ 18 w 37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18" y="0"/>
                    <a:pt x="17" y="0"/>
                    <a:pt x="17" y="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8" y="37"/>
                    <a:pt x="37" y="29"/>
                    <a:pt x="37" y="19"/>
                  </a:cubicBezTo>
                  <a:cubicBezTo>
                    <a:pt x="37" y="9"/>
                    <a:pt x="28" y="0"/>
                    <a:pt x="1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2069262" y="2963315"/>
            <a:ext cx="7587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a typeface="Dotum" panose="020B0600000101010101" pitchFamily="34" charset="-127"/>
              </a:rPr>
              <a:t>01</a:t>
            </a:r>
            <a:endParaRPr lang="zh-CN" altLang="en-US" sz="2800" b="1" dirty="0">
              <a:solidFill>
                <a:schemeClr val="bg1"/>
              </a:solidFill>
              <a:ea typeface="Dotum" panose="020B0600000101010101" pitchFamily="34" charset="-127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457202" y="2969078"/>
            <a:ext cx="7587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a typeface="Dotum" panose="020B0600000101010101" pitchFamily="34" charset="-127"/>
              </a:rPr>
              <a:t>02</a:t>
            </a:r>
            <a:endParaRPr lang="zh-CN" altLang="en-US" sz="2800" b="1" dirty="0">
              <a:solidFill>
                <a:schemeClr val="bg1"/>
              </a:solidFill>
              <a:ea typeface="Dotum" panose="020B0600000101010101" pitchFamily="34" charset="-127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786837" y="2970887"/>
            <a:ext cx="7587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a typeface="Dotum" panose="020B0600000101010101" pitchFamily="34" charset="-127"/>
              </a:rPr>
              <a:t>03</a:t>
            </a:r>
            <a:endParaRPr lang="zh-CN" altLang="en-US" sz="2800" b="1" dirty="0">
              <a:solidFill>
                <a:schemeClr val="bg1"/>
              </a:solidFill>
              <a:ea typeface="Dotum" panose="020B0600000101010101" pitchFamily="34" charset="-127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653434" y="2970887"/>
            <a:ext cx="7587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a typeface="Dotum" panose="020B0600000101010101" pitchFamily="34" charset="-127"/>
              </a:rPr>
              <a:t>04</a:t>
            </a:r>
            <a:endParaRPr lang="zh-CN" altLang="en-US" sz="2800" b="1" dirty="0">
              <a:solidFill>
                <a:schemeClr val="bg1"/>
              </a:solidFill>
              <a:ea typeface="Dotum" panose="020B0600000101010101" pitchFamily="34" charset="-127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293296C-0CC1-101B-1EB5-15BA8496E843}"/>
              </a:ext>
            </a:extLst>
          </p:cNvPr>
          <p:cNvGrpSpPr/>
          <p:nvPr/>
        </p:nvGrpSpPr>
        <p:grpSpPr>
          <a:xfrm>
            <a:off x="1378001" y="4787931"/>
            <a:ext cx="2235567" cy="1047355"/>
            <a:chOff x="283599" y="1906534"/>
            <a:chExt cx="2235567" cy="104735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C63A90B-147D-3701-2F9B-F093475FD8FF}"/>
                </a:ext>
              </a:extLst>
            </p:cNvPr>
            <p:cNvSpPr txBox="1"/>
            <p:nvPr/>
          </p:nvSpPr>
          <p:spPr>
            <a:xfrm>
              <a:off x="283599" y="2190603"/>
              <a:ext cx="206188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D32DE0C-A3B8-4609-6DE6-2E2A560C83F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FD01476-FEA7-65E5-495F-21C6FFEBB3BA}"/>
              </a:ext>
            </a:extLst>
          </p:cNvPr>
          <p:cNvGrpSpPr/>
          <p:nvPr/>
        </p:nvGrpSpPr>
        <p:grpSpPr>
          <a:xfrm>
            <a:off x="3792270" y="4180154"/>
            <a:ext cx="2235567" cy="1047355"/>
            <a:chOff x="283599" y="1906534"/>
            <a:chExt cx="2235567" cy="104735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8539771-A609-60D5-D69A-44E404327637}"/>
                </a:ext>
              </a:extLst>
            </p:cNvPr>
            <p:cNvSpPr txBox="1"/>
            <p:nvPr/>
          </p:nvSpPr>
          <p:spPr>
            <a:xfrm>
              <a:off x="283599" y="2190603"/>
              <a:ext cx="206188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56370D6-8885-D6BA-9E18-79AFB3B4D67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372CAB0-EAAE-402C-69F5-969C26808F4F}"/>
              </a:ext>
            </a:extLst>
          </p:cNvPr>
          <p:cNvGrpSpPr/>
          <p:nvPr/>
        </p:nvGrpSpPr>
        <p:grpSpPr>
          <a:xfrm>
            <a:off x="6165325" y="4180154"/>
            <a:ext cx="2235567" cy="1047355"/>
            <a:chOff x="283599" y="1906534"/>
            <a:chExt cx="2235567" cy="104735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FACE00A-9EDD-298C-2D84-8FC2B5550971}"/>
                </a:ext>
              </a:extLst>
            </p:cNvPr>
            <p:cNvSpPr txBox="1"/>
            <p:nvPr/>
          </p:nvSpPr>
          <p:spPr>
            <a:xfrm>
              <a:off x="283599" y="2190603"/>
              <a:ext cx="206188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8532A90-891F-14D6-7A12-E098E2BE311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F1BBFC1-1552-09AC-CFEF-91B1930C4FB1}"/>
              </a:ext>
            </a:extLst>
          </p:cNvPr>
          <p:cNvGrpSpPr/>
          <p:nvPr/>
        </p:nvGrpSpPr>
        <p:grpSpPr>
          <a:xfrm>
            <a:off x="8575790" y="4180154"/>
            <a:ext cx="2235567" cy="1047355"/>
            <a:chOff x="283599" y="1906534"/>
            <a:chExt cx="2235567" cy="104735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F0CD850-626D-8FF2-CBB4-E7FA7A09E019}"/>
                </a:ext>
              </a:extLst>
            </p:cNvPr>
            <p:cNvSpPr txBox="1"/>
            <p:nvPr/>
          </p:nvSpPr>
          <p:spPr>
            <a:xfrm>
              <a:off x="283599" y="2190603"/>
              <a:ext cx="206188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714D94C-9466-D5CB-5FE1-05AC36D4E8D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179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7812 0 L 3.125E-6 0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7813 -4.44444E-6 L -2.5E-6 -4.44444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7812 -4.44444E-6 L 3.75E-6 -4.44444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7812 -1.48148E-6 L 1.66667E-6 -1.48148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21" grpId="0" animBg="1"/>
      <p:bldP spid="21" grpId="1" animBg="1"/>
      <p:bldP spid="36" grpId="0" animBg="1"/>
      <p:bldP spid="40" grpId="0"/>
      <p:bldP spid="41" grpId="0"/>
      <p:bldP spid="42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D3F61A76-FA5A-24E4-A96B-06F22BAAB0EF}"/>
              </a:ext>
            </a:extLst>
          </p:cNvPr>
          <p:cNvGrpSpPr/>
          <p:nvPr/>
        </p:nvGrpSpPr>
        <p:grpSpPr>
          <a:xfrm>
            <a:off x="4709836" y="123181"/>
            <a:ext cx="2772327" cy="584775"/>
            <a:chOff x="4326511" y="123181"/>
            <a:chExt cx="2772327" cy="58477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512EFCF-AD88-CD3D-A18A-7C4251C0215E}"/>
                </a:ext>
              </a:extLst>
            </p:cNvPr>
            <p:cNvSpPr txBox="1"/>
            <p:nvPr/>
          </p:nvSpPr>
          <p:spPr>
            <a:xfrm>
              <a:off x="4326511" y="123181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DA2274D-5FCE-E4D7-8CE6-C6D21D3D2CE4}"/>
                </a:ext>
              </a:extLst>
            </p:cNvPr>
            <p:cNvSpPr txBox="1"/>
            <p:nvPr/>
          </p:nvSpPr>
          <p:spPr>
            <a:xfrm>
              <a:off x="5093161" y="209054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研究的方法与过程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A24F7EF-AA7D-F994-3DCC-0000A921C21D}"/>
              </a:ext>
            </a:extLst>
          </p:cNvPr>
          <p:cNvGrpSpPr/>
          <p:nvPr/>
        </p:nvGrpSpPr>
        <p:grpSpPr>
          <a:xfrm>
            <a:off x="5003720" y="1935625"/>
            <a:ext cx="2375315" cy="4259247"/>
            <a:chOff x="5003720" y="1935625"/>
            <a:chExt cx="2375315" cy="4259247"/>
          </a:xfrm>
        </p:grpSpPr>
        <p:sp>
          <p:nvSpPr>
            <p:cNvPr id="3" name="泪滴形 2">
              <a:extLst>
                <a:ext uri="{FF2B5EF4-FFF2-40B4-BE49-F238E27FC236}">
                  <a16:creationId xmlns:a16="http://schemas.microsoft.com/office/drawing/2014/main" id="{66DA00F3-432E-103D-CFFD-07CD35C6F4A1}"/>
                </a:ext>
              </a:extLst>
            </p:cNvPr>
            <p:cNvSpPr/>
            <p:nvPr/>
          </p:nvSpPr>
          <p:spPr>
            <a:xfrm rot="8100000">
              <a:off x="5811084" y="5421789"/>
              <a:ext cx="768608" cy="773083"/>
            </a:xfrm>
            <a:prstGeom prst="teardrop">
              <a:avLst>
                <a:gd name="adj" fmla="val 154863"/>
              </a:avLst>
            </a:prstGeom>
            <a:solidFill>
              <a:srgbClr val="314271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4" name="任意多边形 10">
              <a:extLst>
                <a:ext uri="{FF2B5EF4-FFF2-40B4-BE49-F238E27FC236}">
                  <a16:creationId xmlns:a16="http://schemas.microsoft.com/office/drawing/2014/main" id="{E3F98936-4C10-3701-51A4-71B30214DBBA}"/>
                </a:ext>
              </a:extLst>
            </p:cNvPr>
            <p:cNvSpPr/>
            <p:nvPr/>
          </p:nvSpPr>
          <p:spPr>
            <a:xfrm>
              <a:off x="5003720" y="4549616"/>
              <a:ext cx="482679" cy="1371600"/>
            </a:xfrm>
            <a:custGeom>
              <a:avLst/>
              <a:gdLst>
                <a:gd name="connsiteX0" fmla="*/ 178904 w 357809"/>
                <a:gd name="connsiteY0" fmla="*/ 0 h 1371600"/>
                <a:gd name="connsiteX1" fmla="*/ 0 w 357809"/>
                <a:gd name="connsiteY1" fmla="*/ 1371600 h 1371600"/>
                <a:gd name="connsiteX2" fmla="*/ 357809 w 357809"/>
                <a:gd name="connsiteY2" fmla="*/ 506896 h 1371600"/>
                <a:gd name="connsiteX3" fmla="*/ 178904 w 357809"/>
                <a:gd name="connsiteY3" fmla="*/ 0 h 1371600"/>
                <a:gd name="connsiteX0" fmla="*/ 269119 w 448024"/>
                <a:gd name="connsiteY0" fmla="*/ 0 h 1371600"/>
                <a:gd name="connsiteX1" fmla="*/ 90215 w 448024"/>
                <a:gd name="connsiteY1" fmla="*/ 1371600 h 1371600"/>
                <a:gd name="connsiteX2" fmla="*/ 448024 w 448024"/>
                <a:gd name="connsiteY2" fmla="*/ 506896 h 1371600"/>
                <a:gd name="connsiteX3" fmla="*/ 269119 w 448024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679" h="1371600">
                  <a:moveTo>
                    <a:pt x="303774" y="0"/>
                  </a:moveTo>
                  <a:cubicBezTo>
                    <a:pt x="-213061" y="89452"/>
                    <a:pt x="75175" y="1023731"/>
                    <a:pt x="124870" y="1371600"/>
                  </a:cubicBezTo>
                  <a:cubicBezTo>
                    <a:pt x="184505" y="993913"/>
                    <a:pt x="264018" y="477079"/>
                    <a:pt x="482679" y="506896"/>
                  </a:cubicBezTo>
                  <a:lnTo>
                    <a:pt x="303774" y="0"/>
                  </a:lnTo>
                  <a:close/>
                </a:path>
              </a:pathLst>
            </a:custGeom>
            <a:solidFill>
              <a:srgbClr val="314271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5" name="任意多边形 11">
              <a:extLst>
                <a:ext uri="{FF2B5EF4-FFF2-40B4-BE49-F238E27FC236}">
                  <a16:creationId xmlns:a16="http://schemas.microsoft.com/office/drawing/2014/main" id="{D31322F6-969A-1D2C-7FCF-0155BD17A218}"/>
                </a:ext>
              </a:extLst>
            </p:cNvPr>
            <p:cNvSpPr/>
            <p:nvPr/>
          </p:nvSpPr>
          <p:spPr>
            <a:xfrm flipH="1">
              <a:off x="6896356" y="4549616"/>
              <a:ext cx="482679" cy="1371600"/>
            </a:xfrm>
            <a:custGeom>
              <a:avLst/>
              <a:gdLst>
                <a:gd name="connsiteX0" fmla="*/ 178904 w 357809"/>
                <a:gd name="connsiteY0" fmla="*/ 0 h 1371600"/>
                <a:gd name="connsiteX1" fmla="*/ 0 w 357809"/>
                <a:gd name="connsiteY1" fmla="*/ 1371600 h 1371600"/>
                <a:gd name="connsiteX2" fmla="*/ 357809 w 357809"/>
                <a:gd name="connsiteY2" fmla="*/ 506896 h 1371600"/>
                <a:gd name="connsiteX3" fmla="*/ 178904 w 357809"/>
                <a:gd name="connsiteY3" fmla="*/ 0 h 1371600"/>
                <a:gd name="connsiteX0" fmla="*/ 269119 w 448024"/>
                <a:gd name="connsiteY0" fmla="*/ 0 h 1371600"/>
                <a:gd name="connsiteX1" fmla="*/ 90215 w 448024"/>
                <a:gd name="connsiteY1" fmla="*/ 1371600 h 1371600"/>
                <a:gd name="connsiteX2" fmla="*/ 448024 w 448024"/>
                <a:gd name="connsiteY2" fmla="*/ 506896 h 1371600"/>
                <a:gd name="connsiteX3" fmla="*/ 269119 w 448024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  <a:gd name="connsiteX0" fmla="*/ 303774 w 482679"/>
                <a:gd name="connsiteY0" fmla="*/ 0 h 1371600"/>
                <a:gd name="connsiteX1" fmla="*/ 124870 w 482679"/>
                <a:gd name="connsiteY1" fmla="*/ 1371600 h 1371600"/>
                <a:gd name="connsiteX2" fmla="*/ 482679 w 482679"/>
                <a:gd name="connsiteY2" fmla="*/ 506896 h 1371600"/>
                <a:gd name="connsiteX3" fmla="*/ 303774 w 482679"/>
                <a:gd name="connsiteY3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2679" h="1371600">
                  <a:moveTo>
                    <a:pt x="303774" y="0"/>
                  </a:moveTo>
                  <a:cubicBezTo>
                    <a:pt x="-213061" y="89452"/>
                    <a:pt x="75175" y="1023731"/>
                    <a:pt x="124870" y="1371600"/>
                  </a:cubicBezTo>
                  <a:cubicBezTo>
                    <a:pt x="184505" y="993913"/>
                    <a:pt x="264018" y="477079"/>
                    <a:pt x="482679" y="506896"/>
                  </a:cubicBezTo>
                  <a:lnTo>
                    <a:pt x="303774" y="0"/>
                  </a:lnTo>
                  <a:close/>
                </a:path>
              </a:pathLst>
            </a:custGeom>
            <a:solidFill>
              <a:srgbClr val="314271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6" name="任意多边形 12">
              <a:extLst>
                <a:ext uri="{FF2B5EF4-FFF2-40B4-BE49-F238E27FC236}">
                  <a16:creationId xmlns:a16="http://schemas.microsoft.com/office/drawing/2014/main" id="{2165645E-4628-4287-54C3-BEB0B1245174}"/>
                </a:ext>
              </a:extLst>
            </p:cNvPr>
            <p:cNvSpPr/>
            <p:nvPr/>
          </p:nvSpPr>
          <p:spPr>
            <a:xfrm>
              <a:off x="5559536" y="1935625"/>
              <a:ext cx="1250184" cy="838966"/>
            </a:xfrm>
            <a:custGeom>
              <a:avLst/>
              <a:gdLst>
                <a:gd name="connsiteX0" fmla="*/ 642481 w 1250184"/>
                <a:gd name="connsiteY0" fmla="*/ 0 h 838966"/>
                <a:gd name="connsiteX1" fmla="*/ 1248768 w 1250184"/>
                <a:gd name="connsiteY1" fmla="*/ 835974 h 838966"/>
                <a:gd name="connsiteX2" fmla="*/ 1250184 w 1250184"/>
                <a:gd name="connsiteY2" fmla="*/ 838966 h 838966"/>
                <a:gd name="connsiteX3" fmla="*/ 0 w 1250184"/>
                <a:gd name="connsiteY3" fmla="*/ 838966 h 838966"/>
                <a:gd name="connsiteX4" fmla="*/ 25634 w 1250184"/>
                <a:gd name="connsiteY4" fmla="*/ 785657 h 838966"/>
                <a:gd name="connsiteX5" fmla="*/ 642481 w 1250184"/>
                <a:gd name="connsiteY5" fmla="*/ 0 h 83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0184" h="838966">
                  <a:moveTo>
                    <a:pt x="642481" y="0"/>
                  </a:moveTo>
                  <a:cubicBezTo>
                    <a:pt x="899242" y="269185"/>
                    <a:pt x="1100095" y="550173"/>
                    <a:pt x="1248768" y="835974"/>
                  </a:cubicBezTo>
                  <a:lnTo>
                    <a:pt x="1250184" y="838966"/>
                  </a:lnTo>
                  <a:lnTo>
                    <a:pt x="0" y="838966"/>
                  </a:lnTo>
                  <a:lnTo>
                    <a:pt x="25634" y="785657"/>
                  </a:lnTo>
                  <a:cubicBezTo>
                    <a:pt x="175342" y="505447"/>
                    <a:pt x="379094" y="239368"/>
                    <a:pt x="642481" y="0"/>
                  </a:cubicBezTo>
                  <a:close/>
                </a:path>
              </a:pathLst>
            </a:custGeom>
            <a:solidFill>
              <a:srgbClr val="314271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7" name="任意多边形 13">
              <a:extLst>
                <a:ext uri="{FF2B5EF4-FFF2-40B4-BE49-F238E27FC236}">
                  <a16:creationId xmlns:a16="http://schemas.microsoft.com/office/drawing/2014/main" id="{B2B6EAE5-5DA8-D0B3-40B8-A7425C76BC0F}"/>
                </a:ext>
              </a:extLst>
            </p:cNvPr>
            <p:cNvSpPr/>
            <p:nvPr/>
          </p:nvSpPr>
          <p:spPr>
            <a:xfrm>
              <a:off x="5291001" y="2774591"/>
              <a:ext cx="1805119" cy="834137"/>
            </a:xfrm>
            <a:custGeom>
              <a:avLst/>
              <a:gdLst>
                <a:gd name="connsiteX0" fmla="*/ 268535 w 1805119"/>
                <a:gd name="connsiteY0" fmla="*/ 0 h 834137"/>
                <a:gd name="connsiteX1" fmla="*/ 1518719 w 1805119"/>
                <a:gd name="connsiteY1" fmla="*/ 0 h 834137"/>
                <a:gd name="connsiteX2" fmla="*/ 1619082 w 1805119"/>
                <a:gd name="connsiteY2" fmla="*/ 212153 h 834137"/>
                <a:gd name="connsiteX3" fmla="*/ 1800931 w 1805119"/>
                <a:gd name="connsiteY3" fmla="*/ 807761 h 834137"/>
                <a:gd name="connsiteX4" fmla="*/ 1805119 w 1805119"/>
                <a:gd name="connsiteY4" fmla="*/ 834137 h 834137"/>
                <a:gd name="connsiteX5" fmla="*/ 0 w 1805119"/>
                <a:gd name="connsiteY5" fmla="*/ 834137 h 834137"/>
                <a:gd name="connsiteX6" fmla="*/ 11006 w 1805119"/>
                <a:gd name="connsiteY6" fmla="*/ 761683 h 834137"/>
                <a:gd name="connsiteX7" fmla="*/ 191933 w 1805119"/>
                <a:gd name="connsiteY7" fmla="*/ 159303 h 834137"/>
                <a:gd name="connsiteX8" fmla="*/ 268535 w 1805119"/>
                <a:gd name="connsiteY8" fmla="*/ 0 h 834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5119" h="834137">
                  <a:moveTo>
                    <a:pt x="268535" y="0"/>
                  </a:moveTo>
                  <a:lnTo>
                    <a:pt x="1518719" y="0"/>
                  </a:lnTo>
                  <a:lnTo>
                    <a:pt x="1619082" y="212153"/>
                  </a:lnTo>
                  <a:cubicBezTo>
                    <a:pt x="1703518" y="409996"/>
                    <a:pt x="1763731" y="609289"/>
                    <a:pt x="1800931" y="807761"/>
                  </a:cubicBezTo>
                  <a:lnTo>
                    <a:pt x="1805119" y="834137"/>
                  </a:lnTo>
                  <a:lnTo>
                    <a:pt x="0" y="834137"/>
                  </a:lnTo>
                  <a:lnTo>
                    <a:pt x="11006" y="761683"/>
                  </a:lnTo>
                  <a:cubicBezTo>
                    <a:pt x="47643" y="558421"/>
                    <a:pt x="107346" y="356266"/>
                    <a:pt x="191933" y="159303"/>
                  </a:cubicBezTo>
                  <a:lnTo>
                    <a:pt x="268535" y="0"/>
                  </a:lnTo>
                  <a:close/>
                </a:path>
              </a:pathLst>
            </a:custGeom>
            <a:solidFill>
              <a:srgbClr val="9AA8D3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8" name="任意多边形 18">
              <a:extLst>
                <a:ext uri="{FF2B5EF4-FFF2-40B4-BE49-F238E27FC236}">
                  <a16:creationId xmlns:a16="http://schemas.microsoft.com/office/drawing/2014/main" id="{69B272D2-3425-F9E5-78D9-9653ABFBD497}"/>
                </a:ext>
              </a:extLst>
            </p:cNvPr>
            <p:cNvSpPr/>
            <p:nvPr/>
          </p:nvSpPr>
          <p:spPr>
            <a:xfrm>
              <a:off x="5257411" y="3608729"/>
              <a:ext cx="1880285" cy="855703"/>
            </a:xfrm>
            <a:custGeom>
              <a:avLst/>
              <a:gdLst>
                <a:gd name="connsiteX0" fmla="*/ 33590 w 1880285"/>
                <a:gd name="connsiteY0" fmla="*/ 0 h 855703"/>
                <a:gd name="connsiteX1" fmla="*/ 1838709 w 1880285"/>
                <a:gd name="connsiteY1" fmla="*/ 0 h 855703"/>
                <a:gd name="connsiteX2" fmla="*/ 1858126 w 1880285"/>
                <a:gd name="connsiteY2" fmla="*/ 122288 h 855703"/>
                <a:gd name="connsiteX3" fmla="*/ 1866730 w 1880285"/>
                <a:gd name="connsiteY3" fmla="*/ 727680 h 855703"/>
                <a:gd name="connsiteX4" fmla="*/ 1848586 w 1880285"/>
                <a:gd name="connsiteY4" fmla="*/ 855703 h 855703"/>
                <a:gd name="connsiteX5" fmla="*/ 33689 w 1880285"/>
                <a:gd name="connsiteY5" fmla="*/ 855703 h 855703"/>
                <a:gd name="connsiteX6" fmla="*/ 13554 w 1880285"/>
                <a:gd name="connsiteY6" fmla="*/ 705679 h 855703"/>
                <a:gd name="connsiteX7" fmla="*/ 21416 w 1880285"/>
                <a:gd name="connsiteY7" fmla="*/ 80135 h 855703"/>
                <a:gd name="connsiteX8" fmla="*/ 33590 w 1880285"/>
                <a:gd name="connsiteY8" fmla="*/ 0 h 8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0285" h="855703">
                  <a:moveTo>
                    <a:pt x="33590" y="0"/>
                  </a:moveTo>
                  <a:lnTo>
                    <a:pt x="1838709" y="0"/>
                  </a:lnTo>
                  <a:lnTo>
                    <a:pt x="1858126" y="122288"/>
                  </a:lnTo>
                  <a:cubicBezTo>
                    <a:pt x="1884702" y="326393"/>
                    <a:pt x="1887127" y="529020"/>
                    <a:pt x="1866730" y="727680"/>
                  </a:cubicBezTo>
                  <a:lnTo>
                    <a:pt x="1848586" y="855703"/>
                  </a:lnTo>
                  <a:lnTo>
                    <a:pt x="33689" y="855703"/>
                  </a:lnTo>
                  <a:lnTo>
                    <a:pt x="13554" y="705679"/>
                  </a:lnTo>
                  <a:cubicBezTo>
                    <a:pt x="-6545" y="500064"/>
                    <a:pt x="-4589" y="290055"/>
                    <a:pt x="21416" y="80135"/>
                  </a:cubicBezTo>
                  <a:lnTo>
                    <a:pt x="33590" y="0"/>
                  </a:lnTo>
                  <a:close/>
                </a:path>
              </a:pathLst>
            </a:custGeom>
            <a:solidFill>
              <a:srgbClr val="314271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10" name="任意多边形 19">
              <a:extLst>
                <a:ext uri="{FF2B5EF4-FFF2-40B4-BE49-F238E27FC236}">
                  <a16:creationId xmlns:a16="http://schemas.microsoft.com/office/drawing/2014/main" id="{CCB84369-7424-A21D-F6B5-90958AE0738F}"/>
                </a:ext>
              </a:extLst>
            </p:cNvPr>
            <p:cNvSpPr/>
            <p:nvPr/>
          </p:nvSpPr>
          <p:spPr>
            <a:xfrm>
              <a:off x="5291100" y="4464432"/>
              <a:ext cx="1814897" cy="820681"/>
            </a:xfrm>
            <a:custGeom>
              <a:avLst/>
              <a:gdLst>
                <a:gd name="connsiteX0" fmla="*/ 0 w 1814897"/>
                <a:gd name="connsiteY0" fmla="*/ 0 h 820681"/>
                <a:gd name="connsiteX1" fmla="*/ 1814897 w 1814897"/>
                <a:gd name="connsiteY1" fmla="*/ 0 h 820681"/>
                <a:gd name="connsiteX2" fmla="*/ 1805086 w 1814897"/>
                <a:gd name="connsiteY2" fmla="*/ 69221 h 820681"/>
                <a:gd name="connsiteX3" fmla="*/ 1547021 w 1814897"/>
                <a:gd name="connsiteY3" fmla="*/ 820681 h 820681"/>
                <a:gd name="connsiteX4" fmla="*/ 254934 w 1814897"/>
                <a:gd name="connsiteY4" fmla="*/ 820681 h 820681"/>
                <a:gd name="connsiteX5" fmla="*/ 7242 w 1814897"/>
                <a:gd name="connsiteY5" fmla="*/ 53961 h 820681"/>
                <a:gd name="connsiteX6" fmla="*/ 0 w 1814897"/>
                <a:gd name="connsiteY6" fmla="*/ 0 h 82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4897" h="820681">
                  <a:moveTo>
                    <a:pt x="0" y="0"/>
                  </a:moveTo>
                  <a:lnTo>
                    <a:pt x="1814897" y="0"/>
                  </a:lnTo>
                  <a:lnTo>
                    <a:pt x="1805086" y="69221"/>
                  </a:lnTo>
                  <a:cubicBezTo>
                    <a:pt x="1757801" y="330205"/>
                    <a:pt x="1670730" y="582660"/>
                    <a:pt x="1547021" y="820681"/>
                  </a:cubicBezTo>
                  <a:lnTo>
                    <a:pt x="254934" y="820681"/>
                  </a:lnTo>
                  <a:cubicBezTo>
                    <a:pt x="137490" y="582660"/>
                    <a:pt x="53351" y="323544"/>
                    <a:pt x="7242" y="5396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AA8D3"/>
            </a:solidFill>
            <a:ln w="12700">
              <a:noFill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</p:grpSp>
      <p:sp>
        <p:nvSpPr>
          <p:cNvPr id="11" name="任意多边形 20">
            <a:extLst>
              <a:ext uri="{FF2B5EF4-FFF2-40B4-BE49-F238E27FC236}">
                <a16:creationId xmlns:a16="http://schemas.microsoft.com/office/drawing/2014/main" id="{83F553CF-6C7D-42F4-DFB5-2ED2391FEF6D}"/>
              </a:ext>
            </a:extLst>
          </p:cNvPr>
          <p:cNvSpPr>
            <a:spLocks/>
          </p:cNvSpPr>
          <p:nvPr/>
        </p:nvSpPr>
        <p:spPr bwMode="auto">
          <a:xfrm>
            <a:off x="3657600" y="1208220"/>
            <a:ext cx="2047984" cy="1140083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21">
            <a:extLst>
              <a:ext uri="{FF2B5EF4-FFF2-40B4-BE49-F238E27FC236}">
                <a16:creationId xmlns:a16="http://schemas.microsoft.com/office/drawing/2014/main" id="{8E9E7420-D5C8-470C-AC09-6F55890BF9E4}"/>
              </a:ext>
            </a:extLst>
          </p:cNvPr>
          <p:cNvSpPr>
            <a:spLocks/>
          </p:cNvSpPr>
          <p:nvPr/>
        </p:nvSpPr>
        <p:spPr bwMode="auto">
          <a:xfrm>
            <a:off x="3657600" y="3397533"/>
            <a:ext cx="2005934" cy="1116674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22">
            <a:extLst>
              <a:ext uri="{FF2B5EF4-FFF2-40B4-BE49-F238E27FC236}">
                <a16:creationId xmlns:a16="http://schemas.microsoft.com/office/drawing/2014/main" id="{7BED910F-A1B4-3CAA-0CC8-5C928CA23368}"/>
              </a:ext>
            </a:extLst>
          </p:cNvPr>
          <p:cNvSpPr>
            <a:spLocks/>
          </p:cNvSpPr>
          <p:nvPr/>
        </p:nvSpPr>
        <p:spPr bwMode="auto">
          <a:xfrm>
            <a:off x="6778485" y="3892025"/>
            <a:ext cx="1844407" cy="1026754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27">
            <a:extLst>
              <a:ext uri="{FF2B5EF4-FFF2-40B4-BE49-F238E27FC236}">
                <a16:creationId xmlns:a16="http://schemas.microsoft.com/office/drawing/2014/main" id="{F5A0FA5A-F59E-84CF-5A88-F8D0BCC010C6}"/>
              </a:ext>
            </a:extLst>
          </p:cNvPr>
          <p:cNvSpPr>
            <a:spLocks/>
          </p:cNvSpPr>
          <p:nvPr/>
        </p:nvSpPr>
        <p:spPr bwMode="auto">
          <a:xfrm>
            <a:off x="6622772" y="1818771"/>
            <a:ext cx="1977470" cy="1100828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173BDE9-93D9-3334-737B-958872A3AB90}"/>
              </a:ext>
            </a:extLst>
          </p:cNvPr>
          <p:cNvSpPr/>
          <p:nvPr/>
        </p:nvSpPr>
        <p:spPr>
          <a:xfrm>
            <a:off x="5815402" y="4629930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66CA624-E4F0-58E2-4A6F-4064D7235547}"/>
              </a:ext>
            </a:extLst>
          </p:cNvPr>
          <p:cNvSpPr/>
          <p:nvPr/>
        </p:nvSpPr>
        <p:spPr>
          <a:xfrm>
            <a:off x="5815402" y="3800584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8D21AF7-C8A8-4691-5A74-4C7723692F75}"/>
              </a:ext>
            </a:extLst>
          </p:cNvPr>
          <p:cNvSpPr/>
          <p:nvPr/>
        </p:nvSpPr>
        <p:spPr>
          <a:xfrm>
            <a:off x="5815402" y="3003370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98F78CC-036C-3E43-EA55-29B3C454DC0A}"/>
              </a:ext>
            </a:extLst>
          </p:cNvPr>
          <p:cNvSpPr/>
          <p:nvPr/>
        </p:nvSpPr>
        <p:spPr>
          <a:xfrm>
            <a:off x="5796559" y="2257555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C0ECF33-95F0-3D21-8771-73D4F4F2BE9C}"/>
              </a:ext>
            </a:extLst>
          </p:cNvPr>
          <p:cNvGrpSpPr/>
          <p:nvPr/>
        </p:nvGrpSpPr>
        <p:grpSpPr>
          <a:xfrm>
            <a:off x="7299686" y="4292876"/>
            <a:ext cx="614390" cy="466818"/>
            <a:chOff x="4268086" y="4221191"/>
            <a:chExt cx="509646" cy="387231"/>
          </a:xfrm>
          <a:solidFill>
            <a:schemeClr val="bg1">
              <a:lumMod val="50000"/>
            </a:schemeClr>
          </a:solidFill>
        </p:grpSpPr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4F1F337B-0E3A-6EE8-1748-0D94795FC2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7B96675D-4E3F-A2D8-CF21-064793FAA6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 descr="D:\51PPT模板网\51pptmoban.com\图片.jpg">
            <a:extLst>
              <a:ext uri="{FF2B5EF4-FFF2-40B4-BE49-F238E27FC236}">
                <a16:creationId xmlns:a16="http://schemas.microsoft.com/office/drawing/2014/main" id="{39AC8C1E-2AB1-25CF-A4A9-E3826CE1A450}"/>
              </a:ext>
            </a:extLst>
          </p:cNvPr>
          <p:cNvGrpSpPr/>
          <p:nvPr/>
        </p:nvGrpSpPr>
        <p:grpSpPr>
          <a:xfrm>
            <a:off x="7395439" y="2276480"/>
            <a:ext cx="399186" cy="395070"/>
            <a:chOff x="6967126" y="4092464"/>
            <a:chExt cx="453105" cy="448433"/>
          </a:xfrm>
          <a:solidFill>
            <a:schemeClr val="bg1">
              <a:lumMod val="50000"/>
            </a:schemeClr>
          </a:solidFill>
        </p:grpSpPr>
        <p:sp>
          <p:nvSpPr>
            <p:cNvPr id="25" name="Freeform 136">
              <a:extLst>
                <a:ext uri="{FF2B5EF4-FFF2-40B4-BE49-F238E27FC236}">
                  <a16:creationId xmlns:a16="http://schemas.microsoft.com/office/drawing/2014/main" id="{55798264-E3AA-3D0C-1927-8B2BB7A1B7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6" name="Freeform 137">
              <a:extLst>
                <a:ext uri="{FF2B5EF4-FFF2-40B4-BE49-F238E27FC236}">
                  <a16:creationId xmlns:a16="http://schemas.microsoft.com/office/drawing/2014/main" id="{14123B13-A02E-70A2-EA2F-BDD8478F57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 descr="D:\51PPT模板网\51pptmoban.com\图片.jpg">
            <a:extLst>
              <a:ext uri="{FF2B5EF4-FFF2-40B4-BE49-F238E27FC236}">
                <a16:creationId xmlns:a16="http://schemas.microsoft.com/office/drawing/2014/main" id="{D7F78510-C575-F325-2284-EEF05DA98C85}"/>
              </a:ext>
            </a:extLst>
          </p:cNvPr>
          <p:cNvGrpSpPr/>
          <p:nvPr/>
        </p:nvGrpSpPr>
        <p:grpSpPr>
          <a:xfrm>
            <a:off x="4412916" y="1717563"/>
            <a:ext cx="411042" cy="393114"/>
            <a:chOff x="1004888" y="993775"/>
            <a:chExt cx="2438400" cy="2332038"/>
          </a:xfrm>
          <a:solidFill>
            <a:schemeClr val="bg1">
              <a:lumMod val="50000"/>
            </a:schemeClr>
          </a:solidFill>
        </p:grpSpPr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id="{3F0F4FE0-A21F-C470-CF6A-85F4B4335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9" name="任意多边形 40">
              <a:extLst>
                <a:ext uri="{FF2B5EF4-FFF2-40B4-BE49-F238E27FC236}">
                  <a16:creationId xmlns:a16="http://schemas.microsoft.com/office/drawing/2014/main" id="{5586D627-615D-F8CB-1898-6A8BDDEAA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401BE63-47A1-F9A3-D02D-65C66724D76D}"/>
              </a:ext>
            </a:extLst>
          </p:cNvPr>
          <p:cNvGrpSpPr/>
          <p:nvPr/>
        </p:nvGrpSpPr>
        <p:grpSpPr>
          <a:xfrm>
            <a:off x="4396099" y="3780357"/>
            <a:ext cx="356918" cy="456454"/>
            <a:chOff x="1605187" y="572440"/>
            <a:chExt cx="563561" cy="720725"/>
          </a:xfrm>
          <a:solidFill>
            <a:schemeClr val="bg1">
              <a:lumMod val="50000"/>
            </a:schemeClr>
          </a:solidFill>
        </p:grpSpPr>
        <p:sp>
          <p:nvSpPr>
            <p:cNvPr id="31" name="Freeform 32">
              <a:extLst>
                <a:ext uri="{FF2B5EF4-FFF2-40B4-BE49-F238E27FC236}">
                  <a16:creationId xmlns:a16="http://schemas.microsoft.com/office/drawing/2014/main" id="{8EBC97DC-C9BE-8F04-6968-F60D127E7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4739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3">
              <a:extLst>
                <a:ext uri="{FF2B5EF4-FFF2-40B4-BE49-F238E27FC236}">
                  <a16:creationId xmlns:a16="http://schemas.microsoft.com/office/drawing/2014/main" id="{77726F16-0034-D9D1-7189-D37CAB16C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5187" y="1012177"/>
              <a:ext cx="141289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id="{E72B4EB8-6C2C-A997-B73D-E063DA845D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8109BF9-D550-F4AE-01BF-64192F76A337}"/>
              </a:ext>
            </a:extLst>
          </p:cNvPr>
          <p:cNvGrpSpPr/>
          <p:nvPr/>
        </p:nvGrpSpPr>
        <p:grpSpPr>
          <a:xfrm>
            <a:off x="8691218" y="1935625"/>
            <a:ext cx="2235568" cy="1047355"/>
            <a:chOff x="283598" y="1906534"/>
            <a:chExt cx="2235568" cy="10473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ED0F619-047E-39B4-E670-97CAE7DC66F6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90360B6-3539-DFF6-E0B8-83F68ED0D8E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F2F4BF6-F83F-6C11-C2FF-3A67BC6EEC59}"/>
              </a:ext>
            </a:extLst>
          </p:cNvPr>
          <p:cNvGrpSpPr/>
          <p:nvPr/>
        </p:nvGrpSpPr>
        <p:grpSpPr>
          <a:xfrm>
            <a:off x="1366237" y="1343942"/>
            <a:ext cx="2235567" cy="1047355"/>
            <a:chOff x="1032570" y="1906534"/>
            <a:chExt cx="2235567" cy="10473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4B337AC-C4AE-29CF-8AD0-F929C38E2C74}"/>
                </a:ext>
              </a:extLst>
            </p:cNvPr>
            <p:cNvSpPr txBox="1"/>
            <p:nvPr/>
          </p:nvSpPr>
          <p:spPr>
            <a:xfrm>
              <a:off x="1050919" y="2190603"/>
              <a:ext cx="21991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3D1ABAF-B958-5A44-FFE6-941DD3E9685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4115A86-C246-3D23-47B7-F352FEF846DF}"/>
              </a:ext>
            </a:extLst>
          </p:cNvPr>
          <p:cNvGrpSpPr/>
          <p:nvPr/>
        </p:nvGrpSpPr>
        <p:grpSpPr>
          <a:xfrm>
            <a:off x="8771196" y="3940754"/>
            <a:ext cx="2235568" cy="1047355"/>
            <a:chOff x="283598" y="1906534"/>
            <a:chExt cx="2235568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9895A0B-76A3-8076-F2CE-5CD0691E9411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B1D8D17-A6A0-2C28-202F-C772A41E92D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76FC5EA-5738-9403-3236-13C5FB52733F}"/>
              </a:ext>
            </a:extLst>
          </p:cNvPr>
          <p:cNvGrpSpPr/>
          <p:nvPr/>
        </p:nvGrpSpPr>
        <p:grpSpPr>
          <a:xfrm>
            <a:off x="1366237" y="3502261"/>
            <a:ext cx="2235567" cy="1047355"/>
            <a:chOff x="1032570" y="1906534"/>
            <a:chExt cx="2235567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EC0329E-092F-BAA6-3A32-0EEFAD1B2AEE}"/>
                </a:ext>
              </a:extLst>
            </p:cNvPr>
            <p:cNvSpPr txBox="1"/>
            <p:nvPr/>
          </p:nvSpPr>
          <p:spPr>
            <a:xfrm>
              <a:off x="1050919" y="2190603"/>
              <a:ext cx="21991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19AEC19-43B9-BDD1-317B-000C5DB7831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067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8398 7.40741E-7 L 4.16667E-6 7.40741E-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5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8398 7.40741E-7 L 4.16667E-6 7.40741E-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5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10638 -3.7037E-7 L 1.25E-6 -3.7037E-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26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10638 -3.7037E-7 L 1.25E-6 -3.7037E-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26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9">
            <a:extLst>
              <a:ext uri="{FF2B5EF4-FFF2-40B4-BE49-F238E27FC236}">
                <a16:creationId xmlns:a16="http://schemas.microsoft.com/office/drawing/2014/main" id="{BA218893-4457-92D3-3959-38EB784568C6}"/>
              </a:ext>
            </a:extLst>
          </p:cNvPr>
          <p:cNvSpPr/>
          <p:nvPr/>
        </p:nvSpPr>
        <p:spPr>
          <a:xfrm>
            <a:off x="990600" y="3429000"/>
            <a:ext cx="10182225" cy="0"/>
          </a:xfrm>
          <a:custGeom>
            <a:avLst/>
            <a:gdLst>
              <a:gd name="connsiteX0" fmla="*/ 0 w 10182225"/>
              <a:gd name="connsiteY0" fmla="*/ 0 h 0"/>
              <a:gd name="connsiteX1" fmla="*/ 10182225 w 101822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82225">
                <a:moveTo>
                  <a:pt x="0" y="0"/>
                </a:moveTo>
                <a:lnTo>
                  <a:pt x="10182225" y="0"/>
                </a:lnTo>
              </a:path>
            </a:pathLst>
          </a:custGeom>
          <a:noFill/>
          <a:ln w="63500" cap="rnd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3F61A76-FA5A-24E4-A96B-06F22BAAB0EF}"/>
              </a:ext>
            </a:extLst>
          </p:cNvPr>
          <p:cNvGrpSpPr/>
          <p:nvPr/>
        </p:nvGrpSpPr>
        <p:grpSpPr>
          <a:xfrm>
            <a:off x="4709836" y="123181"/>
            <a:ext cx="2772327" cy="584775"/>
            <a:chOff x="4326511" y="123181"/>
            <a:chExt cx="2772327" cy="58477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512EFCF-AD88-CD3D-A18A-7C4251C0215E}"/>
                </a:ext>
              </a:extLst>
            </p:cNvPr>
            <p:cNvSpPr txBox="1"/>
            <p:nvPr/>
          </p:nvSpPr>
          <p:spPr>
            <a:xfrm>
              <a:off x="4326511" y="123181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DA2274D-5FCE-E4D7-8CE6-C6D21D3D2CE4}"/>
                </a:ext>
              </a:extLst>
            </p:cNvPr>
            <p:cNvSpPr txBox="1"/>
            <p:nvPr/>
          </p:nvSpPr>
          <p:spPr>
            <a:xfrm>
              <a:off x="5093161" y="209054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研究的方法与过程</a:t>
              </a:r>
            </a:p>
          </p:txBody>
        </p:sp>
      </p:grpSp>
      <p:sp>
        <p:nvSpPr>
          <p:cNvPr id="3" name="Freeform 6">
            <a:extLst>
              <a:ext uri="{FF2B5EF4-FFF2-40B4-BE49-F238E27FC236}">
                <a16:creationId xmlns:a16="http://schemas.microsoft.com/office/drawing/2014/main" id="{A2B16E53-0B71-01A6-9877-CC3ABB893134}"/>
              </a:ext>
            </a:extLst>
          </p:cNvPr>
          <p:cNvSpPr>
            <a:spLocks/>
          </p:cNvSpPr>
          <p:nvPr/>
        </p:nvSpPr>
        <p:spPr bwMode="auto">
          <a:xfrm>
            <a:off x="1304926" y="3441497"/>
            <a:ext cx="1147763" cy="434975"/>
          </a:xfrm>
          <a:custGeom>
            <a:avLst/>
            <a:gdLst>
              <a:gd name="T0" fmla="*/ 115 w 230"/>
              <a:gd name="T1" fmla="*/ 61 h 87"/>
              <a:gd name="T2" fmla="*/ 20 w 230"/>
              <a:gd name="T3" fmla="*/ 87 h 87"/>
              <a:gd name="T4" fmla="*/ 0 w 230"/>
              <a:gd name="T5" fmla="*/ 53 h 87"/>
              <a:gd name="T6" fmla="*/ 84 w 230"/>
              <a:gd name="T7" fmla="*/ 24 h 87"/>
              <a:gd name="T8" fmla="*/ 115 w 230"/>
              <a:gd name="T9" fmla="*/ 0 h 87"/>
              <a:gd name="T10" fmla="*/ 146 w 230"/>
              <a:gd name="T11" fmla="*/ 24 h 87"/>
              <a:gd name="T12" fmla="*/ 230 w 230"/>
              <a:gd name="T13" fmla="*/ 53 h 87"/>
              <a:gd name="T14" fmla="*/ 210 w 230"/>
              <a:gd name="T15" fmla="*/ 87 h 87"/>
              <a:gd name="T16" fmla="*/ 115 w 230"/>
              <a:gd name="T17" fmla="*/ 6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0" h="87">
                <a:moveTo>
                  <a:pt x="115" y="61"/>
                </a:moveTo>
                <a:cubicBezTo>
                  <a:pt x="80" y="61"/>
                  <a:pt x="48" y="71"/>
                  <a:pt x="20" y="87"/>
                </a:cubicBezTo>
                <a:cubicBezTo>
                  <a:pt x="0" y="53"/>
                  <a:pt x="0" y="53"/>
                  <a:pt x="0" y="53"/>
                </a:cubicBezTo>
                <a:cubicBezTo>
                  <a:pt x="25" y="38"/>
                  <a:pt x="54" y="28"/>
                  <a:pt x="84" y="24"/>
                </a:cubicBezTo>
                <a:cubicBezTo>
                  <a:pt x="115" y="0"/>
                  <a:pt x="115" y="0"/>
                  <a:pt x="115" y="0"/>
                </a:cubicBezTo>
                <a:cubicBezTo>
                  <a:pt x="146" y="24"/>
                  <a:pt x="146" y="24"/>
                  <a:pt x="146" y="24"/>
                </a:cubicBezTo>
                <a:cubicBezTo>
                  <a:pt x="176" y="28"/>
                  <a:pt x="204" y="38"/>
                  <a:pt x="230" y="53"/>
                </a:cubicBezTo>
                <a:cubicBezTo>
                  <a:pt x="210" y="87"/>
                  <a:pt x="210" y="87"/>
                  <a:pt x="210" y="87"/>
                </a:cubicBezTo>
                <a:cubicBezTo>
                  <a:pt x="182" y="71"/>
                  <a:pt x="149" y="61"/>
                  <a:pt x="115" y="6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Oval 13">
            <a:extLst>
              <a:ext uri="{FF2B5EF4-FFF2-40B4-BE49-F238E27FC236}">
                <a16:creationId xmlns:a16="http://schemas.microsoft.com/office/drawing/2014/main" id="{787910A6-8BA2-81B6-9564-429C0DEBF4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1238" y="3825672"/>
            <a:ext cx="1700213" cy="1676400"/>
          </a:xfrm>
          <a:prstGeom prst="ellipse">
            <a:avLst/>
          </a:prstGeom>
          <a:solidFill>
            <a:srgbClr val="31427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Oval 14">
            <a:extLst>
              <a:ext uri="{FF2B5EF4-FFF2-40B4-BE49-F238E27FC236}">
                <a16:creationId xmlns:a16="http://schemas.microsoft.com/office/drawing/2014/main" id="{8DA672DA-FBA3-C9D9-7BD6-91E7BF3CB6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9526" y="4081259"/>
            <a:ext cx="1177925" cy="1171575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E3D57A74-F9E2-8350-AFEE-93A63DABA27A}"/>
              </a:ext>
            </a:extLst>
          </p:cNvPr>
          <p:cNvSpPr>
            <a:spLocks/>
          </p:cNvSpPr>
          <p:nvPr/>
        </p:nvSpPr>
        <p:spPr bwMode="auto">
          <a:xfrm rot="10800000">
            <a:off x="4043725" y="2996997"/>
            <a:ext cx="1147763" cy="434975"/>
          </a:xfrm>
          <a:custGeom>
            <a:avLst/>
            <a:gdLst>
              <a:gd name="T0" fmla="*/ 115 w 230"/>
              <a:gd name="T1" fmla="*/ 61 h 87"/>
              <a:gd name="T2" fmla="*/ 20 w 230"/>
              <a:gd name="T3" fmla="*/ 87 h 87"/>
              <a:gd name="T4" fmla="*/ 0 w 230"/>
              <a:gd name="T5" fmla="*/ 53 h 87"/>
              <a:gd name="T6" fmla="*/ 84 w 230"/>
              <a:gd name="T7" fmla="*/ 24 h 87"/>
              <a:gd name="T8" fmla="*/ 115 w 230"/>
              <a:gd name="T9" fmla="*/ 0 h 87"/>
              <a:gd name="T10" fmla="*/ 146 w 230"/>
              <a:gd name="T11" fmla="*/ 24 h 87"/>
              <a:gd name="T12" fmla="*/ 230 w 230"/>
              <a:gd name="T13" fmla="*/ 53 h 87"/>
              <a:gd name="T14" fmla="*/ 210 w 230"/>
              <a:gd name="T15" fmla="*/ 87 h 87"/>
              <a:gd name="T16" fmla="*/ 115 w 230"/>
              <a:gd name="T17" fmla="*/ 6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0" h="87">
                <a:moveTo>
                  <a:pt x="115" y="61"/>
                </a:moveTo>
                <a:cubicBezTo>
                  <a:pt x="80" y="61"/>
                  <a:pt x="48" y="71"/>
                  <a:pt x="20" y="87"/>
                </a:cubicBezTo>
                <a:cubicBezTo>
                  <a:pt x="0" y="53"/>
                  <a:pt x="0" y="53"/>
                  <a:pt x="0" y="53"/>
                </a:cubicBezTo>
                <a:cubicBezTo>
                  <a:pt x="25" y="38"/>
                  <a:pt x="54" y="28"/>
                  <a:pt x="84" y="24"/>
                </a:cubicBezTo>
                <a:cubicBezTo>
                  <a:pt x="115" y="0"/>
                  <a:pt x="115" y="0"/>
                  <a:pt x="115" y="0"/>
                </a:cubicBezTo>
                <a:cubicBezTo>
                  <a:pt x="146" y="24"/>
                  <a:pt x="146" y="24"/>
                  <a:pt x="146" y="24"/>
                </a:cubicBezTo>
                <a:cubicBezTo>
                  <a:pt x="176" y="28"/>
                  <a:pt x="204" y="38"/>
                  <a:pt x="230" y="53"/>
                </a:cubicBezTo>
                <a:cubicBezTo>
                  <a:pt x="210" y="87"/>
                  <a:pt x="210" y="87"/>
                  <a:pt x="210" y="87"/>
                </a:cubicBezTo>
                <a:cubicBezTo>
                  <a:pt x="182" y="71"/>
                  <a:pt x="149" y="61"/>
                  <a:pt x="115" y="6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Oval 13">
            <a:extLst>
              <a:ext uri="{FF2B5EF4-FFF2-40B4-BE49-F238E27FC236}">
                <a16:creationId xmlns:a16="http://schemas.microsoft.com/office/drawing/2014/main" id="{079CDCF4-F1F6-BB23-F37E-BF384B5F4630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3784963" y="1371397"/>
            <a:ext cx="1700213" cy="1676400"/>
          </a:xfrm>
          <a:prstGeom prst="ellipse">
            <a:avLst/>
          </a:prstGeom>
          <a:solidFill>
            <a:srgbClr val="9AA8D3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Oval 14">
            <a:extLst>
              <a:ext uri="{FF2B5EF4-FFF2-40B4-BE49-F238E27FC236}">
                <a16:creationId xmlns:a16="http://schemas.microsoft.com/office/drawing/2014/main" id="{297DA530-BBFA-1C6E-19D0-60DCEDFC4EFD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4038963" y="1620635"/>
            <a:ext cx="1177925" cy="1171575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Freeform 6" descr="D:\51PPT模板网\51pptmoban.com\图片.jpg">
            <a:extLst>
              <a:ext uri="{FF2B5EF4-FFF2-40B4-BE49-F238E27FC236}">
                <a16:creationId xmlns:a16="http://schemas.microsoft.com/office/drawing/2014/main" id="{38D759D8-E395-6A94-22E3-47F04025FE00}"/>
              </a:ext>
            </a:extLst>
          </p:cNvPr>
          <p:cNvSpPr>
            <a:spLocks/>
          </p:cNvSpPr>
          <p:nvPr/>
        </p:nvSpPr>
        <p:spPr bwMode="auto">
          <a:xfrm>
            <a:off x="6852376" y="3441497"/>
            <a:ext cx="1147763" cy="434975"/>
          </a:xfrm>
          <a:custGeom>
            <a:avLst/>
            <a:gdLst>
              <a:gd name="T0" fmla="*/ 115 w 230"/>
              <a:gd name="T1" fmla="*/ 61 h 87"/>
              <a:gd name="T2" fmla="*/ 20 w 230"/>
              <a:gd name="T3" fmla="*/ 87 h 87"/>
              <a:gd name="T4" fmla="*/ 0 w 230"/>
              <a:gd name="T5" fmla="*/ 53 h 87"/>
              <a:gd name="T6" fmla="*/ 84 w 230"/>
              <a:gd name="T7" fmla="*/ 24 h 87"/>
              <a:gd name="T8" fmla="*/ 115 w 230"/>
              <a:gd name="T9" fmla="*/ 0 h 87"/>
              <a:gd name="T10" fmla="*/ 146 w 230"/>
              <a:gd name="T11" fmla="*/ 24 h 87"/>
              <a:gd name="T12" fmla="*/ 230 w 230"/>
              <a:gd name="T13" fmla="*/ 53 h 87"/>
              <a:gd name="T14" fmla="*/ 210 w 230"/>
              <a:gd name="T15" fmla="*/ 87 h 87"/>
              <a:gd name="T16" fmla="*/ 115 w 230"/>
              <a:gd name="T17" fmla="*/ 6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0" h="87">
                <a:moveTo>
                  <a:pt x="115" y="61"/>
                </a:moveTo>
                <a:cubicBezTo>
                  <a:pt x="80" y="61"/>
                  <a:pt x="48" y="71"/>
                  <a:pt x="20" y="87"/>
                </a:cubicBezTo>
                <a:cubicBezTo>
                  <a:pt x="0" y="53"/>
                  <a:pt x="0" y="53"/>
                  <a:pt x="0" y="53"/>
                </a:cubicBezTo>
                <a:cubicBezTo>
                  <a:pt x="25" y="38"/>
                  <a:pt x="54" y="28"/>
                  <a:pt x="84" y="24"/>
                </a:cubicBezTo>
                <a:cubicBezTo>
                  <a:pt x="115" y="0"/>
                  <a:pt x="115" y="0"/>
                  <a:pt x="115" y="0"/>
                </a:cubicBezTo>
                <a:cubicBezTo>
                  <a:pt x="146" y="24"/>
                  <a:pt x="146" y="24"/>
                  <a:pt x="146" y="24"/>
                </a:cubicBezTo>
                <a:cubicBezTo>
                  <a:pt x="176" y="28"/>
                  <a:pt x="204" y="38"/>
                  <a:pt x="230" y="53"/>
                </a:cubicBezTo>
                <a:cubicBezTo>
                  <a:pt x="210" y="87"/>
                  <a:pt x="210" y="87"/>
                  <a:pt x="210" y="87"/>
                </a:cubicBezTo>
                <a:cubicBezTo>
                  <a:pt x="182" y="71"/>
                  <a:pt x="149" y="61"/>
                  <a:pt x="115" y="6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B6D4EE3-A03F-D26B-0338-32679EF053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8688" y="3825672"/>
            <a:ext cx="1700213" cy="1676400"/>
          </a:xfrm>
          <a:prstGeom prst="ellipse">
            <a:avLst/>
          </a:prstGeom>
          <a:solidFill>
            <a:srgbClr val="9AA8D3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6A79A9A-C994-FB91-4D77-FD89BEB83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6976" y="4081259"/>
            <a:ext cx="1177925" cy="1171575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A0735E4F-608F-1832-BA3A-2D9FD7C3239E}"/>
              </a:ext>
            </a:extLst>
          </p:cNvPr>
          <p:cNvSpPr>
            <a:spLocks/>
          </p:cNvSpPr>
          <p:nvPr/>
        </p:nvSpPr>
        <p:spPr bwMode="auto">
          <a:xfrm rot="10800000">
            <a:off x="9591174" y="2996997"/>
            <a:ext cx="1147763" cy="434975"/>
          </a:xfrm>
          <a:custGeom>
            <a:avLst/>
            <a:gdLst>
              <a:gd name="T0" fmla="*/ 115 w 230"/>
              <a:gd name="T1" fmla="*/ 61 h 87"/>
              <a:gd name="T2" fmla="*/ 20 w 230"/>
              <a:gd name="T3" fmla="*/ 87 h 87"/>
              <a:gd name="T4" fmla="*/ 0 w 230"/>
              <a:gd name="T5" fmla="*/ 53 h 87"/>
              <a:gd name="T6" fmla="*/ 84 w 230"/>
              <a:gd name="T7" fmla="*/ 24 h 87"/>
              <a:gd name="T8" fmla="*/ 115 w 230"/>
              <a:gd name="T9" fmla="*/ 0 h 87"/>
              <a:gd name="T10" fmla="*/ 146 w 230"/>
              <a:gd name="T11" fmla="*/ 24 h 87"/>
              <a:gd name="T12" fmla="*/ 230 w 230"/>
              <a:gd name="T13" fmla="*/ 53 h 87"/>
              <a:gd name="T14" fmla="*/ 210 w 230"/>
              <a:gd name="T15" fmla="*/ 87 h 87"/>
              <a:gd name="T16" fmla="*/ 115 w 230"/>
              <a:gd name="T17" fmla="*/ 6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0" h="87">
                <a:moveTo>
                  <a:pt x="115" y="61"/>
                </a:moveTo>
                <a:cubicBezTo>
                  <a:pt x="80" y="61"/>
                  <a:pt x="48" y="71"/>
                  <a:pt x="20" y="87"/>
                </a:cubicBezTo>
                <a:cubicBezTo>
                  <a:pt x="0" y="53"/>
                  <a:pt x="0" y="53"/>
                  <a:pt x="0" y="53"/>
                </a:cubicBezTo>
                <a:cubicBezTo>
                  <a:pt x="25" y="38"/>
                  <a:pt x="54" y="28"/>
                  <a:pt x="84" y="24"/>
                </a:cubicBezTo>
                <a:cubicBezTo>
                  <a:pt x="115" y="0"/>
                  <a:pt x="115" y="0"/>
                  <a:pt x="115" y="0"/>
                </a:cubicBezTo>
                <a:cubicBezTo>
                  <a:pt x="146" y="24"/>
                  <a:pt x="146" y="24"/>
                  <a:pt x="146" y="24"/>
                </a:cubicBezTo>
                <a:cubicBezTo>
                  <a:pt x="176" y="28"/>
                  <a:pt x="204" y="38"/>
                  <a:pt x="230" y="53"/>
                </a:cubicBezTo>
                <a:cubicBezTo>
                  <a:pt x="210" y="87"/>
                  <a:pt x="210" y="87"/>
                  <a:pt x="210" y="87"/>
                </a:cubicBezTo>
                <a:cubicBezTo>
                  <a:pt x="182" y="71"/>
                  <a:pt x="149" y="61"/>
                  <a:pt x="115" y="6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Oval 13">
            <a:extLst>
              <a:ext uri="{FF2B5EF4-FFF2-40B4-BE49-F238E27FC236}">
                <a16:creationId xmlns:a16="http://schemas.microsoft.com/office/drawing/2014/main" id="{7CA05CE2-2702-5B5B-DAD8-487095104356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9332412" y="1371397"/>
            <a:ext cx="1700213" cy="1676400"/>
          </a:xfrm>
          <a:prstGeom prst="ellipse">
            <a:avLst/>
          </a:prstGeom>
          <a:solidFill>
            <a:srgbClr val="31427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Oval 14">
            <a:extLst>
              <a:ext uri="{FF2B5EF4-FFF2-40B4-BE49-F238E27FC236}">
                <a16:creationId xmlns:a16="http://schemas.microsoft.com/office/drawing/2014/main" id="{B4809379-5778-78E1-47B4-2703A116F274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9586412" y="1620635"/>
            <a:ext cx="1177925" cy="1171575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8006D4D-A64A-E516-72E7-DFB8A3517087}"/>
              </a:ext>
            </a:extLst>
          </p:cNvPr>
          <p:cNvSpPr/>
          <p:nvPr/>
        </p:nvSpPr>
        <p:spPr>
          <a:xfrm>
            <a:off x="1429719" y="4325145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F225D93-76C7-C2C5-735C-FF18EE49B8C6}"/>
              </a:ext>
            </a:extLst>
          </p:cNvPr>
          <p:cNvSpPr/>
          <p:nvPr/>
        </p:nvSpPr>
        <p:spPr>
          <a:xfrm>
            <a:off x="4172348" y="1916473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4CC57A8-3C90-1DDE-0E5C-6EC0D28E8214}"/>
              </a:ext>
            </a:extLst>
          </p:cNvPr>
          <p:cNvSpPr/>
          <p:nvPr/>
        </p:nvSpPr>
        <p:spPr>
          <a:xfrm>
            <a:off x="6949151" y="4340706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DF28C6B3-FFF7-C947-5CF2-A7036DA1BCE8}"/>
              </a:ext>
            </a:extLst>
          </p:cNvPr>
          <p:cNvSpPr/>
          <p:nvPr/>
        </p:nvSpPr>
        <p:spPr>
          <a:xfrm>
            <a:off x="9719797" y="1907579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DAC02EE-B47A-F58C-DED7-B99BAFEF64AB}"/>
              </a:ext>
            </a:extLst>
          </p:cNvPr>
          <p:cNvGrpSpPr/>
          <p:nvPr/>
        </p:nvGrpSpPr>
        <p:grpSpPr>
          <a:xfrm>
            <a:off x="947738" y="2039126"/>
            <a:ext cx="2235568" cy="1047355"/>
            <a:chOff x="283598" y="1906534"/>
            <a:chExt cx="2235568" cy="104735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008B037-4A3E-F8D3-8C8D-4FFE03728C8E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872259D-C17D-4B75-9506-FA80F7B951B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6F230EC-E76B-761E-F912-ACB3134E6464}"/>
              </a:ext>
            </a:extLst>
          </p:cNvPr>
          <p:cNvGrpSpPr/>
          <p:nvPr/>
        </p:nvGrpSpPr>
        <p:grpSpPr>
          <a:xfrm>
            <a:off x="9008695" y="3819667"/>
            <a:ext cx="2235568" cy="1042078"/>
            <a:chOff x="283598" y="1911811"/>
            <a:chExt cx="2235568" cy="104207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7088BA6-351B-7DAC-7760-D9DFADEF6966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11DC5EB-D9E5-D4C3-3554-B914F5BFAF6F}"/>
                </a:ext>
              </a:extLst>
            </p:cNvPr>
            <p:cNvSpPr txBox="1"/>
            <p:nvPr/>
          </p:nvSpPr>
          <p:spPr>
            <a:xfrm>
              <a:off x="283599" y="1911811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FEDF5C7-529A-92F1-CF0F-B368E778450E}"/>
              </a:ext>
            </a:extLst>
          </p:cNvPr>
          <p:cNvGrpSpPr/>
          <p:nvPr/>
        </p:nvGrpSpPr>
        <p:grpSpPr>
          <a:xfrm>
            <a:off x="3509349" y="3771520"/>
            <a:ext cx="2235567" cy="1059416"/>
            <a:chOff x="283598" y="1894473"/>
            <a:chExt cx="2235567" cy="105941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88B0C34-067B-95D4-B355-BD1F0F155B5F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378DC08-CD86-7BD7-B02A-EA1C77280CD4}"/>
                </a:ext>
              </a:extLst>
            </p:cNvPr>
            <p:cNvSpPr txBox="1"/>
            <p:nvPr/>
          </p:nvSpPr>
          <p:spPr>
            <a:xfrm>
              <a:off x="567761" y="1894473"/>
              <a:ext cx="16672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7422708-D496-BA05-E538-8939C7A5B6CC}"/>
              </a:ext>
            </a:extLst>
          </p:cNvPr>
          <p:cNvGrpSpPr/>
          <p:nvPr/>
        </p:nvGrpSpPr>
        <p:grpSpPr>
          <a:xfrm>
            <a:off x="6300049" y="2024202"/>
            <a:ext cx="2235567" cy="1059416"/>
            <a:chOff x="283598" y="1894473"/>
            <a:chExt cx="2235567" cy="105941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94ECD7A-999A-889D-2D57-8435163ADF0B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E6FE412-F18E-D574-D66E-18DE5FB36C80}"/>
                </a:ext>
              </a:extLst>
            </p:cNvPr>
            <p:cNvSpPr txBox="1"/>
            <p:nvPr/>
          </p:nvSpPr>
          <p:spPr>
            <a:xfrm>
              <a:off x="567761" y="1894473"/>
              <a:ext cx="16672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582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" grpId="0" animBg="1"/>
      <p:bldP spid="10" grpId="0" animBg="1"/>
      <p:bldP spid="15" grpId="0" animBg="1"/>
      <p:bldP spid="19" grpId="0" animBg="1"/>
      <p:bldP spid="22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1512EFCF-AD88-CD3D-A18A-7C4251C0215E}"/>
              </a:ext>
            </a:extLst>
          </p:cNvPr>
          <p:cNvSpPr txBox="1"/>
          <p:nvPr/>
        </p:nvSpPr>
        <p:spPr>
          <a:xfrm>
            <a:off x="2470498" y="497166"/>
            <a:ext cx="7106433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>
                <a:solidFill>
                  <a:srgbClr val="9AA8D3">
                    <a:alpha val="19000"/>
                  </a:srgbClr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04</a:t>
            </a:r>
            <a:endParaRPr lang="zh-CN" altLang="en-US" sz="41300" dirty="0">
              <a:solidFill>
                <a:srgbClr val="9AA8D3">
                  <a:alpha val="19000"/>
                </a:srgbClr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D36787-0DAF-B26B-E907-1C9CBD4F0B77}"/>
              </a:ext>
            </a:extLst>
          </p:cNvPr>
          <p:cNvSpPr txBox="1"/>
          <p:nvPr/>
        </p:nvSpPr>
        <p:spPr>
          <a:xfrm>
            <a:off x="2338534" y="3641724"/>
            <a:ext cx="751493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D163977-6A4F-CA84-9DB4-1077083F9A74}"/>
              </a:ext>
            </a:extLst>
          </p:cNvPr>
          <p:cNvSpPr/>
          <p:nvPr/>
        </p:nvSpPr>
        <p:spPr>
          <a:xfrm>
            <a:off x="1836057" y="2750113"/>
            <a:ext cx="8519886" cy="628472"/>
          </a:xfrm>
          <a:custGeom>
            <a:avLst/>
            <a:gdLst>
              <a:gd name="connsiteX0" fmla="*/ 4259943 w 8519886"/>
              <a:gd name="connsiteY0" fmla="*/ 0 h 628472"/>
              <a:gd name="connsiteX1" fmla="*/ 8315662 w 8519886"/>
              <a:gd name="connsiteY1" fmla="*/ 89388 h 628472"/>
              <a:gd name="connsiteX2" fmla="*/ 8519886 w 8519886"/>
              <a:gd name="connsiteY2" fmla="*/ 101406 h 628472"/>
              <a:gd name="connsiteX3" fmla="*/ 8519886 w 8519886"/>
              <a:gd name="connsiteY3" fmla="*/ 527067 h 628472"/>
              <a:gd name="connsiteX4" fmla="*/ 8315662 w 8519886"/>
              <a:gd name="connsiteY4" fmla="*/ 539085 h 628472"/>
              <a:gd name="connsiteX5" fmla="*/ 4259943 w 8519886"/>
              <a:gd name="connsiteY5" fmla="*/ 628472 h 628472"/>
              <a:gd name="connsiteX6" fmla="*/ 204225 w 8519886"/>
              <a:gd name="connsiteY6" fmla="*/ 539085 h 628472"/>
              <a:gd name="connsiteX7" fmla="*/ 0 w 8519886"/>
              <a:gd name="connsiteY7" fmla="*/ 527067 h 628472"/>
              <a:gd name="connsiteX8" fmla="*/ 0 w 8519886"/>
              <a:gd name="connsiteY8" fmla="*/ 101406 h 628472"/>
              <a:gd name="connsiteX9" fmla="*/ 204225 w 8519886"/>
              <a:gd name="connsiteY9" fmla="*/ 89388 h 628472"/>
              <a:gd name="connsiteX10" fmla="*/ 4259943 w 8519886"/>
              <a:gd name="connsiteY10" fmla="*/ 0 h 6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19886" h="628472">
                <a:moveTo>
                  <a:pt x="4259943" y="0"/>
                </a:moveTo>
                <a:cubicBezTo>
                  <a:pt x="5838097" y="0"/>
                  <a:pt x="7269181" y="34082"/>
                  <a:pt x="8315662" y="89388"/>
                </a:cubicBezTo>
                <a:lnTo>
                  <a:pt x="8519886" y="101406"/>
                </a:lnTo>
                <a:lnTo>
                  <a:pt x="8519886" y="527067"/>
                </a:lnTo>
                <a:lnTo>
                  <a:pt x="8315662" y="539085"/>
                </a:lnTo>
                <a:cubicBezTo>
                  <a:pt x="7269181" y="594391"/>
                  <a:pt x="5838097" y="628472"/>
                  <a:pt x="4259943" y="628472"/>
                </a:cubicBezTo>
                <a:cubicBezTo>
                  <a:pt x="2681790" y="628472"/>
                  <a:pt x="1250706" y="594391"/>
                  <a:pt x="204225" y="539085"/>
                </a:cubicBezTo>
                <a:lnTo>
                  <a:pt x="0" y="527067"/>
                </a:lnTo>
                <a:lnTo>
                  <a:pt x="0" y="101406"/>
                </a:lnTo>
                <a:lnTo>
                  <a:pt x="204225" y="89388"/>
                </a:lnTo>
                <a:cubicBezTo>
                  <a:pt x="1250706" y="34082"/>
                  <a:pt x="2681790" y="0"/>
                  <a:pt x="4259943" y="0"/>
                </a:cubicBezTo>
                <a:close/>
              </a:path>
            </a:pathLst>
          </a:cu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0D1E17-9F67-8A65-7217-E99D18964E23}"/>
              </a:ext>
            </a:extLst>
          </p:cNvPr>
          <p:cNvSpPr txBox="1"/>
          <p:nvPr/>
        </p:nvSpPr>
        <p:spPr>
          <a:xfrm>
            <a:off x="4865535" y="2879683"/>
            <a:ext cx="2460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研究的目的与计划安排</a:t>
            </a:r>
          </a:p>
        </p:txBody>
      </p:sp>
    </p:spTree>
    <p:extLst>
      <p:ext uri="{BB962C8B-B14F-4D97-AF65-F5344CB8AC3E}">
        <p14:creationId xmlns:p14="http://schemas.microsoft.com/office/powerpoint/2010/main" val="209115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îšļiḑê">
            <a:extLst>
              <a:ext uri="{FF2B5EF4-FFF2-40B4-BE49-F238E27FC236}">
                <a16:creationId xmlns:a16="http://schemas.microsoft.com/office/drawing/2014/main" id="{10511F6E-B5CE-C961-73A0-978E71104E8D}"/>
              </a:ext>
            </a:extLst>
          </p:cNvPr>
          <p:cNvSpPr/>
          <p:nvPr/>
        </p:nvSpPr>
        <p:spPr>
          <a:xfrm>
            <a:off x="2039414" y="4286216"/>
            <a:ext cx="2462136" cy="172819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Open Sans" panose="020B0606030504020204" pitchFamily="34" charset="0"/>
            </a:endParaRPr>
          </a:p>
        </p:txBody>
      </p:sp>
      <p:sp>
        <p:nvSpPr>
          <p:cNvPr id="52" name="íṡļiďê">
            <a:extLst>
              <a:ext uri="{FF2B5EF4-FFF2-40B4-BE49-F238E27FC236}">
                <a16:creationId xmlns:a16="http://schemas.microsoft.com/office/drawing/2014/main" id="{37703925-DFA4-BF35-B620-DA15ABE473A5}"/>
              </a:ext>
            </a:extLst>
          </p:cNvPr>
          <p:cNvSpPr/>
          <p:nvPr/>
        </p:nvSpPr>
        <p:spPr>
          <a:xfrm>
            <a:off x="4855856" y="4286216"/>
            <a:ext cx="2462136" cy="172819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Open Sans" panose="020B0606030504020204" pitchFamily="34" charset="0"/>
            </a:endParaRPr>
          </a:p>
        </p:txBody>
      </p:sp>
      <p:sp>
        <p:nvSpPr>
          <p:cNvPr id="60" name="íšľiďê">
            <a:extLst>
              <a:ext uri="{FF2B5EF4-FFF2-40B4-BE49-F238E27FC236}">
                <a16:creationId xmlns:a16="http://schemas.microsoft.com/office/drawing/2014/main" id="{95147F0A-6333-D506-9FE6-92016F0456CF}"/>
              </a:ext>
            </a:extLst>
          </p:cNvPr>
          <p:cNvSpPr/>
          <p:nvPr/>
        </p:nvSpPr>
        <p:spPr>
          <a:xfrm>
            <a:off x="7685110" y="4286216"/>
            <a:ext cx="2462136" cy="172819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Open Sans" panose="020B0606030504020204" pitchFamily="34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3F61A76-FA5A-24E4-A96B-06F22BAAB0EF}"/>
              </a:ext>
            </a:extLst>
          </p:cNvPr>
          <p:cNvGrpSpPr/>
          <p:nvPr/>
        </p:nvGrpSpPr>
        <p:grpSpPr>
          <a:xfrm>
            <a:off x="4709836" y="123181"/>
            <a:ext cx="3227580" cy="584775"/>
            <a:chOff x="4326511" y="123181"/>
            <a:chExt cx="3227580" cy="58477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512EFCF-AD88-CD3D-A18A-7C4251C0215E}"/>
                </a:ext>
              </a:extLst>
            </p:cNvPr>
            <p:cNvSpPr txBox="1"/>
            <p:nvPr/>
          </p:nvSpPr>
          <p:spPr>
            <a:xfrm>
              <a:off x="4326511" y="123181"/>
              <a:ext cx="7216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DA2274D-5FCE-E4D7-8CE6-C6D21D3D2CE4}"/>
                </a:ext>
              </a:extLst>
            </p:cNvPr>
            <p:cNvSpPr txBox="1"/>
            <p:nvPr/>
          </p:nvSpPr>
          <p:spPr>
            <a:xfrm>
              <a:off x="5093161" y="209054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研究的目的与计划安排</a:t>
              </a:r>
            </a:p>
          </p:txBody>
        </p:sp>
      </p:grp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994BE0FC-973A-D080-7325-58A5637D88DD}"/>
              </a:ext>
            </a:extLst>
          </p:cNvPr>
          <p:cNvCxnSpPr/>
          <p:nvPr/>
        </p:nvCxnSpPr>
        <p:spPr>
          <a:xfrm>
            <a:off x="719138" y="2204302"/>
            <a:ext cx="10753725" cy="0"/>
          </a:xfrm>
          <a:prstGeom prst="line">
            <a:avLst/>
          </a:prstGeom>
          <a:ln w="38100" cap="rnd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8C956E24-04D6-DE65-6AEA-15F08E22AF64}"/>
              </a:ext>
            </a:extLst>
          </p:cNvPr>
          <p:cNvCxnSpPr>
            <a:cxnSpLocks/>
            <a:stCxn id="45" idx="0"/>
          </p:cNvCxnSpPr>
          <p:nvPr/>
        </p:nvCxnSpPr>
        <p:spPr>
          <a:xfrm flipV="1">
            <a:off x="3270482" y="2204302"/>
            <a:ext cx="234034" cy="380663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îsľiḓé">
            <a:extLst>
              <a:ext uri="{FF2B5EF4-FFF2-40B4-BE49-F238E27FC236}">
                <a16:creationId xmlns:a16="http://schemas.microsoft.com/office/drawing/2014/main" id="{64EF5C71-DFB4-7ECB-3EAF-4BA6A1B1F4F9}"/>
              </a:ext>
            </a:extLst>
          </p:cNvPr>
          <p:cNvSpPr/>
          <p:nvPr/>
        </p:nvSpPr>
        <p:spPr>
          <a:xfrm>
            <a:off x="3397230" y="2111884"/>
            <a:ext cx="193798" cy="19379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latin typeface="Open Sans" panose="020B0606030504020204" pitchFamily="34" charset="0"/>
              <a:ea typeface="Microsoft YaHei" panose="020B0503020204020204" pitchFamily="34" charset="-122"/>
              <a:sym typeface="Open Sans" panose="020B0606030504020204" pitchFamily="34" charset="0"/>
            </a:endParaRPr>
          </a:p>
        </p:txBody>
      </p:sp>
      <p:sp>
        <p:nvSpPr>
          <p:cNvPr id="45" name="iṡlîḑe">
            <a:extLst>
              <a:ext uri="{FF2B5EF4-FFF2-40B4-BE49-F238E27FC236}">
                <a16:creationId xmlns:a16="http://schemas.microsoft.com/office/drawing/2014/main" id="{3D5B9244-F1ED-DB93-5FFC-2A55F1C4C348}"/>
              </a:ext>
            </a:extLst>
          </p:cNvPr>
          <p:cNvSpPr/>
          <p:nvPr/>
        </p:nvSpPr>
        <p:spPr>
          <a:xfrm>
            <a:off x="2039414" y="2584965"/>
            <a:ext cx="2462136" cy="172819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Open Sans" panose="020B0606030504020204" pitchFamily="34" charset="0"/>
              <a:ea typeface="Microsoft YaHei" panose="020B0503020204020204" pitchFamily="34" charset="-122"/>
              <a:sym typeface="Open Sans" panose="020B0606030504020204" pitchFamily="34" charset="0"/>
            </a:endParaRPr>
          </a:p>
        </p:txBody>
      </p:sp>
      <p:sp>
        <p:nvSpPr>
          <p:cNvPr id="46" name="îSḷiḍè">
            <a:extLst>
              <a:ext uri="{FF2B5EF4-FFF2-40B4-BE49-F238E27FC236}">
                <a16:creationId xmlns:a16="http://schemas.microsoft.com/office/drawing/2014/main" id="{6465ADFE-A099-596E-F20F-449806B0C67C}"/>
              </a:ext>
            </a:extLst>
          </p:cNvPr>
          <p:cNvSpPr/>
          <p:nvPr/>
        </p:nvSpPr>
        <p:spPr>
          <a:xfrm>
            <a:off x="3036448" y="4138683"/>
            <a:ext cx="468068" cy="468068"/>
          </a:xfrm>
          <a:prstGeom prst="ellipse">
            <a:avLst/>
          </a:prstGeom>
          <a:solidFill>
            <a:srgbClr val="31427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10000"/>
          </a:bodyPr>
          <a:lstStyle/>
          <a:p>
            <a:pPr algn="ctr"/>
            <a:endParaRPr>
              <a:latin typeface="Open Sans" panose="020B0606030504020204" pitchFamily="34" charset="0"/>
              <a:ea typeface="Microsoft YaHei" panose="020B0503020204020204" pitchFamily="34" charset="-122"/>
              <a:sym typeface="Open Sans" panose="020B0606030504020204" pitchFamily="34" charset="0"/>
            </a:endParaRPr>
          </a:p>
        </p:txBody>
      </p:sp>
      <p:sp>
        <p:nvSpPr>
          <p:cNvPr id="47" name="íṥlîḑè" descr="D:\51PPT模板网\51pptmoban.com\图片.jpg">
            <a:extLst>
              <a:ext uri="{FF2B5EF4-FFF2-40B4-BE49-F238E27FC236}">
                <a16:creationId xmlns:a16="http://schemas.microsoft.com/office/drawing/2014/main" id="{87018083-9046-353A-0927-6A2047DBE3D7}"/>
              </a:ext>
            </a:extLst>
          </p:cNvPr>
          <p:cNvSpPr/>
          <p:nvPr/>
        </p:nvSpPr>
        <p:spPr bwMode="auto">
          <a:xfrm>
            <a:off x="3133148" y="4230492"/>
            <a:ext cx="274665" cy="264553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fontScale="70000" lnSpcReduction="20000"/>
          </a:bodyPr>
          <a:lstStyle/>
          <a:p>
            <a:pPr algn="ctr"/>
            <a:endParaRPr>
              <a:latin typeface="Open Sans" panose="020B0606030504020204" pitchFamily="34" charset="0"/>
              <a:ea typeface="Microsoft YaHei" panose="020B0503020204020204" pitchFamily="34" charset="-122"/>
              <a:sym typeface="Open Sans" panose="020B0606030504020204" pitchFamily="34" charset="0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A550D284-DBE4-E542-B372-EE6D83A714B8}"/>
              </a:ext>
            </a:extLst>
          </p:cNvPr>
          <p:cNvCxnSpPr>
            <a:cxnSpLocks/>
            <a:stCxn id="53" idx="0"/>
          </p:cNvCxnSpPr>
          <p:nvPr/>
        </p:nvCxnSpPr>
        <p:spPr>
          <a:xfrm flipV="1">
            <a:off x="6086924" y="2204302"/>
            <a:ext cx="233592" cy="380663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íşlíḍe">
            <a:extLst>
              <a:ext uri="{FF2B5EF4-FFF2-40B4-BE49-F238E27FC236}">
                <a16:creationId xmlns:a16="http://schemas.microsoft.com/office/drawing/2014/main" id="{EE40212A-2422-D80B-277E-A0415A009496}"/>
              </a:ext>
            </a:extLst>
          </p:cNvPr>
          <p:cNvSpPr/>
          <p:nvPr/>
        </p:nvSpPr>
        <p:spPr>
          <a:xfrm>
            <a:off x="6220127" y="2107402"/>
            <a:ext cx="193798" cy="19379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latin typeface="Open Sans" panose="020B0606030504020204" pitchFamily="34" charset="0"/>
              <a:ea typeface="Microsoft YaHei" panose="020B0503020204020204" pitchFamily="34" charset="-122"/>
              <a:sym typeface="Open Sans" panose="020B0606030504020204" pitchFamily="34" charset="0"/>
            </a:endParaRPr>
          </a:p>
        </p:txBody>
      </p:sp>
      <p:sp>
        <p:nvSpPr>
          <p:cNvPr id="53" name="íṥḷiďe" descr="D:\51PPT模板网\51pptmoban.com\图片.jpg">
            <a:extLst>
              <a:ext uri="{FF2B5EF4-FFF2-40B4-BE49-F238E27FC236}">
                <a16:creationId xmlns:a16="http://schemas.microsoft.com/office/drawing/2014/main" id="{88CF8252-FA5E-1866-7074-4A94025C1935}"/>
              </a:ext>
            </a:extLst>
          </p:cNvPr>
          <p:cNvSpPr/>
          <p:nvPr/>
        </p:nvSpPr>
        <p:spPr>
          <a:xfrm>
            <a:off x="4855856" y="2584965"/>
            <a:ext cx="2462136" cy="172819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Open Sans" panose="020B0606030504020204" pitchFamily="34" charset="0"/>
              <a:ea typeface="Microsoft YaHei" panose="020B0503020204020204" pitchFamily="34" charset="-122"/>
              <a:sym typeface="Open Sans" panose="020B0606030504020204" pitchFamily="34" charset="0"/>
            </a:endParaRPr>
          </a:p>
        </p:txBody>
      </p:sp>
      <p:sp>
        <p:nvSpPr>
          <p:cNvPr id="54" name="íšlidê">
            <a:extLst>
              <a:ext uri="{FF2B5EF4-FFF2-40B4-BE49-F238E27FC236}">
                <a16:creationId xmlns:a16="http://schemas.microsoft.com/office/drawing/2014/main" id="{EA85C526-4A6B-9AC5-6A2D-6B6D9549FBF1}"/>
              </a:ext>
            </a:extLst>
          </p:cNvPr>
          <p:cNvSpPr/>
          <p:nvPr/>
        </p:nvSpPr>
        <p:spPr>
          <a:xfrm>
            <a:off x="5852924" y="4138683"/>
            <a:ext cx="468000" cy="468000"/>
          </a:xfrm>
          <a:prstGeom prst="ellipse">
            <a:avLst/>
          </a:prstGeom>
          <a:solidFill>
            <a:srgbClr val="9AA8D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10000"/>
          </a:bodyPr>
          <a:lstStyle/>
          <a:p>
            <a:pPr algn="ctr"/>
            <a:endParaRPr>
              <a:latin typeface="Open Sans" panose="020B0606030504020204" pitchFamily="34" charset="0"/>
              <a:ea typeface="Microsoft YaHei" panose="020B0503020204020204" pitchFamily="34" charset="-122"/>
              <a:sym typeface="Open Sans" panose="020B0606030504020204" pitchFamily="34" charset="0"/>
            </a:endParaRPr>
          </a:p>
        </p:txBody>
      </p:sp>
      <p:sp>
        <p:nvSpPr>
          <p:cNvPr id="55" name="íṧḻiḑe">
            <a:extLst>
              <a:ext uri="{FF2B5EF4-FFF2-40B4-BE49-F238E27FC236}">
                <a16:creationId xmlns:a16="http://schemas.microsoft.com/office/drawing/2014/main" id="{D9CA542B-BF55-B22C-7A4F-890855BA3315}"/>
              </a:ext>
            </a:extLst>
          </p:cNvPr>
          <p:cNvSpPr/>
          <p:nvPr/>
        </p:nvSpPr>
        <p:spPr bwMode="auto">
          <a:xfrm>
            <a:off x="5949612" y="4240426"/>
            <a:ext cx="274626" cy="264514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fontScale="70000" lnSpcReduction="20000"/>
          </a:bodyPr>
          <a:lstStyle/>
          <a:p>
            <a:pPr algn="ctr"/>
            <a:endParaRPr>
              <a:latin typeface="Open Sans" panose="020B0606030504020204" pitchFamily="34" charset="0"/>
              <a:ea typeface="Microsoft YaHei" panose="020B0503020204020204" pitchFamily="34" charset="-122"/>
              <a:sym typeface="Open Sans" panose="020B0606030504020204" pitchFamily="34" charset="0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A7533604-82BB-E206-F20E-F18CA21BD903}"/>
              </a:ext>
            </a:extLst>
          </p:cNvPr>
          <p:cNvCxnSpPr>
            <a:cxnSpLocks/>
            <a:stCxn id="61" idx="0"/>
          </p:cNvCxnSpPr>
          <p:nvPr/>
        </p:nvCxnSpPr>
        <p:spPr>
          <a:xfrm flipV="1">
            <a:off x="8916178" y="2204302"/>
            <a:ext cx="234034" cy="380663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ïšḻíďê">
            <a:extLst>
              <a:ext uri="{FF2B5EF4-FFF2-40B4-BE49-F238E27FC236}">
                <a16:creationId xmlns:a16="http://schemas.microsoft.com/office/drawing/2014/main" id="{146C3248-2712-1B03-ED55-25285989AD90}"/>
              </a:ext>
            </a:extLst>
          </p:cNvPr>
          <p:cNvSpPr/>
          <p:nvPr/>
        </p:nvSpPr>
        <p:spPr>
          <a:xfrm>
            <a:off x="9053313" y="2107402"/>
            <a:ext cx="193798" cy="193798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latin typeface="Open Sans" panose="020B0606030504020204" pitchFamily="34" charset="0"/>
              <a:ea typeface="Microsoft YaHei" panose="020B0503020204020204" pitchFamily="34" charset="-122"/>
              <a:sym typeface="Open Sans" panose="020B0606030504020204" pitchFamily="34" charset="0"/>
            </a:endParaRPr>
          </a:p>
        </p:txBody>
      </p:sp>
      <p:sp>
        <p:nvSpPr>
          <p:cNvPr id="61" name="ï$ḷíďé" descr="D:\51PPT模板网\51pptmoban.com\图片.jpg">
            <a:extLst>
              <a:ext uri="{FF2B5EF4-FFF2-40B4-BE49-F238E27FC236}">
                <a16:creationId xmlns:a16="http://schemas.microsoft.com/office/drawing/2014/main" id="{8D8436C5-C712-F576-66AD-0BF2E73DE9A2}"/>
              </a:ext>
            </a:extLst>
          </p:cNvPr>
          <p:cNvSpPr/>
          <p:nvPr/>
        </p:nvSpPr>
        <p:spPr>
          <a:xfrm>
            <a:off x="7685110" y="2584965"/>
            <a:ext cx="2462136" cy="172819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latin typeface="Open Sans" panose="020B0606030504020204" pitchFamily="34" charset="0"/>
              <a:ea typeface="Microsoft YaHei" panose="020B0503020204020204" pitchFamily="34" charset="-122"/>
              <a:sym typeface="Open Sans" panose="020B0606030504020204" pitchFamily="34" charset="0"/>
            </a:endParaRPr>
          </a:p>
        </p:txBody>
      </p:sp>
      <p:sp>
        <p:nvSpPr>
          <p:cNvPr id="62" name="iśḻíḍè">
            <a:extLst>
              <a:ext uri="{FF2B5EF4-FFF2-40B4-BE49-F238E27FC236}">
                <a16:creationId xmlns:a16="http://schemas.microsoft.com/office/drawing/2014/main" id="{CB7D2374-D7AC-3C35-FED7-832DFD769BB8}"/>
              </a:ext>
            </a:extLst>
          </p:cNvPr>
          <p:cNvSpPr/>
          <p:nvPr/>
        </p:nvSpPr>
        <p:spPr>
          <a:xfrm>
            <a:off x="8682178" y="4138683"/>
            <a:ext cx="468000" cy="468000"/>
          </a:xfrm>
          <a:prstGeom prst="ellipse">
            <a:avLst/>
          </a:prstGeom>
          <a:solidFill>
            <a:srgbClr val="31427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10000"/>
          </a:bodyPr>
          <a:lstStyle/>
          <a:p>
            <a:pPr algn="ctr"/>
            <a:endParaRPr>
              <a:latin typeface="Open Sans" panose="020B0606030504020204" pitchFamily="34" charset="0"/>
              <a:ea typeface="Microsoft YaHei" panose="020B0503020204020204" pitchFamily="34" charset="-122"/>
              <a:sym typeface="Open Sans" panose="020B0606030504020204" pitchFamily="34" charset="0"/>
            </a:endParaRPr>
          </a:p>
        </p:txBody>
      </p:sp>
      <p:sp>
        <p:nvSpPr>
          <p:cNvPr id="63" name="îšļíḋê" descr="D:\51PPT模板网\51pptmoban.com\图片.jpg">
            <a:extLst>
              <a:ext uri="{FF2B5EF4-FFF2-40B4-BE49-F238E27FC236}">
                <a16:creationId xmlns:a16="http://schemas.microsoft.com/office/drawing/2014/main" id="{9DB81208-FD31-F0BD-D576-ABF0BE909DFB}"/>
              </a:ext>
            </a:extLst>
          </p:cNvPr>
          <p:cNvSpPr/>
          <p:nvPr/>
        </p:nvSpPr>
        <p:spPr bwMode="auto">
          <a:xfrm>
            <a:off x="8778866" y="4240426"/>
            <a:ext cx="274626" cy="264514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 fontScale="70000" lnSpcReduction="20000"/>
          </a:bodyPr>
          <a:lstStyle/>
          <a:p>
            <a:pPr algn="ctr"/>
            <a:endParaRPr>
              <a:latin typeface="Open Sans" panose="020B0606030504020204" pitchFamily="34" charset="0"/>
              <a:ea typeface="Microsoft YaHei" panose="020B0503020204020204" pitchFamily="34" charset="-122"/>
              <a:sym typeface="Open Sans" panose="020B0606030504020204" pitchFamily="34" charset="0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47834C80-DFE8-EFDB-90C3-FF092007895B}"/>
              </a:ext>
            </a:extLst>
          </p:cNvPr>
          <p:cNvGrpSpPr/>
          <p:nvPr/>
        </p:nvGrpSpPr>
        <p:grpSpPr>
          <a:xfrm>
            <a:off x="2152698" y="4708509"/>
            <a:ext cx="2235567" cy="1059416"/>
            <a:chOff x="283598" y="1894473"/>
            <a:chExt cx="2235567" cy="1059416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47944F99-5B1F-CA50-FFB1-2A275447B963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0870DEAE-6B58-3C8D-139A-57FBD6CA3B50}"/>
                </a:ext>
              </a:extLst>
            </p:cNvPr>
            <p:cNvSpPr txBox="1"/>
            <p:nvPr/>
          </p:nvSpPr>
          <p:spPr>
            <a:xfrm>
              <a:off x="567761" y="1894473"/>
              <a:ext cx="16672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244F2410-A9F4-0266-0007-0D3D78B64C6D}"/>
              </a:ext>
            </a:extLst>
          </p:cNvPr>
          <p:cNvGrpSpPr/>
          <p:nvPr/>
        </p:nvGrpSpPr>
        <p:grpSpPr>
          <a:xfrm>
            <a:off x="4969140" y="4708509"/>
            <a:ext cx="2235567" cy="1059416"/>
            <a:chOff x="283598" y="1894473"/>
            <a:chExt cx="2235567" cy="1059416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A1CA281F-F455-239E-4384-4D85EA28ACA0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77E96E10-3EE1-2532-35AC-28823F42F2D1}"/>
                </a:ext>
              </a:extLst>
            </p:cNvPr>
            <p:cNvSpPr txBox="1"/>
            <p:nvPr/>
          </p:nvSpPr>
          <p:spPr>
            <a:xfrm>
              <a:off x="567761" y="1894473"/>
              <a:ext cx="16672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F0184C4C-0BC4-DCA0-8B07-E5D7E71251DE}"/>
              </a:ext>
            </a:extLst>
          </p:cNvPr>
          <p:cNvGrpSpPr/>
          <p:nvPr/>
        </p:nvGrpSpPr>
        <p:grpSpPr>
          <a:xfrm>
            <a:off x="7798394" y="4708509"/>
            <a:ext cx="2235567" cy="1059416"/>
            <a:chOff x="283598" y="1894473"/>
            <a:chExt cx="2235567" cy="1059416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FD5C45C0-7D51-5D4F-A139-6CF202E7C71D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463D3C2B-4503-2099-0452-12130B9EB5D4}"/>
                </a:ext>
              </a:extLst>
            </p:cNvPr>
            <p:cNvSpPr txBox="1"/>
            <p:nvPr/>
          </p:nvSpPr>
          <p:spPr>
            <a:xfrm>
              <a:off x="567761" y="1894473"/>
              <a:ext cx="16672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1E0540B-6BA0-DA7D-2E3E-34683123E547}"/>
              </a:ext>
            </a:extLst>
          </p:cNvPr>
          <p:cNvGrpSpPr/>
          <p:nvPr/>
        </p:nvGrpSpPr>
        <p:grpSpPr>
          <a:xfrm>
            <a:off x="1093379" y="1052468"/>
            <a:ext cx="10024564" cy="930626"/>
            <a:chOff x="-3610900" y="1836417"/>
            <a:chExt cx="10024564" cy="930626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6DAE02C7-683D-4CB1-CAEB-A16503E698B0}"/>
                </a:ext>
              </a:extLst>
            </p:cNvPr>
            <p:cNvSpPr txBox="1"/>
            <p:nvPr/>
          </p:nvSpPr>
          <p:spPr>
            <a:xfrm>
              <a:off x="-3610900" y="2190603"/>
              <a:ext cx="10024564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52BF4AEC-834D-3083-2DF4-C5B73602B5A2}"/>
                </a:ext>
              </a:extLst>
            </p:cNvPr>
            <p:cNvSpPr txBox="1"/>
            <p:nvPr/>
          </p:nvSpPr>
          <p:spPr>
            <a:xfrm>
              <a:off x="-430371" y="1836417"/>
              <a:ext cx="36635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0367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42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1512EFCF-AD88-CD3D-A18A-7C4251C0215E}"/>
              </a:ext>
            </a:extLst>
          </p:cNvPr>
          <p:cNvSpPr txBox="1"/>
          <p:nvPr/>
        </p:nvSpPr>
        <p:spPr>
          <a:xfrm>
            <a:off x="5388114" y="922851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314271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8803FEF-6EC8-CC2F-C01C-74B0B533F5AC}"/>
              </a:ext>
            </a:extLst>
          </p:cNvPr>
          <p:cNvSpPr/>
          <p:nvPr/>
        </p:nvSpPr>
        <p:spPr>
          <a:xfrm>
            <a:off x="1451104" y="2640097"/>
            <a:ext cx="4293206" cy="788903"/>
          </a:xfrm>
          <a:custGeom>
            <a:avLst/>
            <a:gdLst>
              <a:gd name="connsiteX0" fmla="*/ 0 w 4293206"/>
              <a:gd name="connsiteY0" fmla="*/ 0 h 788903"/>
              <a:gd name="connsiteX1" fmla="*/ 254444 w 4293206"/>
              <a:gd name="connsiteY1" fmla="*/ 1982 h 788903"/>
              <a:gd name="connsiteX2" fmla="*/ 4033635 w 4293206"/>
              <a:gd name="connsiteY2" fmla="*/ 108666 h 788903"/>
              <a:gd name="connsiteX3" fmla="*/ 4293206 w 4293206"/>
              <a:gd name="connsiteY3" fmla="*/ 123941 h 788903"/>
              <a:gd name="connsiteX4" fmla="*/ 4293206 w 4293206"/>
              <a:gd name="connsiteY4" fmla="*/ 664961 h 788903"/>
              <a:gd name="connsiteX5" fmla="*/ 4033635 w 4293206"/>
              <a:gd name="connsiteY5" fmla="*/ 680236 h 788903"/>
              <a:gd name="connsiteX6" fmla="*/ 254444 w 4293206"/>
              <a:gd name="connsiteY6" fmla="*/ 786920 h 788903"/>
              <a:gd name="connsiteX7" fmla="*/ 0 w 4293206"/>
              <a:gd name="connsiteY7" fmla="*/ 788903 h 78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93206" h="788903">
                <a:moveTo>
                  <a:pt x="0" y="0"/>
                </a:moveTo>
                <a:lnTo>
                  <a:pt x="254444" y="1982"/>
                </a:lnTo>
                <a:cubicBezTo>
                  <a:pt x="1710391" y="16841"/>
                  <a:pt x="3015286" y="54848"/>
                  <a:pt x="4033635" y="108666"/>
                </a:cubicBezTo>
                <a:lnTo>
                  <a:pt x="4293206" y="123941"/>
                </a:lnTo>
                <a:lnTo>
                  <a:pt x="4293206" y="664961"/>
                </a:lnTo>
                <a:lnTo>
                  <a:pt x="4033635" y="680236"/>
                </a:lnTo>
                <a:cubicBezTo>
                  <a:pt x="3015286" y="734056"/>
                  <a:pt x="1710391" y="772061"/>
                  <a:pt x="254444" y="786920"/>
                </a:cubicBezTo>
                <a:lnTo>
                  <a:pt x="0" y="788903"/>
                </a:lnTo>
                <a:close/>
              </a:path>
            </a:pathLst>
          </a:cu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E5DD41-5384-C2CE-EF5E-FFB2E644F594}"/>
              </a:ext>
            </a:extLst>
          </p:cNvPr>
          <p:cNvSpPr txBox="1"/>
          <p:nvPr/>
        </p:nvSpPr>
        <p:spPr>
          <a:xfrm>
            <a:off x="4739899" y="1640928"/>
            <a:ext cx="2712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rgbClr val="31427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CONTENTS</a:t>
            </a:r>
            <a:endParaRPr lang="zh-CN" altLang="en-US" sz="2000" dirty="0">
              <a:solidFill>
                <a:srgbClr val="314271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BE3B45E-82E1-916A-201D-669209A6FCEC}"/>
              </a:ext>
            </a:extLst>
          </p:cNvPr>
          <p:cNvSpPr/>
          <p:nvPr/>
        </p:nvSpPr>
        <p:spPr>
          <a:xfrm flipH="1">
            <a:off x="6502076" y="2640097"/>
            <a:ext cx="4293206" cy="788903"/>
          </a:xfrm>
          <a:custGeom>
            <a:avLst/>
            <a:gdLst>
              <a:gd name="connsiteX0" fmla="*/ 0 w 4293206"/>
              <a:gd name="connsiteY0" fmla="*/ 0 h 788903"/>
              <a:gd name="connsiteX1" fmla="*/ 254444 w 4293206"/>
              <a:gd name="connsiteY1" fmla="*/ 1982 h 788903"/>
              <a:gd name="connsiteX2" fmla="*/ 4033635 w 4293206"/>
              <a:gd name="connsiteY2" fmla="*/ 108666 h 788903"/>
              <a:gd name="connsiteX3" fmla="*/ 4293206 w 4293206"/>
              <a:gd name="connsiteY3" fmla="*/ 123941 h 788903"/>
              <a:gd name="connsiteX4" fmla="*/ 4293206 w 4293206"/>
              <a:gd name="connsiteY4" fmla="*/ 664961 h 788903"/>
              <a:gd name="connsiteX5" fmla="*/ 4033635 w 4293206"/>
              <a:gd name="connsiteY5" fmla="*/ 680236 h 788903"/>
              <a:gd name="connsiteX6" fmla="*/ 254444 w 4293206"/>
              <a:gd name="connsiteY6" fmla="*/ 786920 h 788903"/>
              <a:gd name="connsiteX7" fmla="*/ 0 w 4293206"/>
              <a:gd name="connsiteY7" fmla="*/ 788903 h 78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93206" h="788903">
                <a:moveTo>
                  <a:pt x="0" y="0"/>
                </a:moveTo>
                <a:lnTo>
                  <a:pt x="254444" y="1982"/>
                </a:lnTo>
                <a:cubicBezTo>
                  <a:pt x="1710391" y="16841"/>
                  <a:pt x="3015286" y="54848"/>
                  <a:pt x="4033635" y="108666"/>
                </a:cubicBezTo>
                <a:lnTo>
                  <a:pt x="4293206" y="123941"/>
                </a:lnTo>
                <a:lnTo>
                  <a:pt x="4293206" y="664961"/>
                </a:lnTo>
                <a:lnTo>
                  <a:pt x="4033635" y="680236"/>
                </a:lnTo>
                <a:cubicBezTo>
                  <a:pt x="3015286" y="734056"/>
                  <a:pt x="1710391" y="772061"/>
                  <a:pt x="254444" y="786920"/>
                </a:cubicBezTo>
                <a:lnTo>
                  <a:pt x="0" y="788903"/>
                </a:lnTo>
                <a:close/>
              </a:path>
            </a:pathLst>
          </a:cu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05699AC0-6853-D653-30C2-AA6B918EC7F7}"/>
              </a:ext>
            </a:extLst>
          </p:cNvPr>
          <p:cNvSpPr/>
          <p:nvPr/>
        </p:nvSpPr>
        <p:spPr>
          <a:xfrm>
            <a:off x="1451104" y="4309151"/>
            <a:ext cx="4293206" cy="788903"/>
          </a:xfrm>
          <a:custGeom>
            <a:avLst/>
            <a:gdLst>
              <a:gd name="connsiteX0" fmla="*/ 0 w 4293206"/>
              <a:gd name="connsiteY0" fmla="*/ 0 h 788903"/>
              <a:gd name="connsiteX1" fmla="*/ 254444 w 4293206"/>
              <a:gd name="connsiteY1" fmla="*/ 1982 h 788903"/>
              <a:gd name="connsiteX2" fmla="*/ 4033635 w 4293206"/>
              <a:gd name="connsiteY2" fmla="*/ 108666 h 788903"/>
              <a:gd name="connsiteX3" fmla="*/ 4293206 w 4293206"/>
              <a:gd name="connsiteY3" fmla="*/ 123941 h 788903"/>
              <a:gd name="connsiteX4" fmla="*/ 4293206 w 4293206"/>
              <a:gd name="connsiteY4" fmla="*/ 664961 h 788903"/>
              <a:gd name="connsiteX5" fmla="*/ 4033635 w 4293206"/>
              <a:gd name="connsiteY5" fmla="*/ 680236 h 788903"/>
              <a:gd name="connsiteX6" fmla="*/ 254444 w 4293206"/>
              <a:gd name="connsiteY6" fmla="*/ 786920 h 788903"/>
              <a:gd name="connsiteX7" fmla="*/ 0 w 4293206"/>
              <a:gd name="connsiteY7" fmla="*/ 788903 h 78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93206" h="788903">
                <a:moveTo>
                  <a:pt x="0" y="0"/>
                </a:moveTo>
                <a:lnTo>
                  <a:pt x="254444" y="1982"/>
                </a:lnTo>
                <a:cubicBezTo>
                  <a:pt x="1710391" y="16841"/>
                  <a:pt x="3015286" y="54848"/>
                  <a:pt x="4033635" y="108666"/>
                </a:cubicBezTo>
                <a:lnTo>
                  <a:pt x="4293206" y="123941"/>
                </a:lnTo>
                <a:lnTo>
                  <a:pt x="4293206" y="664961"/>
                </a:lnTo>
                <a:lnTo>
                  <a:pt x="4033635" y="680236"/>
                </a:lnTo>
                <a:cubicBezTo>
                  <a:pt x="3015286" y="734056"/>
                  <a:pt x="1710391" y="772061"/>
                  <a:pt x="254444" y="786920"/>
                </a:cubicBezTo>
                <a:lnTo>
                  <a:pt x="0" y="788903"/>
                </a:lnTo>
                <a:close/>
              </a:path>
            </a:pathLst>
          </a:cu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87C82882-1E87-E162-8F77-05211A3FE9AC}"/>
              </a:ext>
            </a:extLst>
          </p:cNvPr>
          <p:cNvSpPr/>
          <p:nvPr/>
        </p:nvSpPr>
        <p:spPr>
          <a:xfrm flipH="1">
            <a:off x="6502076" y="4309151"/>
            <a:ext cx="4293206" cy="788903"/>
          </a:xfrm>
          <a:custGeom>
            <a:avLst/>
            <a:gdLst>
              <a:gd name="connsiteX0" fmla="*/ 0 w 4293206"/>
              <a:gd name="connsiteY0" fmla="*/ 0 h 788903"/>
              <a:gd name="connsiteX1" fmla="*/ 254444 w 4293206"/>
              <a:gd name="connsiteY1" fmla="*/ 1982 h 788903"/>
              <a:gd name="connsiteX2" fmla="*/ 4033635 w 4293206"/>
              <a:gd name="connsiteY2" fmla="*/ 108666 h 788903"/>
              <a:gd name="connsiteX3" fmla="*/ 4293206 w 4293206"/>
              <a:gd name="connsiteY3" fmla="*/ 123941 h 788903"/>
              <a:gd name="connsiteX4" fmla="*/ 4293206 w 4293206"/>
              <a:gd name="connsiteY4" fmla="*/ 664961 h 788903"/>
              <a:gd name="connsiteX5" fmla="*/ 4033635 w 4293206"/>
              <a:gd name="connsiteY5" fmla="*/ 680236 h 788903"/>
              <a:gd name="connsiteX6" fmla="*/ 254444 w 4293206"/>
              <a:gd name="connsiteY6" fmla="*/ 786920 h 788903"/>
              <a:gd name="connsiteX7" fmla="*/ 0 w 4293206"/>
              <a:gd name="connsiteY7" fmla="*/ 788903 h 78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93206" h="788903">
                <a:moveTo>
                  <a:pt x="0" y="0"/>
                </a:moveTo>
                <a:lnTo>
                  <a:pt x="254444" y="1982"/>
                </a:lnTo>
                <a:cubicBezTo>
                  <a:pt x="1710391" y="16841"/>
                  <a:pt x="3015286" y="54848"/>
                  <a:pt x="4033635" y="108666"/>
                </a:cubicBezTo>
                <a:lnTo>
                  <a:pt x="4293206" y="123941"/>
                </a:lnTo>
                <a:lnTo>
                  <a:pt x="4293206" y="664961"/>
                </a:lnTo>
                <a:lnTo>
                  <a:pt x="4033635" y="680236"/>
                </a:lnTo>
                <a:cubicBezTo>
                  <a:pt x="3015286" y="734056"/>
                  <a:pt x="1710391" y="772061"/>
                  <a:pt x="254444" y="786920"/>
                </a:cubicBezTo>
                <a:lnTo>
                  <a:pt x="0" y="788903"/>
                </a:lnTo>
                <a:close/>
              </a:path>
            </a:pathLst>
          </a:cu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C91CCD7-E4EC-DB66-6D1B-E0CC0ADF4C7A}"/>
              </a:ext>
            </a:extLst>
          </p:cNvPr>
          <p:cNvSpPr txBox="1"/>
          <p:nvPr/>
        </p:nvSpPr>
        <p:spPr>
          <a:xfrm>
            <a:off x="1596572" y="2756674"/>
            <a:ext cx="657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DA2274D-5FCE-E4D7-8CE6-C6D21D3D2CE4}"/>
              </a:ext>
            </a:extLst>
          </p:cNvPr>
          <p:cNvSpPr txBox="1"/>
          <p:nvPr/>
        </p:nvSpPr>
        <p:spPr>
          <a:xfrm>
            <a:off x="2594868" y="2855796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选题的背景与意义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E0870C2-B422-E8D6-5FA8-540E28316C22}"/>
              </a:ext>
            </a:extLst>
          </p:cNvPr>
          <p:cNvSpPr txBox="1"/>
          <p:nvPr/>
        </p:nvSpPr>
        <p:spPr>
          <a:xfrm>
            <a:off x="9875156" y="2756674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0B86CCA-D35D-9FEE-9CC6-9F66549101DC}"/>
              </a:ext>
            </a:extLst>
          </p:cNvPr>
          <p:cNvSpPr txBox="1"/>
          <p:nvPr/>
        </p:nvSpPr>
        <p:spPr>
          <a:xfrm>
            <a:off x="7606906" y="2855796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研究的目的与思路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E0634DC-9056-8228-649E-1FE6CA14FF2E}"/>
              </a:ext>
            </a:extLst>
          </p:cNvPr>
          <p:cNvSpPr txBox="1"/>
          <p:nvPr/>
        </p:nvSpPr>
        <p:spPr>
          <a:xfrm>
            <a:off x="1596572" y="4429755"/>
            <a:ext cx="715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31D46BA-164F-B408-E1C3-FE16D4E2C9DD}"/>
              </a:ext>
            </a:extLst>
          </p:cNvPr>
          <p:cNvSpPr txBox="1"/>
          <p:nvPr/>
        </p:nvSpPr>
        <p:spPr>
          <a:xfrm>
            <a:off x="2594868" y="4528877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研究的方法与过程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5580641-8CCF-0872-A234-B537A879A6A0}"/>
              </a:ext>
            </a:extLst>
          </p:cNvPr>
          <p:cNvSpPr txBox="1"/>
          <p:nvPr/>
        </p:nvSpPr>
        <p:spPr>
          <a:xfrm>
            <a:off x="9875156" y="4429755"/>
            <a:ext cx="72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CB462DB-7307-5797-97CA-C6F765BA4B8E}"/>
              </a:ext>
            </a:extLst>
          </p:cNvPr>
          <p:cNvSpPr txBox="1"/>
          <p:nvPr/>
        </p:nvSpPr>
        <p:spPr>
          <a:xfrm>
            <a:off x="7151653" y="4528877"/>
            <a:ext cx="2460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研究的目的与计划安排</a:t>
            </a:r>
          </a:p>
        </p:txBody>
      </p:sp>
    </p:spTree>
    <p:extLst>
      <p:ext uri="{BB962C8B-B14F-4D97-AF65-F5344CB8AC3E}">
        <p14:creationId xmlns:p14="http://schemas.microsoft.com/office/powerpoint/2010/main" val="25118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D3F61A76-FA5A-24E4-A96B-06F22BAAB0EF}"/>
              </a:ext>
            </a:extLst>
          </p:cNvPr>
          <p:cNvGrpSpPr/>
          <p:nvPr/>
        </p:nvGrpSpPr>
        <p:grpSpPr>
          <a:xfrm>
            <a:off x="4709836" y="123181"/>
            <a:ext cx="3227580" cy="584775"/>
            <a:chOff x="4326511" y="123181"/>
            <a:chExt cx="3227580" cy="58477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512EFCF-AD88-CD3D-A18A-7C4251C0215E}"/>
                </a:ext>
              </a:extLst>
            </p:cNvPr>
            <p:cNvSpPr txBox="1"/>
            <p:nvPr/>
          </p:nvSpPr>
          <p:spPr>
            <a:xfrm>
              <a:off x="4326511" y="123181"/>
              <a:ext cx="7216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DA2274D-5FCE-E4D7-8CE6-C6D21D3D2CE4}"/>
                </a:ext>
              </a:extLst>
            </p:cNvPr>
            <p:cNvSpPr txBox="1"/>
            <p:nvPr/>
          </p:nvSpPr>
          <p:spPr>
            <a:xfrm>
              <a:off x="5093161" y="209054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研究的目的与计划安排</a:t>
              </a:r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DDF44F97-8771-7816-DE8D-0B272C48A220}"/>
              </a:ext>
            </a:extLst>
          </p:cNvPr>
          <p:cNvSpPr>
            <a:spLocks/>
          </p:cNvSpPr>
          <p:nvPr/>
        </p:nvSpPr>
        <p:spPr bwMode="auto">
          <a:xfrm>
            <a:off x="1396507" y="1657190"/>
            <a:ext cx="1758010" cy="1302429"/>
          </a:xfrm>
          <a:custGeom>
            <a:avLst/>
            <a:gdLst>
              <a:gd name="T0" fmla="*/ 61 w 85"/>
              <a:gd name="T1" fmla="*/ 37 h 63"/>
              <a:gd name="T2" fmla="*/ 65 w 85"/>
              <a:gd name="T3" fmla="*/ 34 h 63"/>
              <a:gd name="T4" fmla="*/ 69 w 85"/>
              <a:gd name="T5" fmla="*/ 37 h 63"/>
              <a:gd name="T6" fmla="*/ 77 w 85"/>
              <a:gd name="T7" fmla="*/ 40 h 63"/>
              <a:gd name="T8" fmla="*/ 85 w 85"/>
              <a:gd name="T9" fmla="*/ 32 h 63"/>
              <a:gd name="T10" fmla="*/ 77 w 85"/>
              <a:gd name="T11" fmla="*/ 23 h 63"/>
              <a:gd name="T12" fmla="*/ 69 w 85"/>
              <a:gd name="T13" fmla="*/ 26 h 63"/>
              <a:gd name="T14" fmla="*/ 65 w 85"/>
              <a:gd name="T15" fmla="*/ 29 h 63"/>
              <a:gd name="T16" fmla="*/ 61 w 85"/>
              <a:gd name="T17" fmla="*/ 26 h 63"/>
              <a:gd name="T18" fmla="*/ 61 w 85"/>
              <a:gd name="T19" fmla="*/ 26 h 63"/>
              <a:gd name="T20" fmla="*/ 61 w 85"/>
              <a:gd name="T21" fmla="*/ 0 h 63"/>
              <a:gd name="T22" fmla="*/ 10 w 85"/>
              <a:gd name="T23" fmla="*/ 0 h 63"/>
              <a:gd name="T24" fmla="*/ 0 w 85"/>
              <a:gd name="T25" fmla="*/ 9 h 63"/>
              <a:gd name="T26" fmla="*/ 0 w 85"/>
              <a:gd name="T27" fmla="*/ 53 h 63"/>
              <a:gd name="T28" fmla="*/ 10 w 85"/>
              <a:gd name="T29" fmla="*/ 63 h 63"/>
              <a:gd name="T30" fmla="*/ 61 w 85"/>
              <a:gd name="T31" fmla="*/ 63 h 63"/>
              <a:gd name="T32" fmla="*/ 61 w 85"/>
              <a:gd name="T33" fmla="*/ 3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3">
                <a:moveTo>
                  <a:pt x="61" y="37"/>
                </a:moveTo>
                <a:cubicBezTo>
                  <a:pt x="61" y="36"/>
                  <a:pt x="63" y="34"/>
                  <a:pt x="65" y="34"/>
                </a:cubicBezTo>
                <a:cubicBezTo>
                  <a:pt x="68" y="34"/>
                  <a:pt x="69" y="36"/>
                  <a:pt x="69" y="37"/>
                </a:cubicBezTo>
                <a:cubicBezTo>
                  <a:pt x="71" y="39"/>
                  <a:pt x="74" y="40"/>
                  <a:pt x="77" y="40"/>
                </a:cubicBezTo>
                <a:cubicBezTo>
                  <a:pt x="81" y="40"/>
                  <a:pt x="85" y="36"/>
                  <a:pt x="85" y="32"/>
                </a:cubicBezTo>
                <a:cubicBezTo>
                  <a:pt x="85" y="27"/>
                  <a:pt x="81" y="23"/>
                  <a:pt x="77" y="23"/>
                </a:cubicBezTo>
                <a:cubicBezTo>
                  <a:pt x="74" y="23"/>
                  <a:pt x="71" y="24"/>
                  <a:pt x="69" y="26"/>
                </a:cubicBezTo>
                <a:cubicBezTo>
                  <a:pt x="69" y="27"/>
                  <a:pt x="68" y="29"/>
                  <a:pt x="65" y="29"/>
                </a:cubicBezTo>
                <a:cubicBezTo>
                  <a:pt x="63" y="29"/>
                  <a:pt x="61" y="27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9"/>
                  <a:pt x="5" y="63"/>
                  <a:pt x="10" y="63"/>
                </a:cubicBezTo>
                <a:cubicBezTo>
                  <a:pt x="61" y="63"/>
                  <a:pt x="61" y="63"/>
                  <a:pt x="61" y="63"/>
                </a:cubicBezTo>
                <a:cubicBezTo>
                  <a:pt x="61" y="37"/>
                  <a:pt x="61" y="37"/>
                  <a:pt x="61" y="37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769A41F0-2D86-8264-4668-14B9C12CBA44}"/>
              </a:ext>
            </a:extLst>
          </p:cNvPr>
          <p:cNvSpPr>
            <a:spLocks/>
          </p:cNvSpPr>
          <p:nvPr/>
        </p:nvSpPr>
        <p:spPr bwMode="auto">
          <a:xfrm>
            <a:off x="2739135" y="1657190"/>
            <a:ext cx="2896966" cy="1302429"/>
          </a:xfrm>
          <a:custGeom>
            <a:avLst/>
            <a:gdLst>
              <a:gd name="T0" fmla="*/ 130 w 140"/>
              <a:gd name="T1" fmla="*/ 0 h 63"/>
              <a:gd name="T2" fmla="*/ 0 w 140"/>
              <a:gd name="T3" fmla="*/ 0 h 63"/>
              <a:gd name="T4" fmla="*/ 0 w 140"/>
              <a:gd name="T5" fmla="*/ 25 h 63"/>
              <a:gd name="T6" fmla="*/ 0 w 140"/>
              <a:gd name="T7" fmla="*/ 25 h 63"/>
              <a:gd name="T8" fmla="*/ 1 w 140"/>
              <a:gd name="T9" fmla="*/ 24 h 63"/>
              <a:gd name="T10" fmla="*/ 1 w 140"/>
              <a:gd name="T11" fmla="*/ 24 h 63"/>
              <a:gd name="T12" fmla="*/ 12 w 140"/>
              <a:gd name="T13" fmla="*/ 19 h 63"/>
              <a:gd name="T14" fmla="*/ 24 w 140"/>
              <a:gd name="T15" fmla="*/ 32 h 63"/>
              <a:gd name="T16" fmla="*/ 12 w 140"/>
              <a:gd name="T17" fmla="*/ 44 h 63"/>
              <a:gd name="T18" fmla="*/ 1 w 140"/>
              <a:gd name="T19" fmla="*/ 39 h 63"/>
              <a:gd name="T20" fmla="*/ 1 w 140"/>
              <a:gd name="T21" fmla="*/ 39 h 63"/>
              <a:gd name="T22" fmla="*/ 0 w 140"/>
              <a:gd name="T23" fmla="*/ 38 h 63"/>
              <a:gd name="T24" fmla="*/ 0 w 140"/>
              <a:gd name="T25" fmla="*/ 38 h 63"/>
              <a:gd name="T26" fmla="*/ 0 w 140"/>
              <a:gd name="T27" fmla="*/ 63 h 63"/>
              <a:gd name="T28" fmla="*/ 130 w 140"/>
              <a:gd name="T29" fmla="*/ 63 h 63"/>
              <a:gd name="T30" fmla="*/ 140 w 140"/>
              <a:gd name="T31" fmla="*/ 53 h 63"/>
              <a:gd name="T32" fmla="*/ 140 w 140"/>
              <a:gd name="T33" fmla="*/ 9 h 63"/>
              <a:gd name="T34" fmla="*/ 130 w 140"/>
              <a:gd name="T3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3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1" y="25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4" y="21"/>
                  <a:pt x="7" y="19"/>
                  <a:pt x="12" y="19"/>
                </a:cubicBezTo>
                <a:cubicBezTo>
                  <a:pt x="19" y="19"/>
                  <a:pt x="24" y="24"/>
                  <a:pt x="24" y="32"/>
                </a:cubicBezTo>
                <a:cubicBezTo>
                  <a:pt x="24" y="39"/>
                  <a:pt x="19" y="44"/>
                  <a:pt x="12" y="44"/>
                </a:cubicBezTo>
                <a:cubicBezTo>
                  <a:pt x="7" y="44"/>
                  <a:pt x="4" y="42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130" y="63"/>
                  <a:pt x="130" y="63"/>
                  <a:pt x="130" y="63"/>
                </a:cubicBezTo>
                <a:cubicBezTo>
                  <a:pt x="136" y="63"/>
                  <a:pt x="140" y="59"/>
                  <a:pt x="140" y="5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0" y="0"/>
                </a:cubicBezTo>
                <a:close/>
              </a:path>
            </a:pathLst>
          </a:custGeom>
          <a:solidFill>
            <a:srgbClr val="31427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0F350746-E9D0-370C-6425-6A7107B3E8C3}"/>
              </a:ext>
            </a:extLst>
          </p:cNvPr>
          <p:cNvSpPr>
            <a:spLocks/>
          </p:cNvSpPr>
          <p:nvPr/>
        </p:nvSpPr>
        <p:spPr bwMode="auto">
          <a:xfrm>
            <a:off x="6524955" y="1646470"/>
            <a:ext cx="1779450" cy="1323868"/>
          </a:xfrm>
          <a:custGeom>
            <a:avLst/>
            <a:gdLst>
              <a:gd name="T0" fmla="*/ 61 w 86"/>
              <a:gd name="T1" fmla="*/ 38 h 64"/>
              <a:gd name="T2" fmla="*/ 65 w 86"/>
              <a:gd name="T3" fmla="*/ 34 h 64"/>
              <a:gd name="T4" fmla="*/ 70 w 86"/>
              <a:gd name="T5" fmla="*/ 37 h 64"/>
              <a:gd name="T6" fmla="*/ 77 w 86"/>
              <a:gd name="T7" fmla="*/ 41 h 64"/>
              <a:gd name="T8" fmla="*/ 86 w 86"/>
              <a:gd name="T9" fmla="*/ 32 h 64"/>
              <a:gd name="T10" fmla="*/ 77 w 86"/>
              <a:gd name="T11" fmla="*/ 23 h 64"/>
              <a:gd name="T12" fmla="*/ 70 w 86"/>
              <a:gd name="T13" fmla="*/ 27 h 64"/>
              <a:gd name="T14" fmla="*/ 65 w 86"/>
              <a:gd name="T15" fmla="*/ 30 h 64"/>
              <a:gd name="T16" fmla="*/ 61 w 86"/>
              <a:gd name="T17" fmla="*/ 26 h 64"/>
              <a:gd name="T18" fmla="*/ 61 w 86"/>
              <a:gd name="T19" fmla="*/ 26 h 64"/>
              <a:gd name="T20" fmla="*/ 61 w 86"/>
              <a:gd name="T21" fmla="*/ 0 h 64"/>
              <a:gd name="T22" fmla="*/ 10 w 86"/>
              <a:gd name="T23" fmla="*/ 0 h 64"/>
              <a:gd name="T24" fmla="*/ 0 w 86"/>
              <a:gd name="T25" fmla="*/ 10 h 64"/>
              <a:gd name="T26" fmla="*/ 0 w 86"/>
              <a:gd name="T27" fmla="*/ 54 h 64"/>
              <a:gd name="T28" fmla="*/ 10 w 86"/>
              <a:gd name="T29" fmla="*/ 64 h 64"/>
              <a:gd name="T30" fmla="*/ 61 w 86"/>
              <a:gd name="T31" fmla="*/ 64 h 64"/>
              <a:gd name="T32" fmla="*/ 61 w 86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6" h="64">
                <a:moveTo>
                  <a:pt x="61" y="38"/>
                </a:moveTo>
                <a:cubicBezTo>
                  <a:pt x="62" y="36"/>
                  <a:pt x="63" y="34"/>
                  <a:pt x="65" y="34"/>
                </a:cubicBezTo>
                <a:cubicBezTo>
                  <a:pt x="68" y="34"/>
                  <a:pt x="69" y="36"/>
                  <a:pt x="70" y="37"/>
                </a:cubicBezTo>
                <a:cubicBezTo>
                  <a:pt x="71" y="39"/>
                  <a:pt x="74" y="41"/>
                  <a:pt x="77" y="41"/>
                </a:cubicBezTo>
                <a:cubicBezTo>
                  <a:pt x="82" y="41"/>
                  <a:pt x="86" y="37"/>
                  <a:pt x="86" y="32"/>
                </a:cubicBezTo>
                <a:cubicBezTo>
                  <a:pt x="86" y="27"/>
                  <a:pt x="82" y="23"/>
                  <a:pt x="77" y="23"/>
                </a:cubicBezTo>
                <a:cubicBezTo>
                  <a:pt x="74" y="23"/>
                  <a:pt x="71" y="25"/>
                  <a:pt x="70" y="27"/>
                </a:cubicBezTo>
                <a:cubicBezTo>
                  <a:pt x="69" y="27"/>
                  <a:pt x="68" y="30"/>
                  <a:pt x="65" y="30"/>
                </a:cubicBezTo>
                <a:cubicBezTo>
                  <a:pt x="63" y="30"/>
                  <a:pt x="62" y="28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9"/>
                  <a:pt x="5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34A95B2B-F45D-B16A-2561-0B4B7EC731E1}"/>
              </a:ext>
            </a:extLst>
          </p:cNvPr>
          <p:cNvSpPr>
            <a:spLocks/>
          </p:cNvSpPr>
          <p:nvPr/>
        </p:nvSpPr>
        <p:spPr bwMode="auto">
          <a:xfrm>
            <a:off x="7870262" y="1646470"/>
            <a:ext cx="2894286" cy="1323868"/>
          </a:xfrm>
          <a:custGeom>
            <a:avLst/>
            <a:gdLst>
              <a:gd name="T0" fmla="*/ 130 w 140"/>
              <a:gd name="T1" fmla="*/ 0 h 64"/>
              <a:gd name="T2" fmla="*/ 0 w 140"/>
              <a:gd name="T3" fmla="*/ 0 h 64"/>
              <a:gd name="T4" fmla="*/ 0 w 140"/>
              <a:gd name="T5" fmla="*/ 25 h 64"/>
              <a:gd name="T6" fmla="*/ 0 w 140"/>
              <a:gd name="T7" fmla="*/ 26 h 64"/>
              <a:gd name="T8" fmla="*/ 1 w 140"/>
              <a:gd name="T9" fmla="*/ 25 h 64"/>
              <a:gd name="T10" fmla="*/ 1 w 140"/>
              <a:gd name="T11" fmla="*/ 25 h 64"/>
              <a:gd name="T12" fmla="*/ 12 w 140"/>
              <a:gd name="T13" fmla="*/ 19 h 64"/>
              <a:gd name="T14" fmla="*/ 24 w 140"/>
              <a:gd name="T15" fmla="*/ 32 h 64"/>
              <a:gd name="T16" fmla="*/ 12 w 140"/>
              <a:gd name="T17" fmla="*/ 45 h 64"/>
              <a:gd name="T18" fmla="*/ 1 w 140"/>
              <a:gd name="T19" fmla="*/ 39 h 64"/>
              <a:gd name="T20" fmla="*/ 1 w 140"/>
              <a:gd name="T21" fmla="*/ 39 h 64"/>
              <a:gd name="T22" fmla="*/ 0 w 140"/>
              <a:gd name="T23" fmla="*/ 38 h 64"/>
              <a:gd name="T24" fmla="*/ 0 w 140"/>
              <a:gd name="T25" fmla="*/ 38 h 64"/>
              <a:gd name="T26" fmla="*/ 0 w 140"/>
              <a:gd name="T27" fmla="*/ 64 h 64"/>
              <a:gd name="T28" fmla="*/ 130 w 140"/>
              <a:gd name="T29" fmla="*/ 64 h 64"/>
              <a:gd name="T30" fmla="*/ 140 w 140"/>
              <a:gd name="T31" fmla="*/ 54 h 64"/>
              <a:gd name="T32" fmla="*/ 140 w 140"/>
              <a:gd name="T33" fmla="*/ 10 h 64"/>
              <a:gd name="T34" fmla="*/ 130 w 140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4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4" y="21"/>
                  <a:pt x="8" y="19"/>
                  <a:pt x="12" y="19"/>
                </a:cubicBezTo>
                <a:cubicBezTo>
                  <a:pt x="19" y="19"/>
                  <a:pt x="24" y="25"/>
                  <a:pt x="24" y="32"/>
                </a:cubicBezTo>
                <a:cubicBezTo>
                  <a:pt x="24" y="39"/>
                  <a:pt x="19" y="45"/>
                  <a:pt x="12" y="45"/>
                </a:cubicBezTo>
                <a:cubicBezTo>
                  <a:pt x="8" y="45"/>
                  <a:pt x="4" y="43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9"/>
                  <a:pt x="1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64"/>
                  <a:pt x="0" y="64"/>
                  <a:pt x="0" y="64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6" y="64"/>
                  <a:pt x="140" y="59"/>
                  <a:pt x="140" y="5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4"/>
                  <a:pt x="136" y="0"/>
                  <a:pt x="130" y="0"/>
                </a:cubicBezTo>
                <a:close/>
              </a:path>
            </a:pathLst>
          </a:custGeom>
          <a:solidFill>
            <a:srgbClr val="9AA8D3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F0A9E531-307A-7C50-25AC-A62A21AC215B}"/>
              </a:ext>
            </a:extLst>
          </p:cNvPr>
          <p:cNvSpPr>
            <a:spLocks/>
          </p:cNvSpPr>
          <p:nvPr/>
        </p:nvSpPr>
        <p:spPr bwMode="auto">
          <a:xfrm>
            <a:off x="1396508" y="3861866"/>
            <a:ext cx="1758011" cy="1323868"/>
          </a:xfrm>
          <a:custGeom>
            <a:avLst/>
            <a:gdLst>
              <a:gd name="T0" fmla="*/ 61 w 85"/>
              <a:gd name="T1" fmla="*/ 38 h 64"/>
              <a:gd name="T2" fmla="*/ 65 w 85"/>
              <a:gd name="T3" fmla="*/ 34 h 64"/>
              <a:gd name="T4" fmla="*/ 69 w 85"/>
              <a:gd name="T5" fmla="*/ 37 h 64"/>
              <a:gd name="T6" fmla="*/ 76 w 85"/>
              <a:gd name="T7" fmla="*/ 41 h 64"/>
              <a:gd name="T8" fmla="*/ 85 w 85"/>
              <a:gd name="T9" fmla="*/ 32 h 64"/>
              <a:gd name="T10" fmla="*/ 76 w 85"/>
              <a:gd name="T11" fmla="*/ 23 h 64"/>
              <a:gd name="T12" fmla="*/ 69 w 85"/>
              <a:gd name="T13" fmla="*/ 27 h 64"/>
              <a:gd name="T14" fmla="*/ 65 w 85"/>
              <a:gd name="T15" fmla="*/ 30 h 64"/>
              <a:gd name="T16" fmla="*/ 61 w 85"/>
              <a:gd name="T17" fmla="*/ 26 h 64"/>
              <a:gd name="T18" fmla="*/ 61 w 85"/>
              <a:gd name="T19" fmla="*/ 26 h 64"/>
              <a:gd name="T20" fmla="*/ 61 w 85"/>
              <a:gd name="T21" fmla="*/ 0 h 64"/>
              <a:gd name="T22" fmla="*/ 10 w 85"/>
              <a:gd name="T23" fmla="*/ 0 h 64"/>
              <a:gd name="T24" fmla="*/ 0 w 85"/>
              <a:gd name="T25" fmla="*/ 10 h 64"/>
              <a:gd name="T26" fmla="*/ 0 w 85"/>
              <a:gd name="T27" fmla="*/ 54 h 64"/>
              <a:gd name="T28" fmla="*/ 10 w 85"/>
              <a:gd name="T29" fmla="*/ 64 h 64"/>
              <a:gd name="T30" fmla="*/ 61 w 85"/>
              <a:gd name="T31" fmla="*/ 64 h 64"/>
              <a:gd name="T32" fmla="*/ 61 w 85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4">
                <a:moveTo>
                  <a:pt x="61" y="38"/>
                </a:moveTo>
                <a:cubicBezTo>
                  <a:pt x="61" y="36"/>
                  <a:pt x="62" y="34"/>
                  <a:pt x="65" y="34"/>
                </a:cubicBezTo>
                <a:cubicBezTo>
                  <a:pt x="67" y="34"/>
                  <a:pt x="69" y="36"/>
                  <a:pt x="69" y="37"/>
                </a:cubicBezTo>
                <a:cubicBezTo>
                  <a:pt x="71" y="39"/>
                  <a:pt x="73" y="41"/>
                  <a:pt x="76" y="41"/>
                </a:cubicBezTo>
                <a:cubicBezTo>
                  <a:pt x="81" y="41"/>
                  <a:pt x="85" y="37"/>
                  <a:pt x="85" y="32"/>
                </a:cubicBezTo>
                <a:cubicBezTo>
                  <a:pt x="85" y="27"/>
                  <a:pt x="81" y="23"/>
                  <a:pt x="76" y="23"/>
                </a:cubicBezTo>
                <a:cubicBezTo>
                  <a:pt x="73" y="23"/>
                  <a:pt x="71" y="24"/>
                  <a:pt x="69" y="27"/>
                </a:cubicBezTo>
                <a:cubicBezTo>
                  <a:pt x="69" y="27"/>
                  <a:pt x="67" y="30"/>
                  <a:pt x="65" y="30"/>
                </a:cubicBezTo>
                <a:cubicBezTo>
                  <a:pt x="62" y="30"/>
                  <a:pt x="61" y="27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9"/>
                  <a:pt x="4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DACB86B8-3E05-2C22-DF2D-23E51F6F1CED}"/>
              </a:ext>
            </a:extLst>
          </p:cNvPr>
          <p:cNvSpPr>
            <a:spLocks/>
          </p:cNvSpPr>
          <p:nvPr/>
        </p:nvSpPr>
        <p:spPr bwMode="auto">
          <a:xfrm>
            <a:off x="2720376" y="3861866"/>
            <a:ext cx="2915725" cy="1323868"/>
          </a:xfrm>
          <a:custGeom>
            <a:avLst/>
            <a:gdLst>
              <a:gd name="T0" fmla="*/ 131 w 141"/>
              <a:gd name="T1" fmla="*/ 0 h 64"/>
              <a:gd name="T2" fmla="*/ 0 w 141"/>
              <a:gd name="T3" fmla="*/ 0 h 64"/>
              <a:gd name="T4" fmla="*/ 0 w 141"/>
              <a:gd name="T5" fmla="*/ 25 h 64"/>
              <a:gd name="T6" fmla="*/ 1 w 141"/>
              <a:gd name="T7" fmla="*/ 26 h 64"/>
              <a:gd name="T8" fmla="*/ 2 w 141"/>
              <a:gd name="T9" fmla="*/ 25 h 64"/>
              <a:gd name="T10" fmla="*/ 2 w 141"/>
              <a:gd name="T11" fmla="*/ 24 h 64"/>
              <a:gd name="T12" fmla="*/ 12 w 141"/>
              <a:gd name="T13" fmla="*/ 19 h 64"/>
              <a:gd name="T14" fmla="*/ 25 w 141"/>
              <a:gd name="T15" fmla="*/ 32 h 64"/>
              <a:gd name="T16" fmla="*/ 12 w 141"/>
              <a:gd name="T17" fmla="*/ 45 h 64"/>
              <a:gd name="T18" fmla="*/ 2 w 141"/>
              <a:gd name="T19" fmla="*/ 39 h 64"/>
              <a:gd name="T20" fmla="*/ 2 w 141"/>
              <a:gd name="T21" fmla="*/ 39 h 64"/>
              <a:gd name="T22" fmla="*/ 1 w 141"/>
              <a:gd name="T23" fmla="*/ 38 h 64"/>
              <a:gd name="T24" fmla="*/ 0 w 141"/>
              <a:gd name="T25" fmla="*/ 38 h 64"/>
              <a:gd name="T26" fmla="*/ 0 w 141"/>
              <a:gd name="T27" fmla="*/ 64 h 64"/>
              <a:gd name="T28" fmla="*/ 131 w 141"/>
              <a:gd name="T29" fmla="*/ 64 h 64"/>
              <a:gd name="T30" fmla="*/ 141 w 141"/>
              <a:gd name="T31" fmla="*/ 54 h 64"/>
              <a:gd name="T32" fmla="*/ 141 w 141"/>
              <a:gd name="T33" fmla="*/ 10 h 64"/>
              <a:gd name="T34" fmla="*/ 131 w 141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1" h="64">
                <a:moveTo>
                  <a:pt x="1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1" y="26"/>
                  <a:pt x="1" y="26"/>
                </a:cubicBezTo>
                <a:cubicBezTo>
                  <a:pt x="1" y="26"/>
                  <a:pt x="1" y="25"/>
                  <a:pt x="2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4" y="21"/>
                  <a:pt x="8" y="19"/>
                  <a:pt x="12" y="19"/>
                </a:cubicBezTo>
                <a:cubicBezTo>
                  <a:pt x="19" y="19"/>
                  <a:pt x="25" y="25"/>
                  <a:pt x="25" y="32"/>
                </a:cubicBezTo>
                <a:cubicBezTo>
                  <a:pt x="25" y="39"/>
                  <a:pt x="19" y="45"/>
                  <a:pt x="12" y="45"/>
                </a:cubicBezTo>
                <a:cubicBezTo>
                  <a:pt x="8" y="45"/>
                  <a:pt x="4" y="43"/>
                  <a:pt x="2" y="39"/>
                </a:cubicBezTo>
                <a:cubicBezTo>
                  <a:pt x="2" y="39"/>
                  <a:pt x="2" y="39"/>
                  <a:pt x="2" y="39"/>
                </a:cubicBezTo>
                <a:cubicBezTo>
                  <a:pt x="1" y="39"/>
                  <a:pt x="1" y="38"/>
                  <a:pt x="1" y="38"/>
                </a:cubicBezTo>
                <a:cubicBezTo>
                  <a:pt x="1" y="38"/>
                  <a:pt x="1" y="38"/>
                  <a:pt x="0" y="38"/>
                </a:cubicBezTo>
                <a:cubicBezTo>
                  <a:pt x="0" y="64"/>
                  <a:pt x="0" y="64"/>
                  <a:pt x="0" y="64"/>
                </a:cubicBezTo>
                <a:cubicBezTo>
                  <a:pt x="131" y="64"/>
                  <a:pt x="131" y="64"/>
                  <a:pt x="131" y="64"/>
                </a:cubicBezTo>
                <a:cubicBezTo>
                  <a:pt x="136" y="64"/>
                  <a:pt x="141" y="59"/>
                  <a:pt x="141" y="54"/>
                </a:cubicBezTo>
                <a:cubicBezTo>
                  <a:pt x="141" y="10"/>
                  <a:pt x="141" y="10"/>
                  <a:pt x="141" y="10"/>
                </a:cubicBezTo>
                <a:cubicBezTo>
                  <a:pt x="141" y="4"/>
                  <a:pt x="136" y="0"/>
                  <a:pt x="131" y="0"/>
                </a:cubicBezTo>
                <a:close/>
              </a:path>
            </a:pathLst>
          </a:custGeom>
          <a:solidFill>
            <a:srgbClr val="9AA8D3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47072E62-01DB-4432-0B9A-0C2569D88F82}"/>
              </a:ext>
            </a:extLst>
          </p:cNvPr>
          <p:cNvSpPr>
            <a:spLocks/>
          </p:cNvSpPr>
          <p:nvPr/>
        </p:nvSpPr>
        <p:spPr bwMode="auto">
          <a:xfrm>
            <a:off x="6524955" y="3861866"/>
            <a:ext cx="1758011" cy="1321188"/>
          </a:xfrm>
          <a:custGeom>
            <a:avLst/>
            <a:gdLst>
              <a:gd name="T0" fmla="*/ 61 w 85"/>
              <a:gd name="T1" fmla="*/ 38 h 64"/>
              <a:gd name="T2" fmla="*/ 65 w 85"/>
              <a:gd name="T3" fmla="*/ 34 h 64"/>
              <a:gd name="T4" fmla="*/ 69 w 85"/>
              <a:gd name="T5" fmla="*/ 37 h 64"/>
              <a:gd name="T6" fmla="*/ 76 w 85"/>
              <a:gd name="T7" fmla="*/ 41 h 64"/>
              <a:gd name="T8" fmla="*/ 85 w 85"/>
              <a:gd name="T9" fmla="*/ 32 h 64"/>
              <a:gd name="T10" fmla="*/ 76 w 85"/>
              <a:gd name="T11" fmla="*/ 23 h 64"/>
              <a:gd name="T12" fmla="*/ 69 w 85"/>
              <a:gd name="T13" fmla="*/ 27 h 64"/>
              <a:gd name="T14" fmla="*/ 65 w 85"/>
              <a:gd name="T15" fmla="*/ 30 h 64"/>
              <a:gd name="T16" fmla="*/ 61 w 85"/>
              <a:gd name="T17" fmla="*/ 26 h 64"/>
              <a:gd name="T18" fmla="*/ 61 w 85"/>
              <a:gd name="T19" fmla="*/ 26 h 64"/>
              <a:gd name="T20" fmla="*/ 61 w 85"/>
              <a:gd name="T21" fmla="*/ 0 h 64"/>
              <a:gd name="T22" fmla="*/ 10 w 85"/>
              <a:gd name="T23" fmla="*/ 0 h 64"/>
              <a:gd name="T24" fmla="*/ 0 w 85"/>
              <a:gd name="T25" fmla="*/ 10 h 64"/>
              <a:gd name="T26" fmla="*/ 0 w 85"/>
              <a:gd name="T27" fmla="*/ 54 h 64"/>
              <a:gd name="T28" fmla="*/ 10 w 85"/>
              <a:gd name="T29" fmla="*/ 64 h 64"/>
              <a:gd name="T30" fmla="*/ 61 w 85"/>
              <a:gd name="T31" fmla="*/ 64 h 64"/>
              <a:gd name="T32" fmla="*/ 61 w 85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4">
                <a:moveTo>
                  <a:pt x="61" y="38"/>
                </a:moveTo>
                <a:cubicBezTo>
                  <a:pt x="61" y="37"/>
                  <a:pt x="62" y="34"/>
                  <a:pt x="65" y="34"/>
                </a:cubicBezTo>
                <a:cubicBezTo>
                  <a:pt x="67" y="34"/>
                  <a:pt x="69" y="37"/>
                  <a:pt x="69" y="37"/>
                </a:cubicBezTo>
                <a:cubicBezTo>
                  <a:pt x="71" y="40"/>
                  <a:pt x="73" y="41"/>
                  <a:pt x="76" y="41"/>
                </a:cubicBezTo>
                <a:cubicBezTo>
                  <a:pt x="81" y="41"/>
                  <a:pt x="85" y="37"/>
                  <a:pt x="85" y="32"/>
                </a:cubicBezTo>
                <a:cubicBezTo>
                  <a:pt x="85" y="27"/>
                  <a:pt x="81" y="23"/>
                  <a:pt x="76" y="23"/>
                </a:cubicBezTo>
                <a:cubicBezTo>
                  <a:pt x="73" y="23"/>
                  <a:pt x="71" y="25"/>
                  <a:pt x="69" y="27"/>
                </a:cubicBezTo>
                <a:cubicBezTo>
                  <a:pt x="69" y="28"/>
                  <a:pt x="67" y="30"/>
                  <a:pt x="65" y="30"/>
                </a:cubicBezTo>
                <a:cubicBezTo>
                  <a:pt x="62" y="30"/>
                  <a:pt x="61" y="28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zh-CN" alt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Freeform 12">
            <a:extLst>
              <a:ext uri="{FF2B5EF4-FFF2-40B4-BE49-F238E27FC236}">
                <a16:creationId xmlns:a16="http://schemas.microsoft.com/office/drawing/2014/main" id="{9FB0EF89-9A6F-015C-863F-CBFB6F2BAE56}"/>
              </a:ext>
            </a:extLst>
          </p:cNvPr>
          <p:cNvSpPr>
            <a:spLocks/>
          </p:cNvSpPr>
          <p:nvPr/>
        </p:nvSpPr>
        <p:spPr bwMode="auto">
          <a:xfrm>
            <a:off x="7870262" y="3861866"/>
            <a:ext cx="2894286" cy="1321188"/>
          </a:xfrm>
          <a:custGeom>
            <a:avLst/>
            <a:gdLst>
              <a:gd name="T0" fmla="*/ 130 w 140"/>
              <a:gd name="T1" fmla="*/ 0 h 64"/>
              <a:gd name="T2" fmla="*/ 0 w 140"/>
              <a:gd name="T3" fmla="*/ 0 h 64"/>
              <a:gd name="T4" fmla="*/ 0 w 140"/>
              <a:gd name="T5" fmla="*/ 26 h 64"/>
              <a:gd name="T6" fmla="*/ 0 w 140"/>
              <a:gd name="T7" fmla="*/ 26 h 64"/>
              <a:gd name="T8" fmla="*/ 1 w 140"/>
              <a:gd name="T9" fmla="*/ 25 h 64"/>
              <a:gd name="T10" fmla="*/ 1 w 140"/>
              <a:gd name="T11" fmla="*/ 25 h 64"/>
              <a:gd name="T12" fmla="*/ 11 w 140"/>
              <a:gd name="T13" fmla="*/ 20 h 64"/>
              <a:gd name="T14" fmla="*/ 24 w 140"/>
              <a:gd name="T15" fmla="*/ 32 h 64"/>
              <a:gd name="T16" fmla="*/ 11 w 140"/>
              <a:gd name="T17" fmla="*/ 45 h 64"/>
              <a:gd name="T18" fmla="*/ 1 w 140"/>
              <a:gd name="T19" fmla="*/ 40 h 64"/>
              <a:gd name="T20" fmla="*/ 1 w 140"/>
              <a:gd name="T21" fmla="*/ 39 h 64"/>
              <a:gd name="T22" fmla="*/ 0 w 140"/>
              <a:gd name="T23" fmla="*/ 38 h 64"/>
              <a:gd name="T24" fmla="*/ 0 w 140"/>
              <a:gd name="T25" fmla="*/ 39 h 64"/>
              <a:gd name="T26" fmla="*/ 0 w 140"/>
              <a:gd name="T27" fmla="*/ 64 h 64"/>
              <a:gd name="T28" fmla="*/ 130 w 140"/>
              <a:gd name="T29" fmla="*/ 64 h 64"/>
              <a:gd name="T30" fmla="*/ 140 w 140"/>
              <a:gd name="T31" fmla="*/ 54 h 64"/>
              <a:gd name="T32" fmla="*/ 140 w 140"/>
              <a:gd name="T33" fmla="*/ 10 h 64"/>
              <a:gd name="T34" fmla="*/ 130 w 140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4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3" y="22"/>
                  <a:pt x="7" y="20"/>
                  <a:pt x="11" y="20"/>
                </a:cubicBezTo>
                <a:cubicBezTo>
                  <a:pt x="18" y="20"/>
                  <a:pt x="24" y="25"/>
                  <a:pt x="24" y="32"/>
                </a:cubicBezTo>
                <a:cubicBezTo>
                  <a:pt x="24" y="39"/>
                  <a:pt x="18" y="45"/>
                  <a:pt x="11" y="45"/>
                </a:cubicBezTo>
                <a:cubicBezTo>
                  <a:pt x="7" y="45"/>
                  <a:pt x="3" y="43"/>
                  <a:pt x="1" y="40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9"/>
                  <a:pt x="0" y="39"/>
                  <a:pt x="0" y="38"/>
                </a:cubicBezTo>
                <a:cubicBezTo>
                  <a:pt x="0" y="38"/>
                  <a:pt x="0" y="39"/>
                  <a:pt x="0" y="39"/>
                </a:cubicBezTo>
                <a:cubicBezTo>
                  <a:pt x="0" y="64"/>
                  <a:pt x="0" y="64"/>
                  <a:pt x="0" y="64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5" y="64"/>
                  <a:pt x="140" y="60"/>
                  <a:pt x="140" y="5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5"/>
                  <a:pt x="135" y="0"/>
                  <a:pt x="130" y="0"/>
                </a:cubicBezTo>
                <a:close/>
              </a:path>
            </a:pathLst>
          </a:custGeom>
          <a:solidFill>
            <a:srgbClr val="31427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1" name="组合 10" descr="D:\51PPT模板网\51pptmoban.com\图片.jpg">
            <a:extLst>
              <a:ext uri="{FF2B5EF4-FFF2-40B4-BE49-F238E27FC236}">
                <a16:creationId xmlns:a16="http://schemas.microsoft.com/office/drawing/2014/main" id="{3DDC0E1D-8111-0477-E553-40E529DA4501}"/>
              </a:ext>
            </a:extLst>
          </p:cNvPr>
          <p:cNvGrpSpPr/>
          <p:nvPr/>
        </p:nvGrpSpPr>
        <p:grpSpPr>
          <a:xfrm>
            <a:off x="6936732" y="4224170"/>
            <a:ext cx="467228" cy="596580"/>
            <a:chOff x="3607775" y="6678831"/>
            <a:chExt cx="467228" cy="596580"/>
          </a:xfrm>
          <a:solidFill>
            <a:schemeClr val="bg1">
              <a:lumMod val="50000"/>
            </a:schemeClr>
          </a:solidFill>
        </p:grpSpPr>
        <p:sp>
          <p:nvSpPr>
            <p:cNvPr id="13" name="Freeform 27">
              <a:extLst>
                <a:ext uri="{FF2B5EF4-FFF2-40B4-BE49-F238E27FC236}">
                  <a16:creationId xmlns:a16="http://schemas.microsoft.com/office/drawing/2014/main" id="{16751FA5-BF71-072C-3DEB-E5D9ADA22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4500" y="6678831"/>
              <a:ext cx="140503" cy="156114"/>
            </a:xfrm>
            <a:custGeom>
              <a:avLst/>
              <a:gdLst>
                <a:gd name="T0" fmla="*/ 0 w 126"/>
                <a:gd name="T1" fmla="*/ 57 h 140"/>
                <a:gd name="T2" fmla="*/ 48 w 126"/>
                <a:gd name="T3" fmla="*/ 0 h 140"/>
                <a:gd name="T4" fmla="*/ 126 w 126"/>
                <a:gd name="T5" fmla="*/ 85 h 140"/>
                <a:gd name="T6" fmla="*/ 78 w 126"/>
                <a:gd name="T7" fmla="*/ 140 h 140"/>
                <a:gd name="T8" fmla="*/ 0 w 126"/>
                <a:gd name="T9" fmla="*/ 5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40">
                  <a:moveTo>
                    <a:pt x="0" y="57"/>
                  </a:moveTo>
                  <a:lnTo>
                    <a:pt x="48" y="0"/>
                  </a:lnTo>
                  <a:lnTo>
                    <a:pt x="126" y="85"/>
                  </a:lnTo>
                  <a:lnTo>
                    <a:pt x="78" y="140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8">
              <a:extLst>
                <a:ext uri="{FF2B5EF4-FFF2-40B4-BE49-F238E27FC236}">
                  <a16:creationId xmlns:a16="http://schemas.microsoft.com/office/drawing/2014/main" id="{AF13A219-E0D1-99DA-D0BF-8F10CAEB3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2738" y="6760234"/>
              <a:ext cx="247553" cy="277660"/>
            </a:xfrm>
            <a:custGeom>
              <a:avLst/>
              <a:gdLst>
                <a:gd name="T0" fmla="*/ 70 w 94"/>
                <a:gd name="T1" fmla="*/ 0 h 105"/>
                <a:gd name="T2" fmla="*/ 63 w 94"/>
                <a:gd name="T3" fmla="*/ 9 h 105"/>
                <a:gd name="T4" fmla="*/ 21 w 94"/>
                <a:gd name="T5" fmla="*/ 30 h 105"/>
                <a:gd name="T6" fmla="*/ 12 w 94"/>
                <a:gd name="T7" fmla="*/ 37 h 105"/>
                <a:gd name="T8" fmla="*/ 1 w 94"/>
                <a:gd name="T9" fmla="*/ 70 h 105"/>
                <a:gd name="T10" fmla="*/ 0 w 94"/>
                <a:gd name="T11" fmla="*/ 77 h 105"/>
                <a:gd name="T12" fmla="*/ 3 w 94"/>
                <a:gd name="T13" fmla="*/ 102 h 105"/>
                <a:gd name="T14" fmla="*/ 3 w 94"/>
                <a:gd name="T15" fmla="*/ 103 h 105"/>
                <a:gd name="T16" fmla="*/ 3 w 94"/>
                <a:gd name="T17" fmla="*/ 103 h 105"/>
                <a:gd name="T18" fmla="*/ 4 w 94"/>
                <a:gd name="T19" fmla="*/ 105 h 105"/>
                <a:gd name="T20" fmla="*/ 4 w 94"/>
                <a:gd name="T21" fmla="*/ 81 h 105"/>
                <a:gd name="T22" fmla="*/ 20 w 94"/>
                <a:gd name="T23" fmla="*/ 81 h 105"/>
                <a:gd name="T24" fmla="*/ 20 w 94"/>
                <a:gd name="T25" fmla="*/ 75 h 105"/>
                <a:gd name="T26" fmla="*/ 30 w 94"/>
                <a:gd name="T27" fmla="*/ 58 h 105"/>
                <a:gd name="T28" fmla="*/ 40 w 94"/>
                <a:gd name="T29" fmla="*/ 62 h 105"/>
                <a:gd name="T30" fmla="*/ 37 w 94"/>
                <a:gd name="T31" fmla="*/ 69 h 105"/>
                <a:gd name="T32" fmla="*/ 27 w 94"/>
                <a:gd name="T33" fmla="*/ 83 h 105"/>
                <a:gd name="T34" fmla="*/ 28 w 94"/>
                <a:gd name="T35" fmla="*/ 93 h 105"/>
                <a:gd name="T36" fmla="*/ 33 w 94"/>
                <a:gd name="T37" fmla="*/ 95 h 105"/>
                <a:gd name="T38" fmla="*/ 41 w 94"/>
                <a:gd name="T39" fmla="*/ 92 h 105"/>
                <a:gd name="T40" fmla="*/ 41 w 94"/>
                <a:gd name="T41" fmla="*/ 92 h 105"/>
                <a:gd name="T42" fmla="*/ 41 w 94"/>
                <a:gd name="T43" fmla="*/ 92 h 105"/>
                <a:gd name="T44" fmla="*/ 63 w 94"/>
                <a:gd name="T45" fmla="*/ 71 h 105"/>
                <a:gd name="T46" fmla="*/ 87 w 94"/>
                <a:gd name="T47" fmla="*/ 36 h 105"/>
                <a:gd name="T48" fmla="*/ 94 w 94"/>
                <a:gd name="T49" fmla="*/ 26 h 105"/>
                <a:gd name="T50" fmla="*/ 70 w 94"/>
                <a:gd name="T5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" h="105">
                  <a:moveTo>
                    <a:pt x="70" y="0"/>
                  </a:moveTo>
                  <a:cubicBezTo>
                    <a:pt x="63" y="9"/>
                    <a:pt x="63" y="9"/>
                    <a:pt x="63" y="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0"/>
                    <a:pt x="14" y="33"/>
                    <a:pt x="12" y="37"/>
                  </a:cubicBezTo>
                  <a:cubicBezTo>
                    <a:pt x="10" y="40"/>
                    <a:pt x="2" y="67"/>
                    <a:pt x="1" y="70"/>
                  </a:cubicBezTo>
                  <a:cubicBezTo>
                    <a:pt x="0" y="71"/>
                    <a:pt x="0" y="75"/>
                    <a:pt x="0" y="77"/>
                  </a:cubicBezTo>
                  <a:cubicBezTo>
                    <a:pt x="0" y="78"/>
                    <a:pt x="2" y="93"/>
                    <a:pt x="3" y="102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4"/>
                    <a:pt x="4" y="105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2" y="59"/>
                    <a:pt x="37" y="61"/>
                    <a:pt x="40" y="62"/>
                  </a:cubicBezTo>
                  <a:cubicBezTo>
                    <a:pt x="39" y="64"/>
                    <a:pt x="37" y="68"/>
                    <a:pt x="37" y="69"/>
                  </a:cubicBezTo>
                  <a:cubicBezTo>
                    <a:pt x="36" y="71"/>
                    <a:pt x="30" y="78"/>
                    <a:pt x="27" y="83"/>
                  </a:cubicBezTo>
                  <a:cubicBezTo>
                    <a:pt x="25" y="85"/>
                    <a:pt x="24" y="90"/>
                    <a:pt x="28" y="93"/>
                  </a:cubicBezTo>
                  <a:cubicBezTo>
                    <a:pt x="29" y="94"/>
                    <a:pt x="31" y="95"/>
                    <a:pt x="33" y="95"/>
                  </a:cubicBezTo>
                  <a:cubicBezTo>
                    <a:pt x="37" y="95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1"/>
                    <a:pt x="56" y="74"/>
                    <a:pt x="63" y="71"/>
                  </a:cubicBezTo>
                  <a:cubicBezTo>
                    <a:pt x="69" y="68"/>
                    <a:pt x="87" y="54"/>
                    <a:pt x="87" y="36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9">
              <a:extLst>
                <a:ext uri="{FF2B5EF4-FFF2-40B4-BE49-F238E27FC236}">
                  <a16:creationId xmlns:a16="http://schemas.microsoft.com/office/drawing/2014/main" id="{7FACE13C-88D5-43D4-9581-6F92A37F0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775" y="6982139"/>
              <a:ext cx="390286" cy="293272"/>
            </a:xfrm>
            <a:custGeom>
              <a:avLst/>
              <a:gdLst>
                <a:gd name="T0" fmla="*/ 124 w 148"/>
                <a:gd name="T1" fmla="*/ 49 h 111"/>
                <a:gd name="T2" fmla="*/ 124 w 148"/>
                <a:gd name="T3" fmla="*/ 104 h 111"/>
                <a:gd name="T4" fmla="*/ 117 w 148"/>
                <a:gd name="T5" fmla="*/ 104 h 111"/>
                <a:gd name="T6" fmla="*/ 117 w 148"/>
                <a:gd name="T7" fmla="*/ 29 h 111"/>
                <a:gd name="T8" fmla="*/ 93 w 148"/>
                <a:gd name="T9" fmla="*/ 29 h 111"/>
                <a:gd name="T10" fmla="*/ 93 w 148"/>
                <a:gd name="T11" fmla="*/ 104 h 111"/>
                <a:gd name="T12" fmla="*/ 86 w 148"/>
                <a:gd name="T13" fmla="*/ 104 h 111"/>
                <a:gd name="T14" fmla="*/ 86 w 148"/>
                <a:gd name="T15" fmla="*/ 14 h 111"/>
                <a:gd name="T16" fmla="*/ 80 w 148"/>
                <a:gd name="T17" fmla="*/ 10 h 111"/>
                <a:gd name="T18" fmla="*/ 78 w 148"/>
                <a:gd name="T19" fmla="*/ 0 h 111"/>
                <a:gd name="T20" fmla="*/ 62 w 148"/>
                <a:gd name="T21" fmla="*/ 0 h 111"/>
                <a:gd name="T22" fmla="*/ 62 w 148"/>
                <a:gd name="T23" fmla="*/ 104 h 111"/>
                <a:gd name="T24" fmla="*/ 55 w 148"/>
                <a:gd name="T25" fmla="*/ 104 h 111"/>
                <a:gd name="T26" fmla="*/ 55 w 148"/>
                <a:gd name="T27" fmla="*/ 36 h 111"/>
                <a:gd name="T28" fmla="*/ 31 w 148"/>
                <a:gd name="T29" fmla="*/ 36 h 111"/>
                <a:gd name="T30" fmla="*/ 31 w 148"/>
                <a:gd name="T31" fmla="*/ 104 h 111"/>
                <a:gd name="T32" fmla="*/ 24 w 148"/>
                <a:gd name="T33" fmla="*/ 104 h 111"/>
                <a:gd name="T34" fmla="*/ 24 w 148"/>
                <a:gd name="T35" fmla="*/ 66 h 111"/>
                <a:gd name="T36" fmla="*/ 0 w 148"/>
                <a:gd name="T37" fmla="*/ 66 h 111"/>
                <a:gd name="T38" fmla="*/ 0 w 148"/>
                <a:gd name="T39" fmla="*/ 104 h 111"/>
                <a:gd name="T40" fmla="*/ 0 w 148"/>
                <a:gd name="T41" fmla="*/ 111 h 111"/>
                <a:gd name="T42" fmla="*/ 148 w 148"/>
                <a:gd name="T43" fmla="*/ 111 h 111"/>
                <a:gd name="T44" fmla="*/ 148 w 148"/>
                <a:gd name="T45" fmla="*/ 104 h 111"/>
                <a:gd name="T46" fmla="*/ 148 w 148"/>
                <a:gd name="T47" fmla="*/ 49 h 111"/>
                <a:gd name="T48" fmla="*/ 124 w 148"/>
                <a:gd name="T49" fmla="*/ 4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11">
                  <a:moveTo>
                    <a:pt x="124" y="49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3" y="13"/>
                    <a:pt x="81" y="12"/>
                    <a:pt x="80" y="10"/>
                  </a:cubicBezTo>
                  <a:cubicBezTo>
                    <a:pt x="77" y="7"/>
                    <a:pt x="77" y="3"/>
                    <a:pt x="7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48" y="111"/>
                    <a:pt x="148" y="111"/>
                    <a:pt x="148" y="111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49"/>
                    <a:pt x="148" y="49"/>
                    <a:pt x="148" y="49"/>
                  </a:cubicBezTo>
                  <a:lnTo>
                    <a:pt x="12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5746F4A-CADA-1AA3-2A5C-055D28FADF26}"/>
              </a:ext>
            </a:extLst>
          </p:cNvPr>
          <p:cNvGrpSpPr/>
          <p:nvPr/>
        </p:nvGrpSpPr>
        <p:grpSpPr>
          <a:xfrm>
            <a:off x="1757745" y="4194419"/>
            <a:ext cx="577623" cy="614421"/>
            <a:chOff x="1649656" y="2839535"/>
            <a:chExt cx="577623" cy="614421"/>
          </a:xfrm>
          <a:solidFill>
            <a:schemeClr val="bg1">
              <a:lumMod val="50000"/>
            </a:schemeClr>
          </a:solidFill>
        </p:grpSpPr>
        <p:sp>
          <p:nvSpPr>
            <p:cNvPr id="17" name="Freeform 30">
              <a:extLst>
                <a:ext uri="{FF2B5EF4-FFF2-40B4-BE49-F238E27FC236}">
                  <a16:creationId xmlns:a16="http://schemas.microsoft.com/office/drawing/2014/main" id="{7CA46CDF-40BF-F523-8D70-F91941948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7532" y="2839535"/>
              <a:ext cx="239747" cy="269855"/>
            </a:xfrm>
            <a:custGeom>
              <a:avLst/>
              <a:gdLst>
                <a:gd name="T0" fmla="*/ 76 w 91"/>
                <a:gd name="T1" fmla="*/ 45 h 102"/>
                <a:gd name="T2" fmla="*/ 50 w 91"/>
                <a:gd name="T3" fmla="*/ 52 h 102"/>
                <a:gd name="T4" fmla="*/ 11 w 91"/>
                <a:gd name="T5" fmla="*/ 102 h 102"/>
                <a:gd name="T6" fmla="*/ 0 w 91"/>
                <a:gd name="T7" fmla="*/ 93 h 102"/>
                <a:gd name="T8" fmla="*/ 43 w 91"/>
                <a:gd name="T9" fmla="*/ 47 h 102"/>
                <a:gd name="T10" fmla="*/ 45 w 91"/>
                <a:gd name="T11" fmla="*/ 19 h 102"/>
                <a:gd name="T12" fmla="*/ 70 w 91"/>
                <a:gd name="T13" fmla="*/ 0 h 102"/>
                <a:gd name="T14" fmla="*/ 67 w 91"/>
                <a:gd name="T15" fmla="*/ 22 h 102"/>
                <a:gd name="T16" fmla="*/ 70 w 91"/>
                <a:gd name="T17" fmla="*/ 22 h 102"/>
                <a:gd name="T18" fmla="*/ 70 w 91"/>
                <a:gd name="T19" fmla="*/ 24 h 102"/>
                <a:gd name="T20" fmla="*/ 91 w 91"/>
                <a:gd name="T21" fmla="*/ 17 h 102"/>
                <a:gd name="T22" fmla="*/ 76 w 91"/>
                <a:gd name="T23" fmla="*/ 4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02">
                  <a:moveTo>
                    <a:pt x="76" y="45"/>
                  </a:moveTo>
                  <a:cubicBezTo>
                    <a:pt x="65" y="52"/>
                    <a:pt x="54" y="52"/>
                    <a:pt x="50" y="5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2" y="43"/>
                    <a:pt x="40" y="32"/>
                    <a:pt x="45" y="19"/>
                  </a:cubicBezTo>
                  <a:cubicBezTo>
                    <a:pt x="52" y="4"/>
                    <a:pt x="70" y="0"/>
                    <a:pt x="70" y="0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1"/>
                    <a:pt x="69" y="21"/>
                    <a:pt x="70" y="22"/>
                  </a:cubicBezTo>
                  <a:cubicBezTo>
                    <a:pt x="70" y="22"/>
                    <a:pt x="70" y="23"/>
                    <a:pt x="70" y="24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0" y="36"/>
                    <a:pt x="7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1">
              <a:extLst>
                <a:ext uri="{FF2B5EF4-FFF2-40B4-BE49-F238E27FC236}">
                  <a16:creationId xmlns:a16="http://schemas.microsoft.com/office/drawing/2014/main" id="{5E62D3F9-3599-85EB-32B2-A92D5EDEB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656" y="3024642"/>
              <a:ext cx="461652" cy="429314"/>
            </a:xfrm>
            <a:custGeom>
              <a:avLst/>
              <a:gdLst>
                <a:gd name="T0" fmla="*/ 77 w 175"/>
                <a:gd name="T1" fmla="*/ 0 h 163"/>
                <a:gd name="T2" fmla="*/ 127 w 175"/>
                <a:gd name="T3" fmla="*/ 16 h 163"/>
                <a:gd name="T4" fmla="*/ 107 w 175"/>
                <a:gd name="T5" fmla="*/ 40 h 163"/>
                <a:gd name="T6" fmla="*/ 84 w 175"/>
                <a:gd name="T7" fmla="*/ 34 h 163"/>
                <a:gd name="T8" fmla="*/ 44 w 175"/>
                <a:gd name="T9" fmla="*/ 80 h 163"/>
                <a:gd name="T10" fmla="*/ 96 w 175"/>
                <a:gd name="T11" fmla="*/ 125 h 163"/>
                <a:gd name="T12" fmla="*/ 135 w 175"/>
                <a:gd name="T13" fmla="*/ 80 h 163"/>
                <a:gd name="T14" fmla="*/ 125 w 175"/>
                <a:gd name="T15" fmla="*/ 56 h 163"/>
                <a:gd name="T16" fmla="*/ 145 w 175"/>
                <a:gd name="T17" fmla="*/ 32 h 163"/>
                <a:gd name="T18" fmla="*/ 169 w 175"/>
                <a:gd name="T19" fmla="*/ 82 h 163"/>
                <a:gd name="T20" fmla="*/ 98 w 175"/>
                <a:gd name="T21" fmla="*/ 163 h 163"/>
                <a:gd name="T22" fmla="*/ 6 w 175"/>
                <a:gd name="T23" fmla="*/ 82 h 163"/>
                <a:gd name="T24" fmla="*/ 77 w 175"/>
                <a:gd name="T2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63">
                  <a:moveTo>
                    <a:pt x="77" y="0"/>
                  </a:moveTo>
                  <a:cubicBezTo>
                    <a:pt x="95" y="0"/>
                    <a:pt x="112" y="6"/>
                    <a:pt x="127" y="16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0" y="36"/>
                    <a:pt x="92" y="34"/>
                    <a:pt x="84" y="34"/>
                  </a:cubicBezTo>
                  <a:cubicBezTo>
                    <a:pt x="59" y="34"/>
                    <a:pt x="41" y="54"/>
                    <a:pt x="44" y="80"/>
                  </a:cubicBezTo>
                  <a:cubicBezTo>
                    <a:pt x="47" y="105"/>
                    <a:pt x="70" y="125"/>
                    <a:pt x="96" y="125"/>
                  </a:cubicBezTo>
                  <a:cubicBezTo>
                    <a:pt x="121" y="125"/>
                    <a:pt x="138" y="105"/>
                    <a:pt x="135" y="80"/>
                  </a:cubicBezTo>
                  <a:cubicBezTo>
                    <a:pt x="134" y="71"/>
                    <a:pt x="130" y="63"/>
                    <a:pt x="125" y="56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58" y="46"/>
                    <a:pt x="166" y="63"/>
                    <a:pt x="169" y="82"/>
                  </a:cubicBezTo>
                  <a:cubicBezTo>
                    <a:pt x="175" y="127"/>
                    <a:pt x="143" y="163"/>
                    <a:pt x="98" y="163"/>
                  </a:cubicBezTo>
                  <a:cubicBezTo>
                    <a:pt x="53" y="163"/>
                    <a:pt x="12" y="127"/>
                    <a:pt x="6" y="82"/>
                  </a:cubicBezTo>
                  <a:cubicBezTo>
                    <a:pt x="0" y="37"/>
                    <a:pt x="31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2">
              <a:extLst>
                <a:ext uri="{FF2B5EF4-FFF2-40B4-BE49-F238E27FC236}">
                  <a16:creationId xmlns:a16="http://schemas.microsoft.com/office/drawing/2014/main" id="{016666D9-E1C7-56A5-AF65-A27C4A2E4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043" y="3140613"/>
              <a:ext cx="195143" cy="181762"/>
            </a:xfrm>
            <a:custGeom>
              <a:avLst/>
              <a:gdLst>
                <a:gd name="T0" fmla="*/ 42 w 74"/>
                <a:gd name="T1" fmla="*/ 69 h 69"/>
                <a:gd name="T2" fmla="*/ 3 w 74"/>
                <a:gd name="T3" fmla="*/ 35 h 69"/>
                <a:gd name="T4" fmla="*/ 33 w 74"/>
                <a:gd name="T5" fmla="*/ 0 h 69"/>
                <a:gd name="T6" fmla="*/ 49 w 74"/>
                <a:gd name="T7" fmla="*/ 4 h 69"/>
                <a:gd name="T8" fmla="*/ 49 w 74"/>
                <a:gd name="T9" fmla="*/ 11 h 69"/>
                <a:gd name="T10" fmla="*/ 36 w 74"/>
                <a:gd name="T11" fmla="*/ 30 h 69"/>
                <a:gd name="T12" fmla="*/ 42 w 74"/>
                <a:gd name="T13" fmla="*/ 35 h 69"/>
                <a:gd name="T14" fmla="*/ 59 w 74"/>
                <a:gd name="T15" fmla="*/ 20 h 69"/>
                <a:gd name="T16" fmla="*/ 60 w 74"/>
                <a:gd name="T17" fmla="*/ 20 h 69"/>
                <a:gd name="T18" fmla="*/ 66 w 74"/>
                <a:gd name="T19" fmla="*/ 18 h 69"/>
                <a:gd name="T20" fmla="*/ 72 w 74"/>
                <a:gd name="T21" fmla="*/ 35 h 69"/>
                <a:gd name="T22" fmla="*/ 42 w 74"/>
                <a:gd name="T2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69">
                  <a:moveTo>
                    <a:pt x="42" y="69"/>
                  </a:moveTo>
                  <a:cubicBezTo>
                    <a:pt x="23" y="69"/>
                    <a:pt x="5" y="54"/>
                    <a:pt x="3" y="35"/>
                  </a:cubicBezTo>
                  <a:cubicBezTo>
                    <a:pt x="0" y="16"/>
                    <a:pt x="14" y="0"/>
                    <a:pt x="33" y="0"/>
                  </a:cubicBezTo>
                  <a:cubicBezTo>
                    <a:pt x="38" y="0"/>
                    <a:pt x="44" y="2"/>
                    <a:pt x="49" y="4"/>
                  </a:cubicBezTo>
                  <a:cubicBezTo>
                    <a:pt x="48" y="6"/>
                    <a:pt x="48" y="9"/>
                    <a:pt x="49" y="1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0"/>
                    <a:pt x="60" y="20"/>
                    <a:pt x="60" y="20"/>
                  </a:cubicBezTo>
                  <a:cubicBezTo>
                    <a:pt x="62" y="20"/>
                    <a:pt x="64" y="19"/>
                    <a:pt x="66" y="18"/>
                  </a:cubicBezTo>
                  <a:cubicBezTo>
                    <a:pt x="69" y="23"/>
                    <a:pt x="71" y="29"/>
                    <a:pt x="72" y="35"/>
                  </a:cubicBezTo>
                  <a:cubicBezTo>
                    <a:pt x="74" y="54"/>
                    <a:pt x="61" y="69"/>
                    <a:pt x="4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3">
              <a:extLst>
                <a:ext uri="{FF2B5EF4-FFF2-40B4-BE49-F238E27FC236}">
                  <a16:creationId xmlns:a16="http://schemas.microsoft.com/office/drawing/2014/main" id="{66CB240D-80D2-4B9E-8C58-1ED582320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7208" y="3090433"/>
              <a:ext cx="113740" cy="129352"/>
            </a:xfrm>
            <a:custGeom>
              <a:avLst/>
              <a:gdLst>
                <a:gd name="T0" fmla="*/ 13 w 43"/>
                <a:gd name="T1" fmla="*/ 31 h 49"/>
                <a:gd name="T2" fmla="*/ 14 w 43"/>
                <a:gd name="T3" fmla="*/ 22 h 49"/>
                <a:gd name="T4" fmla="*/ 32 w 43"/>
                <a:gd name="T5" fmla="*/ 0 h 49"/>
                <a:gd name="T6" fmla="*/ 43 w 43"/>
                <a:gd name="T7" fmla="*/ 9 h 49"/>
                <a:gd name="T8" fmla="*/ 24 w 43"/>
                <a:gd name="T9" fmla="*/ 32 h 49"/>
                <a:gd name="T10" fmla="*/ 17 w 43"/>
                <a:gd name="T11" fmla="*/ 34 h 49"/>
                <a:gd name="T12" fmla="*/ 1 w 43"/>
                <a:gd name="T13" fmla="*/ 49 h 49"/>
                <a:gd name="T14" fmla="*/ 0 w 43"/>
                <a:gd name="T15" fmla="*/ 48 h 49"/>
                <a:gd name="T16" fmla="*/ 13 w 43"/>
                <a:gd name="T17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9">
                  <a:moveTo>
                    <a:pt x="13" y="31"/>
                  </a:moveTo>
                  <a:cubicBezTo>
                    <a:pt x="11" y="28"/>
                    <a:pt x="12" y="25"/>
                    <a:pt x="14" y="2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4"/>
                    <a:pt x="19" y="35"/>
                    <a:pt x="17" y="3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 descr="D:\51PPT模板网\51pptmoban.com\图片.jpg">
            <a:extLst>
              <a:ext uri="{FF2B5EF4-FFF2-40B4-BE49-F238E27FC236}">
                <a16:creationId xmlns:a16="http://schemas.microsoft.com/office/drawing/2014/main" id="{849EA35B-FF51-8535-CB3F-B5CC0CBEF47A}"/>
              </a:ext>
            </a:extLst>
          </p:cNvPr>
          <p:cNvGrpSpPr/>
          <p:nvPr/>
        </p:nvGrpSpPr>
        <p:grpSpPr>
          <a:xfrm>
            <a:off x="1813860" y="2032974"/>
            <a:ext cx="461652" cy="550860"/>
            <a:chOff x="689553" y="1041991"/>
            <a:chExt cx="461652" cy="550860"/>
          </a:xfrm>
          <a:solidFill>
            <a:schemeClr val="bg1">
              <a:lumMod val="50000"/>
            </a:schemeClr>
          </a:solidFill>
        </p:grpSpPr>
        <p:sp>
          <p:nvSpPr>
            <p:cNvPr id="23" name="Freeform 34">
              <a:extLst>
                <a:ext uri="{FF2B5EF4-FFF2-40B4-BE49-F238E27FC236}">
                  <a16:creationId xmlns:a16="http://schemas.microsoft.com/office/drawing/2014/main" id="{6B67D55C-EF34-A9DF-0DAD-6800D422B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703" y="1147926"/>
              <a:ext cx="147193" cy="176186"/>
            </a:xfrm>
            <a:custGeom>
              <a:avLst/>
              <a:gdLst>
                <a:gd name="T0" fmla="*/ 28 w 56"/>
                <a:gd name="T1" fmla="*/ 0 h 67"/>
                <a:gd name="T2" fmla="*/ 0 w 56"/>
                <a:gd name="T3" fmla="*/ 28 h 67"/>
                <a:gd name="T4" fmla="*/ 7 w 56"/>
                <a:gd name="T5" fmla="*/ 46 h 67"/>
                <a:gd name="T6" fmla="*/ 16 w 56"/>
                <a:gd name="T7" fmla="*/ 65 h 67"/>
                <a:gd name="T8" fmla="*/ 16 w 56"/>
                <a:gd name="T9" fmla="*/ 67 h 67"/>
                <a:gd name="T10" fmla="*/ 25 w 56"/>
                <a:gd name="T11" fmla="*/ 67 h 67"/>
                <a:gd name="T12" fmla="*/ 26 w 56"/>
                <a:gd name="T13" fmla="*/ 65 h 67"/>
                <a:gd name="T14" fmla="*/ 22 w 56"/>
                <a:gd name="T15" fmla="*/ 42 h 67"/>
                <a:gd name="T16" fmla="*/ 28 w 56"/>
                <a:gd name="T17" fmla="*/ 41 h 67"/>
                <a:gd name="T18" fmla="*/ 29 w 56"/>
                <a:gd name="T19" fmla="*/ 41 h 67"/>
                <a:gd name="T20" fmla="*/ 34 w 56"/>
                <a:gd name="T21" fmla="*/ 42 h 67"/>
                <a:gd name="T22" fmla="*/ 31 w 56"/>
                <a:gd name="T23" fmla="*/ 65 h 67"/>
                <a:gd name="T24" fmla="*/ 31 w 56"/>
                <a:gd name="T25" fmla="*/ 67 h 67"/>
                <a:gd name="T26" fmla="*/ 40 w 56"/>
                <a:gd name="T27" fmla="*/ 67 h 67"/>
                <a:gd name="T28" fmla="*/ 41 w 56"/>
                <a:gd name="T29" fmla="*/ 65 h 67"/>
                <a:gd name="T30" fmla="*/ 50 w 56"/>
                <a:gd name="T31" fmla="*/ 46 h 67"/>
                <a:gd name="T32" fmla="*/ 56 w 56"/>
                <a:gd name="T33" fmla="*/ 28 h 67"/>
                <a:gd name="T34" fmla="*/ 28 w 56"/>
                <a:gd name="T3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67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34"/>
                    <a:pt x="2" y="40"/>
                    <a:pt x="7" y="46"/>
                  </a:cubicBezTo>
                  <a:cubicBezTo>
                    <a:pt x="11" y="52"/>
                    <a:pt x="15" y="58"/>
                    <a:pt x="16" y="65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1"/>
                    <a:pt x="26" y="50"/>
                    <a:pt x="22" y="42"/>
                  </a:cubicBezTo>
                  <a:cubicBezTo>
                    <a:pt x="24" y="42"/>
                    <a:pt x="26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1" y="41"/>
                    <a:pt x="33" y="42"/>
                    <a:pt x="34" y="42"/>
                  </a:cubicBezTo>
                  <a:cubicBezTo>
                    <a:pt x="32" y="48"/>
                    <a:pt x="31" y="55"/>
                    <a:pt x="31" y="65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2" y="58"/>
                    <a:pt x="46" y="52"/>
                    <a:pt x="50" y="46"/>
                  </a:cubicBezTo>
                  <a:cubicBezTo>
                    <a:pt x="54" y="41"/>
                    <a:pt x="56" y="34"/>
                    <a:pt x="56" y="28"/>
                  </a:cubicBezTo>
                  <a:cubicBezTo>
                    <a:pt x="56" y="13"/>
                    <a:pt x="44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5">
              <a:extLst>
                <a:ext uri="{FF2B5EF4-FFF2-40B4-BE49-F238E27FC236}">
                  <a16:creationId xmlns:a16="http://schemas.microsoft.com/office/drawing/2014/main" id="{2D15D89C-294C-11CF-9A47-DDC7BC467B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553" y="1041991"/>
              <a:ext cx="461652" cy="550860"/>
            </a:xfrm>
            <a:custGeom>
              <a:avLst/>
              <a:gdLst>
                <a:gd name="T0" fmla="*/ 146 w 175"/>
                <a:gd name="T1" fmla="*/ 24 h 209"/>
                <a:gd name="T2" fmla="*/ 66 w 175"/>
                <a:gd name="T3" fmla="*/ 8 h 209"/>
                <a:gd name="T4" fmla="*/ 16 w 175"/>
                <a:gd name="T5" fmla="*/ 67 h 209"/>
                <a:gd name="T6" fmla="*/ 16 w 175"/>
                <a:gd name="T7" fmla="*/ 85 h 209"/>
                <a:gd name="T8" fmla="*/ 20 w 175"/>
                <a:gd name="T9" fmla="*/ 94 h 209"/>
                <a:gd name="T10" fmla="*/ 19 w 175"/>
                <a:gd name="T11" fmla="*/ 97 h 209"/>
                <a:gd name="T12" fmla="*/ 2 w 175"/>
                <a:gd name="T13" fmla="*/ 121 h 209"/>
                <a:gd name="T14" fmla="*/ 1 w 175"/>
                <a:gd name="T15" fmla="*/ 127 h 209"/>
                <a:gd name="T16" fmla="*/ 14 w 175"/>
                <a:gd name="T17" fmla="*/ 132 h 209"/>
                <a:gd name="T18" fmla="*/ 16 w 175"/>
                <a:gd name="T19" fmla="*/ 139 h 209"/>
                <a:gd name="T20" fmla="*/ 15 w 175"/>
                <a:gd name="T21" fmla="*/ 146 h 209"/>
                <a:gd name="T22" fmla="*/ 19 w 175"/>
                <a:gd name="T23" fmla="*/ 148 h 209"/>
                <a:gd name="T24" fmla="*/ 16 w 175"/>
                <a:gd name="T25" fmla="*/ 151 h 209"/>
                <a:gd name="T26" fmla="*/ 19 w 175"/>
                <a:gd name="T27" fmla="*/ 157 h 209"/>
                <a:gd name="T28" fmla="*/ 21 w 175"/>
                <a:gd name="T29" fmla="*/ 171 h 209"/>
                <a:gd name="T30" fmla="*/ 23 w 175"/>
                <a:gd name="T31" fmla="*/ 187 h 209"/>
                <a:gd name="T32" fmla="*/ 60 w 175"/>
                <a:gd name="T33" fmla="*/ 184 h 209"/>
                <a:gd name="T34" fmla="*/ 68 w 175"/>
                <a:gd name="T35" fmla="*/ 209 h 209"/>
                <a:gd name="T36" fmla="*/ 152 w 175"/>
                <a:gd name="T37" fmla="*/ 183 h 209"/>
                <a:gd name="T38" fmla="*/ 145 w 175"/>
                <a:gd name="T39" fmla="*/ 159 h 209"/>
                <a:gd name="T40" fmla="*/ 166 w 175"/>
                <a:gd name="T41" fmla="*/ 106 h 209"/>
                <a:gd name="T42" fmla="*/ 146 w 175"/>
                <a:gd name="T43" fmla="*/ 24 h 209"/>
                <a:gd name="T44" fmla="*/ 118 w 175"/>
                <a:gd name="T45" fmla="*/ 90 h 209"/>
                <a:gd name="T46" fmla="*/ 110 w 175"/>
                <a:gd name="T47" fmla="*/ 110 h 209"/>
                <a:gd name="T48" fmla="*/ 110 w 175"/>
                <a:gd name="T49" fmla="*/ 128 h 209"/>
                <a:gd name="T50" fmla="*/ 104 w 175"/>
                <a:gd name="T51" fmla="*/ 136 h 209"/>
                <a:gd name="T52" fmla="*/ 97 w 175"/>
                <a:gd name="T53" fmla="*/ 136 h 209"/>
                <a:gd name="T54" fmla="*/ 96 w 175"/>
                <a:gd name="T55" fmla="*/ 136 h 209"/>
                <a:gd name="T56" fmla="*/ 91 w 175"/>
                <a:gd name="T57" fmla="*/ 139 h 209"/>
                <a:gd name="T58" fmla="*/ 87 w 175"/>
                <a:gd name="T59" fmla="*/ 136 h 209"/>
                <a:gd name="T60" fmla="*/ 86 w 175"/>
                <a:gd name="T61" fmla="*/ 136 h 209"/>
                <a:gd name="T62" fmla="*/ 79 w 175"/>
                <a:gd name="T63" fmla="*/ 136 h 209"/>
                <a:gd name="T64" fmla="*/ 73 w 175"/>
                <a:gd name="T65" fmla="*/ 129 h 209"/>
                <a:gd name="T66" fmla="*/ 73 w 175"/>
                <a:gd name="T67" fmla="*/ 110 h 209"/>
                <a:gd name="T68" fmla="*/ 65 w 175"/>
                <a:gd name="T69" fmla="*/ 90 h 209"/>
                <a:gd name="T70" fmla="*/ 57 w 175"/>
                <a:gd name="T71" fmla="*/ 68 h 209"/>
                <a:gd name="T72" fmla="*/ 91 w 175"/>
                <a:gd name="T73" fmla="*/ 34 h 209"/>
                <a:gd name="T74" fmla="*/ 126 w 175"/>
                <a:gd name="T75" fmla="*/ 68 h 209"/>
                <a:gd name="T76" fmla="*/ 118 w 175"/>
                <a:gd name="T77" fmla="*/ 9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5" h="209">
                  <a:moveTo>
                    <a:pt x="146" y="24"/>
                  </a:moveTo>
                  <a:cubicBezTo>
                    <a:pt x="126" y="8"/>
                    <a:pt x="100" y="0"/>
                    <a:pt x="66" y="8"/>
                  </a:cubicBezTo>
                  <a:cubicBezTo>
                    <a:pt x="42" y="15"/>
                    <a:pt x="21" y="33"/>
                    <a:pt x="16" y="67"/>
                  </a:cubicBezTo>
                  <a:cubicBezTo>
                    <a:pt x="14" y="78"/>
                    <a:pt x="16" y="84"/>
                    <a:pt x="16" y="85"/>
                  </a:cubicBezTo>
                  <a:cubicBezTo>
                    <a:pt x="18" y="87"/>
                    <a:pt x="20" y="91"/>
                    <a:pt x="20" y="94"/>
                  </a:cubicBezTo>
                  <a:cubicBezTo>
                    <a:pt x="20" y="95"/>
                    <a:pt x="19" y="96"/>
                    <a:pt x="19" y="97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3"/>
                    <a:pt x="0" y="125"/>
                    <a:pt x="1" y="127"/>
                  </a:cubicBezTo>
                  <a:cubicBezTo>
                    <a:pt x="4" y="132"/>
                    <a:pt x="12" y="131"/>
                    <a:pt x="14" y="132"/>
                  </a:cubicBezTo>
                  <a:cubicBezTo>
                    <a:pt x="16" y="133"/>
                    <a:pt x="17" y="136"/>
                    <a:pt x="16" y="139"/>
                  </a:cubicBezTo>
                  <a:cubicBezTo>
                    <a:pt x="15" y="141"/>
                    <a:pt x="13" y="145"/>
                    <a:pt x="15" y="146"/>
                  </a:cubicBezTo>
                  <a:cubicBezTo>
                    <a:pt x="17" y="147"/>
                    <a:pt x="19" y="148"/>
                    <a:pt x="19" y="148"/>
                  </a:cubicBezTo>
                  <a:cubicBezTo>
                    <a:pt x="19" y="148"/>
                    <a:pt x="16" y="149"/>
                    <a:pt x="16" y="151"/>
                  </a:cubicBezTo>
                  <a:cubicBezTo>
                    <a:pt x="15" y="153"/>
                    <a:pt x="16" y="156"/>
                    <a:pt x="19" y="157"/>
                  </a:cubicBezTo>
                  <a:cubicBezTo>
                    <a:pt x="19" y="157"/>
                    <a:pt x="22" y="164"/>
                    <a:pt x="21" y="171"/>
                  </a:cubicBezTo>
                  <a:cubicBezTo>
                    <a:pt x="20" y="177"/>
                    <a:pt x="18" y="183"/>
                    <a:pt x="23" y="187"/>
                  </a:cubicBezTo>
                  <a:cubicBezTo>
                    <a:pt x="28" y="191"/>
                    <a:pt x="48" y="188"/>
                    <a:pt x="60" y="184"/>
                  </a:cubicBezTo>
                  <a:cubicBezTo>
                    <a:pt x="60" y="184"/>
                    <a:pt x="64" y="191"/>
                    <a:pt x="68" y="209"/>
                  </a:cubicBezTo>
                  <a:cubicBezTo>
                    <a:pt x="152" y="183"/>
                    <a:pt x="152" y="183"/>
                    <a:pt x="152" y="183"/>
                  </a:cubicBezTo>
                  <a:cubicBezTo>
                    <a:pt x="147" y="170"/>
                    <a:pt x="145" y="163"/>
                    <a:pt x="145" y="159"/>
                  </a:cubicBezTo>
                  <a:cubicBezTo>
                    <a:pt x="143" y="148"/>
                    <a:pt x="160" y="128"/>
                    <a:pt x="166" y="106"/>
                  </a:cubicBezTo>
                  <a:cubicBezTo>
                    <a:pt x="173" y="81"/>
                    <a:pt x="175" y="48"/>
                    <a:pt x="146" y="24"/>
                  </a:cubicBezTo>
                  <a:close/>
                  <a:moveTo>
                    <a:pt x="118" y="90"/>
                  </a:moveTo>
                  <a:cubicBezTo>
                    <a:pt x="112" y="98"/>
                    <a:pt x="110" y="104"/>
                    <a:pt x="110" y="110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10" y="133"/>
                    <a:pt x="107" y="136"/>
                    <a:pt x="104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5" y="138"/>
                    <a:pt x="93" y="139"/>
                    <a:pt x="91" y="139"/>
                  </a:cubicBezTo>
                  <a:cubicBezTo>
                    <a:pt x="89" y="139"/>
                    <a:pt x="88" y="138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6" y="136"/>
                    <a:pt x="73" y="133"/>
                    <a:pt x="73" y="129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4"/>
                    <a:pt x="70" y="98"/>
                    <a:pt x="65" y="90"/>
                  </a:cubicBezTo>
                  <a:cubicBezTo>
                    <a:pt x="59" y="83"/>
                    <a:pt x="57" y="76"/>
                    <a:pt x="57" y="68"/>
                  </a:cubicBezTo>
                  <a:cubicBezTo>
                    <a:pt x="57" y="49"/>
                    <a:pt x="72" y="34"/>
                    <a:pt x="91" y="34"/>
                  </a:cubicBezTo>
                  <a:cubicBezTo>
                    <a:pt x="110" y="34"/>
                    <a:pt x="126" y="49"/>
                    <a:pt x="126" y="68"/>
                  </a:cubicBezTo>
                  <a:cubicBezTo>
                    <a:pt x="126" y="76"/>
                    <a:pt x="123" y="83"/>
                    <a:pt x="11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 descr="D:\51PPT模板网\51pptmoban.com\图片.jpg">
            <a:extLst>
              <a:ext uri="{FF2B5EF4-FFF2-40B4-BE49-F238E27FC236}">
                <a16:creationId xmlns:a16="http://schemas.microsoft.com/office/drawing/2014/main" id="{C60F90D0-0B6C-A338-0B75-5EE1256B4FE5}"/>
              </a:ext>
            </a:extLst>
          </p:cNvPr>
          <p:cNvGrpSpPr/>
          <p:nvPr/>
        </p:nvGrpSpPr>
        <p:grpSpPr>
          <a:xfrm>
            <a:off x="6829193" y="2032974"/>
            <a:ext cx="664601" cy="579853"/>
            <a:chOff x="4499856" y="8587886"/>
            <a:chExt cx="664601" cy="579853"/>
          </a:xfrm>
          <a:solidFill>
            <a:schemeClr val="bg1">
              <a:lumMod val="50000"/>
            </a:schemeClr>
          </a:solidFill>
        </p:grpSpPr>
        <p:sp>
          <p:nvSpPr>
            <p:cNvPr id="26" name="Freeform 36">
              <a:extLst>
                <a:ext uri="{FF2B5EF4-FFF2-40B4-BE49-F238E27FC236}">
                  <a16:creationId xmlns:a16="http://schemas.microsoft.com/office/drawing/2014/main" id="{633AB5C6-927F-B077-B541-2670E428CC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9856" y="8727274"/>
              <a:ext cx="440465" cy="440465"/>
            </a:xfrm>
            <a:custGeom>
              <a:avLst/>
              <a:gdLst>
                <a:gd name="T0" fmla="*/ 161 w 167"/>
                <a:gd name="T1" fmla="*/ 71 h 167"/>
                <a:gd name="T2" fmla="*/ 148 w 167"/>
                <a:gd name="T3" fmla="*/ 71 h 167"/>
                <a:gd name="T4" fmla="*/ 138 w 167"/>
                <a:gd name="T5" fmla="*/ 47 h 167"/>
                <a:gd name="T6" fmla="*/ 147 w 167"/>
                <a:gd name="T7" fmla="*/ 38 h 167"/>
                <a:gd name="T8" fmla="*/ 148 w 167"/>
                <a:gd name="T9" fmla="*/ 31 h 167"/>
                <a:gd name="T10" fmla="*/ 136 w 167"/>
                <a:gd name="T11" fmla="*/ 19 h 167"/>
                <a:gd name="T12" fmla="*/ 129 w 167"/>
                <a:gd name="T13" fmla="*/ 20 h 167"/>
                <a:gd name="T14" fmla="*/ 120 w 167"/>
                <a:gd name="T15" fmla="*/ 29 h 167"/>
                <a:gd name="T16" fmla="*/ 96 w 167"/>
                <a:gd name="T17" fmla="*/ 19 h 167"/>
                <a:gd name="T18" fmla="*/ 96 w 167"/>
                <a:gd name="T19" fmla="*/ 6 h 167"/>
                <a:gd name="T20" fmla="*/ 92 w 167"/>
                <a:gd name="T21" fmla="*/ 0 h 167"/>
                <a:gd name="T22" fmla="*/ 75 w 167"/>
                <a:gd name="T23" fmla="*/ 0 h 167"/>
                <a:gd name="T24" fmla="*/ 71 w 167"/>
                <a:gd name="T25" fmla="*/ 6 h 167"/>
                <a:gd name="T26" fmla="*/ 71 w 167"/>
                <a:gd name="T27" fmla="*/ 19 h 167"/>
                <a:gd name="T28" fmla="*/ 46 w 167"/>
                <a:gd name="T29" fmla="*/ 29 h 167"/>
                <a:gd name="T30" fmla="*/ 37 w 167"/>
                <a:gd name="T31" fmla="*/ 20 h 167"/>
                <a:gd name="T32" fmla="*/ 30 w 167"/>
                <a:gd name="T33" fmla="*/ 19 h 167"/>
                <a:gd name="T34" fmla="*/ 18 w 167"/>
                <a:gd name="T35" fmla="*/ 31 h 167"/>
                <a:gd name="T36" fmla="*/ 19 w 167"/>
                <a:gd name="T37" fmla="*/ 38 h 167"/>
                <a:gd name="T38" fmla="*/ 29 w 167"/>
                <a:gd name="T39" fmla="*/ 47 h 167"/>
                <a:gd name="T40" fmla="*/ 19 w 167"/>
                <a:gd name="T41" fmla="*/ 71 h 167"/>
                <a:gd name="T42" fmla="*/ 6 w 167"/>
                <a:gd name="T43" fmla="*/ 71 h 167"/>
                <a:gd name="T44" fmla="*/ 0 w 167"/>
                <a:gd name="T45" fmla="*/ 75 h 167"/>
                <a:gd name="T46" fmla="*/ 0 w 167"/>
                <a:gd name="T47" fmla="*/ 92 h 167"/>
                <a:gd name="T48" fmla="*/ 6 w 167"/>
                <a:gd name="T49" fmla="*/ 96 h 167"/>
                <a:gd name="T50" fmla="*/ 19 w 167"/>
                <a:gd name="T51" fmla="*/ 96 h 167"/>
                <a:gd name="T52" fmla="*/ 29 w 167"/>
                <a:gd name="T53" fmla="*/ 120 h 167"/>
                <a:gd name="T54" fmla="*/ 19 w 167"/>
                <a:gd name="T55" fmla="*/ 130 h 167"/>
                <a:gd name="T56" fmla="*/ 18 w 167"/>
                <a:gd name="T57" fmla="*/ 137 h 167"/>
                <a:gd name="T58" fmla="*/ 30 w 167"/>
                <a:gd name="T59" fmla="*/ 148 h 167"/>
                <a:gd name="T60" fmla="*/ 37 w 167"/>
                <a:gd name="T61" fmla="*/ 147 h 167"/>
                <a:gd name="T62" fmla="*/ 46 w 167"/>
                <a:gd name="T63" fmla="*/ 138 h 167"/>
                <a:gd name="T64" fmla="*/ 71 w 167"/>
                <a:gd name="T65" fmla="*/ 148 h 167"/>
                <a:gd name="T66" fmla="*/ 71 w 167"/>
                <a:gd name="T67" fmla="*/ 161 h 167"/>
                <a:gd name="T68" fmla="*/ 75 w 167"/>
                <a:gd name="T69" fmla="*/ 167 h 167"/>
                <a:gd name="T70" fmla="*/ 92 w 167"/>
                <a:gd name="T71" fmla="*/ 167 h 167"/>
                <a:gd name="T72" fmla="*/ 96 w 167"/>
                <a:gd name="T73" fmla="*/ 161 h 167"/>
                <a:gd name="T74" fmla="*/ 96 w 167"/>
                <a:gd name="T75" fmla="*/ 148 h 167"/>
                <a:gd name="T76" fmla="*/ 120 w 167"/>
                <a:gd name="T77" fmla="*/ 138 h 167"/>
                <a:gd name="T78" fmla="*/ 129 w 167"/>
                <a:gd name="T79" fmla="*/ 147 h 167"/>
                <a:gd name="T80" fmla="*/ 136 w 167"/>
                <a:gd name="T81" fmla="*/ 148 h 167"/>
                <a:gd name="T82" fmla="*/ 148 w 167"/>
                <a:gd name="T83" fmla="*/ 137 h 167"/>
                <a:gd name="T84" fmla="*/ 147 w 167"/>
                <a:gd name="T85" fmla="*/ 130 h 167"/>
                <a:gd name="T86" fmla="*/ 138 w 167"/>
                <a:gd name="T87" fmla="*/ 120 h 167"/>
                <a:gd name="T88" fmla="*/ 148 w 167"/>
                <a:gd name="T89" fmla="*/ 96 h 167"/>
                <a:gd name="T90" fmla="*/ 161 w 167"/>
                <a:gd name="T91" fmla="*/ 96 h 167"/>
                <a:gd name="T92" fmla="*/ 167 w 167"/>
                <a:gd name="T93" fmla="*/ 92 h 167"/>
                <a:gd name="T94" fmla="*/ 167 w 167"/>
                <a:gd name="T95" fmla="*/ 75 h 167"/>
                <a:gd name="T96" fmla="*/ 161 w 167"/>
                <a:gd name="T97" fmla="*/ 71 h 167"/>
                <a:gd name="T98" fmla="*/ 83 w 167"/>
                <a:gd name="T99" fmla="*/ 114 h 167"/>
                <a:gd name="T100" fmla="*/ 52 w 167"/>
                <a:gd name="T101" fmla="*/ 84 h 167"/>
                <a:gd name="T102" fmla="*/ 83 w 167"/>
                <a:gd name="T103" fmla="*/ 53 h 167"/>
                <a:gd name="T104" fmla="*/ 114 w 167"/>
                <a:gd name="T105" fmla="*/ 84 h 167"/>
                <a:gd name="T106" fmla="*/ 83 w 167"/>
                <a:gd name="T107" fmla="*/ 11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7" h="167">
                  <a:moveTo>
                    <a:pt x="161" y="71"/>
                  </a:moveTo>
                  <a:cubicBezTo>
                    <a:pt x="148" y="71"/>
                    <a:pt x="148" y="71"/>
                    <a:pt x="148" y="71"/>
                  </a:cubicBezTo>
                  <a:cubicBezTo>
                    <a:pt x="146" y="62"/>
                    <a:pt x="143" y="54"/>
                    <a:pt x="138" y="47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9" y="36"/>
                    <a:pt x="150" y="32"/>
                    <a:pt x="148" y="31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35" y="17"/>
                    <a:pt x="131" y="18"/>
                    <a:pt x="129" y="20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13" y="24"/>
                    <a:pt x="105" y="21"/>
                    <a:pt x="96" y="19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3"/>
                    <a:pt x="94" y="0"/>
                    <a:pt x="9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1" y="3"/>
                    <a:pt x="71" y="6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2" y="21"/>
                    <a:pt x="54" y="24"/>
                    <a:pt x="46" y="2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2" y="17"/>
                    <a:pt x="30" y="19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6"/>
                    <a:pt x="19" y="3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4" y="54"/>
                    <a:pt x="20" y="62"/>
                    <a:pt x="19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2" y="71"/>
                    <a:pt x="0" y="73"/>
                    <a:pt x="0" y="7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2" y="96"/>
                    <a:pt x="6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0" y="105"/>
                    <a:pt x="24" y="113"/>
                    <a:pt x="29" y="12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7" y="132"/>
                    <a:pt x="17" y="135"/>
                    <a:pt x="18" y="137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2" y="150"/>
                    <a:pt x="35" y="150"/>
                    <a:pt x="37" y="147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54" y="143"/>
                    <a:pt x="62" y="147"/>
                    <a:pt x="71" y="148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1" y="164"/>
                    <a:pt x="73" y="167"/>
                    <a:pt x="75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4" y="167"/>
                    <a:pt x="96" y="164"/>
                    <a:pt x="96" y="161"/>
                  </a:cubicBezTo>
                  <a:cubicBezTo>
                    <a:pt x="96" y="148"/>
                    <a:pt x="96" y="148"/>
                    <a:pt x="96" y="148"/>
                  </a:cubicBezTo>
                  <a:cubicBezTo>
                    <a:pt x="105" y="147"/>
                    <a:pt x="113" y="143"/>
                    <a:pt x="120" y="138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1" y="150"/>
                    <a:pt x="135" y="150"/>
                    <a:pt x="136" y="148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50" y="135"/>
                    <a:pt x="149" y="132"/>
                    <a:pt x="147" y="13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43" y="113"/>
                    <a:pt x="146" y="105"/>
                    <a:pt x="148" y="96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4" y="96"/>
                    <a:pt x="167" y="94"/>
                    <a:pt x="167" y="92"/>
                  </a:cubicBezTo>
                  <a:cubicBezTo>
                    <a:pt x="167" y="75"/>
                    <a:pt x="167" y="75"/>
                    <a:pt x="167" y="75"/>
                  </a:cubicBezTo>
                  <a:cubicBezTo>
                    <a:pt x="167" y="73"/>
                    <a:pt x="164" y="71"/>
                    <a:pt x="161" y="71"/>
                  </a:cubicBezTo>
                  <a:close/>
                  <a:moveTo>
                    <a:pt x="83" y="114"/>
                  </a:moveTo>
                  <a:cubicBezTo>
                    <a:pt x="66" y="114"/>
                    <a:pt x="52" y="101"/>
                    <a:pt x="52" y="84"/>
                  </a:cubicBezTo>
                  <a:cubicBezTo>
                    <a:pt x="52" y="67"/>
                    <a:pt x="66" y="53"/>
                    <a:pt x="83" y="53"/>
                  </a:cubicBezTo>
                  <a:cubicBezTo>
                    <a:pt x="100" y="53"/>
                    <a:pt x="114" y="67"/>
                    <a:pt x="114" y="84"/>
                  </a:cubicBezTo>
                  <a:cubicBezTo>
                    <a:pt x="114" y="101"/>
                    <a:pt x="100" y="114"/>
                    <a:pt x="8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7">
              <a:extLst>
                <a:ext uri="{FF2B5EF4-FFF2-40B4-BE49-F238E27FC236}">
                  <a16:creationId xmlns:a16="http://schemas.microsoft.com/office/drawing/2014/main" id="{3BB9A177-85EB-6AE0-19CD-D5C2D6E4E1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5538" y="8587886"/>
              <a:ext cx="318919" cy="316689"/>
            </a:xfrm>
            <a:custGeom>
              <a:avLst/>
              <a:gdLst>
                <a:gd name="T0" fmla="*/ 117 w 121"/>
                <a:gd name="T1" fmla="*/ 51 h 120"/>
                <a:gd name="T2" fmla="*/ 108 w 121"/>
                <a:gd name="T3" fmla="*/ 51 h 120"/>
                <a:gd name="T4" fmla="*/ 100 w 121"/>
                <a:gd name="T5" fmla="*/ 33 h 120"/>
                <a:gd name="T6" fmla="*/ 107 w 121"/>
                <a:gd name="T7" fmla="*/ 27 h 120"/>
                <a:gd name="T8" fmla="*/ 108 w 121"/>
                <a:gd name="T9" fmla="*/ 22 h 120"/>
                <a:gd name="T10" fmla="*/ 99 w 121"/>
                <a:gd name="T11" fmla="*/ 13 h 120"/>
                <a:gd name="T12" fmla="*/ 94 w 121"/>
                <a:gd name="T13" fmla="*/ 14 h 120"/>
                <a:gd name="T14" fmla="*/ 87 w 121"/>
                <a:gd name="T15" fmla="*/ 20 h 120"/>
                <a:gd name="T16" fmla="*/ 70 w 121"/>
                <a:gd name="T17" fmla="*/ 13 h 120"/>
                <a:gd name="T18" fmla="*/ 70 w 121"/>
                <a:gd name="T19" fmla="*/ 4 h 120"/>
                <a:gd name="T20" fmla="*/ 67 w 121"/>
                <a:gd name="T21" fmla="*/ 0 h 120"/>
                <a:gd name="T22" fmla="*/ 55 w 121"/>
                <a:gd name="T23" fmla="*/ 0 h 120"/>
                <a:gd name="T24" fmla="*/ 52 w 121"/>
                <a:gd name="T25" fmla="*/ 4 h 120"/>
                <a:gd name="T26" fmla="*/ 52 w 121"/>
                <a:gd name="T27" fmla="*/ 13 h 120"/>
                <a:gd name="T28" fmla="*/ 34 w 121"/>
                <a:gd name="T29" fmla="*/ 20 h 120"/>
                <a:gd name="T30" fmla="*/ 28 w 121"/>
                <a:gd name="T31" fmla="*/ 14 h 120"/>
                <a:gd name="T32" fmla="*/ 22 w 121"/>
                <a:gd name="T33" fmla="*/ 13 h 120"/>
                <a:gd name="T34" fmla="*/ 14 w 121"/>
                <a:gd name="T35" fmla="*/ 22 h 120"/>
                <a:gd name="T36" fmla="*/ 15 w 121"/>
                <a:gd name="T37" fmla="*/ 27 h 120"/>
                <a:gd name="T38" fmla="*/ 21 w 121"/>
                <a:gd name="T39" fmla="*/ 33 h 120"/>
                <a:gd name="T40" fmla="*/ 14 w 121"/>
                <a:gd name="T41" fmla="*/ 51 h 120"/>
                <a:gd name="T42" fmla="*/ 5 w 121"/>
                <a:gd name="T43" fmla="*/ 51 h 120"/>
                <a:gd name="T44" fmla="*/ 0 w 121"/>
                <a:gd name="T45" fmla="*/ 54 h 120"/>
                <a:gd name="T46" fmla="*/ 0 w 121"/>
                <a:gd name="T47" fmla="*/ 66 h 120"/>
                <a:gd name="T48" fmla="*/ 5 w 121"/>
                <a:gd name="T49" fmla="*/ 69 h 120"/>
                <a:gd name="T50" fmla="*/ 14 w 121"/>
                <a:gd name="T51" fmla="*/ 69 h 120"/>
                <a:gd name="T52" fmla="*/ 21 w 121"/>
                <a:gd name="T53" fmla="*/ 87 h 120"/>
                <a:gd name="T54" fmla="*/ 15 w 121"/>
                <a:gd name="T55" fmla="*/ 93 h 120"/>
                <a:gd name="T56" fmla="*/ 14 w 121"/>
                <a:gd name="T57" fmla="*/ 98 h 120"/>
                <a:gd name="T58" fmla="*/ 22 w 121"/>
                <a:gd name="T59" fmla="*/ 107 h 120"/>
                <a:gd name="T60" fmla="*/ 28 w 121"/>
                <a:gd name="T61" fmla="*/ 106 h 120"/>
                <a:gd name="T62" fmla="*/ 34 w 121"/>
                <a:gd name="T63" fmla="*/ 100 h 120"/>
                <a:gd name="T64" fmla="*/ 52 w 121"/>
                <a:gd name="T65" fmla="*/ 107 h 120"/>
                <a:gd name="T66" fmla="*/ 52 w 121"/>
                <a:gd name="T67" fmla="*/ 116 h 120"/>
                <a:gd name="T68" fmla="*/ 55 w 121"/>
                <a:gd name="T69" fmla="*/ 120 h 120"/>
                <a:gd name="T70" fmla="*/ 67 w 121"/>
                <a:gd name="T71" fmla="*/ 120 h 120"/>
                <a:gd name="T72" fmla="*/ 70 w 121"/>
                <a:gd name="T73" fmla="*/ 116 h 120"/>
                <a:gd name="T74" fmla="*/ 70 w 121"/>
                <a:gd name="T75" fmla="*/ 107 h 120"/>
                <a:gd name="T76" fmla="*/ 87 w 121"/>
                <a:gd name="T77" fmla="*/ 100 h 120"/>
                <a:gd name="T78" fmla="*/ 94 w 121"/>
                <a:gd name="T79" fmla="*/ 106 h 120"/>
                <a:gd name="T80" fmla="*/ 99 w 121"/>
                <a:gd name="T81" fmla="*/ 107 h 120"/>
                <a:gd name="T82" fmla="*/ 108 w 121"/>
                <a:gd name="T83" fmla="*/ 98 h 120"/>
                <a:gd name="T84" fmla="*/ 107 w 121"/>
                <a:gd name="T85" fmla="*/ 93 h 120"/>
                <a:gd name="T86" fmla="*/ 100 w 121"/>
                <a:gd name="T87" fmla="*/ 87 h 120"/>
                <a:gd name="T88" fmla="*/ 108 w 121"/>
                <a:gd name="T89" fmla="*/ 69 h 120"/>
                <a:gd name="T90" fmla="*/ 117 w 121"/>
                <a:gd name="T91" fmla="*/ 69 h 120"/>
                <a:gd name="T92" fmla="*/ 121 w 121"/>
                <a:gd name="T93" fmla="*/ 66 h 120"/>
                <a:gd name="T94" fmla="*/ 121 w 121"/>
                <a:gd name="T95" fmla="*/ 54 h 120"/>
                <a:gd name="T96" fmla="*/ 117 w 121"/>
                <a:gd name="T97" fmla="*/ 51 h 120"/>
                <a:gd name="T98" fmla="*/ 61 w 121"/>
                <a:gd name="T99" fmla="*/ 82 h 120"/>
                <a:gd name="T100" fmla="*/ 38 w 121"/>
                <a:gd name="T101" fmla="*/ 60 h 120"/>
                <a:gd name="T102" fmla="*/ 61 w 121"/>
                <a:gd name="T103" fmla="*/ 38 h 120"/>
                <a:gd name="T104" fmla="*/ 83 w 121"/>
                <a:gd name="T105" fmla="*/ 60 h 120"/>
                <a:gd name="T106" fmla="*/ 61 w 121"/>
                <a:gd name="T107" fmla="*/ 8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1" h="120">
                  <a:moveTo>
                    <a:pt x="117" y="51"/>
                  </a:moveTo>
                  <a:cubicBezTo>
                    <a:pt x="108" y="51"/>
                    <a:pt x="108" y="51"/>
                    <a:pt x="108" y="51"/>
                  </a:cubicBezTo>
                  <a:cubicBezTo>
                    <a:pt x="106" y="44"/>
                    <a:pt x="104" y="38"/>
                    <a:pt x="100" y="33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5"/>
                    <a:pt x="109" y="23"/>
                    <a:pt x="108" y="22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2"/>
                    <a:pt x="96" y="12"/>
                    <a:pt x="94" y="14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2" y="17"/>
                    <a:pt x="76" y="14"/>
                    <a:pt x="70" y="1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2" y="1"/>
                    <a:pt x="52" y="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5" y="14"/>
                    <a:pt x="39" y="17"/>
                    <a:pt x="34" y="2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3"/>
                    <a:pt x="13" y="25"/>
                    <a:pt x="15" y="27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8" y="38"/>
                    <a:pt x="15" y="44"/>
                    <a:pt x="1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2" y="51"/>
                    <a:pt x="0" y="52"/>
                    <a:pt x="0" y="5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69"/>
                    <a:pt x="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76"/>
                    <a:pt x="18" y="81"/>
                    <a:pt x="21" y="87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3" y="95"/>
                    <a:pt x="13" y="97"/>
                    <a:pt x="14" y="98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4" y="108"/>
                    <a:pt x="26" y="108"/>
                    <a:pt x="28" y="106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9" y="103"/>
                    <a:pt x="45" y="106"/>
                    <a:pt x="52" y="107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52" y="118"/>
                    <a:pt x="53" y="120"/>
                    <a:pt x="55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20"/>
                    <a:pt x="70" y="118"/>
                    <a:pt x="70" y="11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6" y="106"/>
                    <a:pt x="82" y="103"/>
                    <a:pt x="87" y="100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8" y="108"/>
                    <a:pt x="99" y="107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7"/>
                    <a:pt x="109" y="95"/>
                    <a:pt x="107" y="93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4" y="81"/>
                    <a:pt x="106" y="76"/>
                    <a:pt x="108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9" y="69"/>
                    <a:pt x="121" y="68"/>
                    <a:pt x="121" y="66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1" y="52"/>
                    <a:pt x="119" y="51"/>
                    <a:pt x="117" y="51"/>
                  </a:cubicBezTo>
                  <a:close/>
                  <a:moveTo>
                    <a:pt x="61" y="82"/>
                  </a:moveTo>
                  <a:cubicBezTo>
                    <a:pt x="48" y="82"/>
                    <a:pt x="38" y="72"/>
                    <a:pt x="38" y="60"/>
                  </a:cubicBezTo>
                  <a:cubicBezTo>
                    <a:pt x="38" y="48"/>
                    <a:pt x="48" y="38"/>
                    <a:pt x="61" y="38"/>
                  </a:cubicBezTo>
                  <a:cubicBezTo>
                    <a:pt x="73" y="38"/>
                    <a:pt x="83" y="48"/>
                    <a:pt x="83" y="60"/>
                  </a:cubicBezTo>
                  <a:cubicBezTo>
                    <a:pt x="83" y="72"/>
                    <a:pt x="73" y="82"/>
                    <a:pt x="6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3F9F722-D7BA-653A-774D-B229E6DED672}"/>
              </a:ext>
            </a:extLst>
          </p:cNvPr>
          <p:cNvGrpSpPr/>
          <p:nvPr/>
        </p:nvGrpSpPr>
        <p:grpSpPr>
          <a:xfrm>
            <a:off x="3322879" y="1766017"/>
            <a:ext cx="2235568" cy="1047355"/>
            <a:chOff x="283598" y="1906534"/>
            <a:chExt cx="2235568" cy="10473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200804D-D0A5-FDA3-7834-75E84C88A09C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F3FA26A-2886-015A-3007-7A1E4595140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BAF742F-E3CC-5EF8-BB22-923CAEDE48D9}"/>
              </a:ext>
            </a:extLst>
          </p:cNvPr>
          <p:cNvGrpSpPr/>
          <p:nvPr/>
        </p:nvGrpSpPr>
        <p:grpSpPr>
          <a:xfrm>
            <a:off x="8416692" y="1766017"/>
            <a:ext cx="2235568" cy="1047355"/>
            <a:chOff x="283598" y="1906534"/>
            <a:chExt cx="2235568" cy="104735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197270A-A15D-31F9-A583-7A85EA5E0C1A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0A6EF88-5E61-7790-3747-6678DC2012B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563B833-0913-D207-817D-B08DA33F236F}"/>
              </a:ext>
            </a:extLst>
          </p:cNvPr>
          <p:cNvGrpSpPr/>
          <p:nvPr/>
        </p:nvGrpSpPr>
        <p:grpSpPr>
          <a:xfrm>
            <a:off x="3322879" y="3997219"/>
            <a:ext cx="2235568" cy="1047355"/>
            <a:chOff x="283598" y="1906534"/>
            <a:chExt cx="2235568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88636DD-312D-2035-E828-E614B8CB6983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C306A58-B6C3-ADF3-DD04-FA9DE3136E8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622DDAC-BCE8-1FB5-A3F8-CA91010FFA19}"/>
              </a:ext>
            </a:extLst>
          </p:cNvPr>
          <p:cNvGrpSpPr/>
          <p:nvPr/>
        </p:nvGrpSpPr>
        <p:grpSpPr>
          <a:xfrm>
            <a:off x="8416692" y="3997219"/>
            <a:ext cx="2235568" cy="1047355"/>
            <a:chOff x="283598" y="1906534"/>
            <a:chExt cx="2235568" cy="104735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6B5817E-3E2C-8865-04EB-BABEE294C839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B917B47-F9DA-D626-E1D7-E0DB0520E90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347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D3F61A76-FA5A-24E4-A96B-06F22BAAB0EF}"/>
              </a:ext>
            </a:extLst>
          </p:cNvPr>
          <p:cNvGrpSpPr/>
          <p:nvPr/>
        </p:nvGrpSpPr>
        <p:grpSpPr>
          <a:xfrm>
            <a:off x="4709836" y="123181"/>
            <a:ext cx="3227580" cy="584775"/>
            <a:chOff x="4326511" y="123181"/>
            <a:chExt cx="3227580" cy="58477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512EFCF-AD88-CD3D-A18A-7C4251C0215E}"/>
                </a:ext>
              </a:extLst>
            </p:cNvPr>
            <p:cNvSpPr txBox="1"/>
            <p:nvPr/>
          </p:nvSpPr>
          <p:spPr>
            <a:xfrm>
              <a:off x="4326511" y="123181"/>
              <a:ext cx="7216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DA2274D-5FCE-E4D7-8CE6-C6D21D3D2CE4}"/>
                </a:ext>
              </a:extLst>
            </p:cNvPr>
            <p:cNvSpPr txBox="1"/>
            <p:nvPr/>
          </p:nvSpPr>
          <p:spPr>
            <a:xfrm>
              <a:off x="5093161" y="209054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研究的目的与计划安排</a:t>
              </a:r>
            </a:p>
          </p:txBody>
        </p:sp>
      </p:grpSp>
      <p:sp>
        <p:nvSpPr>
          <p:cNvPr id="3" name="Freeform 5">
            <a:extLst>
              <a:ext uri="{FF2B5EF4-FFF2-40B4-BE49-F238E27FC236}">
                <a16:creationId xmlns:a16="http://schemas.microsoft.com/office/drawing/2014/main" id="{6462E6B3-BC10-4954-8CFA-4257E6EA08A1}"/>
              </a:ext>
            </a:extLst>
          </p:cNvPr>
          <p:cNvSpPr>
            <a:spLocks/>
          </p:cNvSpPr>
          <p:nvPr/>
        </p:nvSpPr>
        <p:spPr bwMode="auto">
          <a:xfrm>
            <a:off x="2661118" y="2688083"/>
            <a:ext cx="1759815" cy="1648585"/>
          </a:xfrm>
          <a:custGeom>
            <a:avLst/>
            <a:gdLst>
              <a:gd name="T0" fmla="*/ 22 w 562"/>
              <a:gd name="T1" fmla="*/ 285 h 525"/>
              <a:gd name="T2" fmla="*/ 241 w 562"/>
              <a:gd name="T3" fmla="*/ 503 h 525"/>
              <a:gd name="T4" fmla="*/ 321 w 562"/>
              <a:gd name="T5" fmla="*/ 503 h 525"/>
              <a:gd name="T6" fmla="*/ 540 w 562"/>
              <a:gd name="T7" fmla="*/ 285 h 525"/>
              <a:gd name="T8" fmla="*/ 540 w 562"/>
              <a:gd name="T9" fmla="*/ 204 h 525"/>
              <a:gd name="T10" fmla="*/ 401 w 562"/>
              <a:gd name="T11" fmla="*/ 66 h 525"/>
              <a:gd name="T12" fmla="*/ 160 w 562"/>
              <a:gd name="T13" fmla="*/ 66 h 525"/>
              <a:gd name="T14" fmla="*/ 22 w 562"/>
              <a:gd name="T15" fmla="*/ 204 h 525"/>
              <a:gd name="T16" fmla="*/ 22 w 562"/>
              <a:gd name="T17" fmla="*/ 285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2" h="525">
                <a:moveTo>
                  <a:pt x="22" y="285"/>
                </a:moveTo>
                <a:cubicBezTo>
                  <a:pt x="241" y="503"/>
                  <a:pt x="241" y="503"/>
                  <a:pt x="241" y="503"/>
                </a:cubicBezTo>
                <a:cubicBezTo>
                  <a:pt x="263" y="525"/>
                  <a:pt x="299" y="525"/>
                  <a:pt x="321" y="503"/>
                </a:cubicBezTo>
                <a:cubicBezTo>
                  <a:pt x="540" y="285"/>
                  <a:pt x="540" y="285"/>
                  <a:pt x="540" y="285"/>
                </a:cubicBezTo>
                <a:cubicBezTo>
                  <a:pt x="562" y="262"/>
                  <a:pt x="562" y="226"/>
                  <a:pt x="540" y="204"/>
                </a:cubicBezTo>
                <a:cubicBezTo>
                  <a:pt x="401" y="66"/>
                  <a:pt x="401" y="66"/>
                  <a:pt x="401" y="66"/>
                </a:cubicBezTo>
                <a:cubicBezTo>
                  <a:pt x="335" y="0"/>
                  <a:pt x="227" y="0"/>
                  <a:pt x="160" y="66"/>
                </a:cubicBezTo>
                <a:cubicBezTo>
                  <a:pt x="22" y="204"/>
                  <a:pt x="22" y="204"/>
                  <a:pt x="22" y="204"/>
                </a:cubicBezTo>
                <a:cubicBezTo>
                  <a:pt x="0" y="226"/>
                  <a:pt x="0" y="262"/>
                  <a:pt x="22" y="285"/>
                </a:cubicBezTo>
                <a:close/>
              </a:path>
            </a:pathLst>
          </a:custGeom>
          <a:solidFill>
            <a:srgbClr val="31427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0AE2D3AA-2E6A-496C-BED2-B001414C5335}"/>
              </a:ext>
            </a:extLst>
          </p:cNvPr>
          <p:cNvSpPr>
            <a:spLocks/>
          </p:cNvSpPr>
          <p:nvPr/>
        </p:nvSpPr>
        <p:spPr bwMode="auto">
          <a:xfrm>
            <a:off x="4611612" y="2688083"/>
            <a:ext cx="1759815" cy="1648585"/>
          </a:xfrm>
          <a:custGeom>
            <a:avLst/>
            <a:gdLst>
              <a:gd name="T0" fmla="*/ 23 w 562"/>
              <a:gd name="T1" fmla="*/ 285 h 525"/>
              <a:gd name="T2" fmla="*/ 241 w 562"/>
              <a:gd name="T3" fmla="*/ 503 h 525"/>
              <a:gd name="T4" fmla="*/ 321 w 562"/>
              <a:gd name="T5" fmla="*/ 503 h 525"/>
              <a:gd name="T6" fmla="*/ 540 w 562"/>
              <a:gd name="T7" fmla="*/ 285 h 525"/>
              <a:gd name="T8" fmla="*/ 540 w 562"/>
              <a:gd name="T9" fmla="*/ 204 h 525"/>
              <a:gd name="T10" fmla="*/ 402 w 562"/>
              <a:gd name="T11" fmla="*/ 66 h 525"/>
              <a:gd name="T12" fmla="*/ 161 w 562"/>
              <a:gd name="T13" fmla="*/ 66 h 525"/>
              <a:gd name="T14" fmla="*/ 23 w 562"/>
              <a:gd name="T15" fmla="*/ 204 h 525"/>
              <a:gd name="T16" fmla="*/ 23 w 562"/>
              <a:gd name="T17" fmla="*/ 285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2" h="525">
                <a:moveTo>
                  <a:pt x="23" y="285"/>
                </a:moveTo>
                <a:cubicBezTo>
                  <a:pt x="241" y="503"/>
                  <a:pt x="241" y="503"/>
                  <a:pt x="241" y="503"/>
                </a:cubicBezTo>
                <a:cubicBezTo>
                  <a:pt x="263" y="525"/>
                  <a:pt x="299" y="525"/>
                  <a:pt x="321" y="503"/>
                </a:cubicBezTo>
                <a:cubicBezTo>
                  <a:pt x="540" y="285"/>
                  <a:pt x="540" y="285"/>
                  <a:pt x="540" y="285"/>
                </a:cubicBezTo>
                <a:cubicBezTo>
                  <a:pt x="562" y="262"/>
                  <a:pt x="562" y="226"/>
                  <a:pt x="540" y="204"/>
                </a:cubicBezTo>
                <a:cubicBezTo>
                  <a:pt x="402" y="66"/>
                  <a:pt x="402" y="66"/>
                  <a:pt x="402" y="66"/>
                </a:cubicBezTo>
                <a:cubicBezTo>
                  <a:pt x="335" y="0"/>
                  <a:pt x="227" y="0"/>
                  <a:pt x="161" y="66"/>
                </a:cubicBezTo>
                <a:cubicBezTo>
                  <a:pt x="23" y="204"/>
                  <a:pt x="23" y="204"/>
                  <a:pt x="23" y="204"/>
                </a:cubicBezTo>
                <a:cubicBezTo>
                  <a:pt x="0" y="226"/>
                  <a:pt x="0" y="262"/>
                  <a:pt x="23" y="285"/>
                </a:cubicBezTo>
                <a:close/>
              </a:path>
            </a:pathLst>
          </a:custGeom>
          <a:solidFill>
            <a:srgbClr val="9AA8D3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A1478D6B-61B2-4994-A88A-198BDE018E13}"/>
              </a:ext>
            </a:extLst>
          </p:cNvPr>
          <p:cNvSpPr>
            <a:spLocks/>
          </p:cNvSpPr>
          <p:nvPr/>
        </p:nvSpPr>
        <p:spPr bwMode="auto">
          <a:xfrm>
            <a:off x="6566079" y="2688083"/>
            <a:ext cx="1759815" cy="1648585"/>
          </a:xfrm>
          <a:custGeom>
            <a:avLst/>
            <a:gdLst>
              <a:gd name="T0" fmla="*/ 22 w 562"/>
              <a:gd name="T1" fmla="*/ 285 h 525"/>
              <a:gd name="T2" fmla="*/ 241 w 562"/>
              <a:gd name="T3" fmla="*/ 503 h 525"/>
              <a:gd name="T4" fmla="*/ 321 w 562"/>
              <a:gd name="T5" fmla="*/ 503 h 525"/>
              <a:gd name="T6" fmla="*/ 540 w 562"/>
              <a:gd name="T7" fmla="*/ 285 h 525"/>
              <a:gd name="T8" fmla="*/ 540 w 562"/>
              <a:gd name="T9" fmla="*/ 204 h 525"/>
              <a:gd name="T10" fmla="*/ 401 w 562"/>
              <a:gd name="T11" fmla="*/ 66 h 525"/>
              <a:gd name="T12" fmla="*/ 161 w 562"/>
              <a:gd name="T13" fmla="*/ 66 h 525"/>
              <a:gd name="T14" fmla="*/ 22 w 562"/>
              <a:gd name="T15" fmla="*/ 204 h 525"/>
              <a:gd name="T16" fmla="*/ 22 w 562"/>
              <a:gd name="T17" fmla="*/ 285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2" h="525">
                <a:moveTo>
                  <a:pt x="22" y="285"/>
                </a:moveTo>
                <a:cubicBezTo>
                  <a:pt x="241" y="503"/>
                  <a:pt x="241" y="503"/>
                  <a:pt x="241" y="503"/>
                </a:cubicBezTo>
                <a:cubicBezTo>
                  <a:pt x="263" y="525"/>
                  <a:pt x="299" y="525"/>
                  <a:pt x="321" y="503"/>
                </a:cubicBezTo>
                <a:cubicBezTo>
                  <a:pt x="540" y="285"/>
                  <a:pt x="540" y="285"/>
                  <a:pt x="540" y="285"/>
                </a:cubicBezTo>
                <a:cubicBezTo>
                  <a:pt x="562" y="262"/>
                  <a:pt x="562" y="226"/>
                  <a:pt x="540" y="204"/>
                </a:cubicBezTo>
                <a:cubicBezTo>
                  <a:pt x="401" y="66"/>
                  <a:pt x="401" y="66"/>
                  <a:pt x="401" y="66"/>
                </a:cubicBezTo>
                <a:cubicBezTo>
                  <a:pt x="335" y="0"/>
                  <a:pt x="227" y="0"/>
                  <a:pt x="161" y="66"/>
                </a:cubicBezTo>
                <a:cubicBezTo>
                  <a:pt x="22" y="204"/>
                  <a:pt x="22" y="204"/>
                  <a:pt x="22" y="204"/>
                </a:cubicBezTo>
                <a:cubicBezTo>
                  <a:pt x="0" y="226"/>
                  <a:pt x="0" y="262"/>
                  <a:pt x="22" y="285"/>
                </a:cubicBezTo>
                <a:close/>
              </a:path>
            </a:pathLst>
          </a:custGeom>
          <a:solidFill>
            <a:srgbClr val="31427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9382604F-B150-4310-96B0-DCBAD5F98C8F}"/>
              </a:ext>
            </a:extLst>
          </p:cNvPr>
          <p:cNvSpPr>
            <a:spLocks/>
          </p:cNvSpPr>
          <p:nvPr/>
        </p:nvSpPr>
        <p:spPr bwMode="auto">
          <a:xfrm>
            <a:off x="8578808" y="2688083"/>
            <a:ext cx="1644612" cy="1648585"/>
          </a:xfrm>
          <a:custGeom>
            <a:avLst/>
            <a:gdLst>
              <a:gd name="T0" fmla="*/ 22 w 525"/>
              <a:gd name="T1" fmla="*/ 285 h 525"/>
              <a:gd name="T2" fmla="*/ 240 w 525"/>
              <a:gd name="T3" fmla="*/ 503 h 525"/>
              <a:gd name="T4" fmla="*/ 320 w 525"/>
              <a:gd name="T5" fmla="*/ 503 h 525"/>
              <a:gd name="T6" fmla="*/ 459 w 525"/>
              <a:gd name="T7" fmla="*/ 365 h 525"/>
              <a:gd name="T8" fmla="*/ 459 w 525"/>
              <a:gd name="T9" fmla="*/ 124 h 525"/>
              <a:gd name="T10" fmla="*/ 401 w 525"/>
              <a:gd name="T11" fmla="*/ 66 h 525"/>
              <a:gd name="T12" fmla="*/ 160 w 525"/>
              <a:gd name="T13" fmla="*/ 66 h 525"/>
              <a:gd name="T14" fmla="*/ 22 w 525"/>
              <a:gd name="T15" fmla="*/ 204 h 525"/>
              <a:gd name="T16" fmla="*/ 22 w 525"/>
              <a:gd name="T17" fmla="*/ 285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5" h="525">
                <a:moveTo>
                  <a:pt x="22" y="285"/>
                </a:moveTo>
                <a:cubicBezTo>
                  <a:pt x="240" y="503"/>
                  <a:pt x="240" y="503"/>
                  <a:pt x="240" y="503"/>
                </a:cubicBezTo>
                <a:cubicBezTo>
                  <a:pt x="262" y="525"/>
                  <a:pt x="298" y="525"/>
                  <a:pt x="320" y="503"/>
                </a:cubicBezTo>
                <a:cubicBezTo>
                  <a:pt x="459" y="365"/>
                  <a:pt x="459" y="365"/>
                  <a:pt x="459" y="365"/>
                </a:cubicBezTo>
                <a:cubicBezTo>
                  <a:pt x="525" y="299"/>
                  <a:pt x="525" y="190"/>
                  <a:pt x="459" y="124"/>
                </a:cubicBezTo>
                <a:cubicBezTo>
                  <a:pt x="401" y="66"/>
                  <a:pt x="401" y="66"/>
                  <a:pt x="401" y="66"/>
                </a:cubicBezTo>
                <a:cubicBezTo>
                  <a:pt x="334" y="0"/>
                  <a:pt x="226" y="0"/>
                  <a:pt x="160" y="66"/>
                </a:cubicBezTo>
                <a:cubicBezTo>
                  <a:pt x="22" y="204"/>
                  <a:pt x="22" y="204"/>
                  <a:pt x="22" y="204"/>
                </a:cubicBezTo>
                <a:cubicBezTo>
                  <a:pt x="0" y="226"/>
                  <a:pt x="0" y="262"/>
                  <a:pt x="22" y="285"/>
                </a:cubicBezTo>
                <a:close/>
              </a:path>
            </a:pathLst>
          </a:custGeom>
          <a:solidFill>
            <a:srgbClr val="9AA8D3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id="{7D0A2975-28C6-497F-B2BC-8CFBDF7FFB8F}"/>
              </a:ext>
            </a:extLst>
          </p:cNvPr>
          <p:cNvSpPr>
            <a:spLocks/>
          </p:cNvSpPr>
          <p:nvPr/>
        </p:nvSpPr>
        <p:spPr bwMode="auto">
          <a:xfrm>
            <a:off x="1546172" y="2280240"/>
            <a:ext cx="9099656" cy="2024647"/>
          </a:xfrm>
          <a:custGeom>
            <a:avLst/>
            <a:gdLst>
              <a:gd name="T0" fmla="*/ 2906 w 2906"/>
              <a:gd name="T1" fmla="*/ 0 h 645"/>
              <a:gd name="T2" fmla="*/ 2765 w 2906"/>
              <a:gd name="T3" fmla="*/ 38 h 645"/>
              <a:gd name="T4" fmla="*/ 2803 w 2906"/>
              <a:gd name="T5" fmla="*/ 74 h 645"/>
              <a:gd name="T6" fmla="*/ 2804 w 2906"/>
              <a:gd name="T7" fmla="*/ 73 h 645"/>
              <a:gd name="T8" fmla="*/ 2803 w 2906"/>
              <a:gd name="T9" fmla="*/ 74 h 645"/>
              <a:gd name="T10" fmla="*/ 2803 w 2906"/>
              <a:gd name="T11" fmla="*/ 74 h 645"/>
              <a:gd name="T12" fmla="*/ 2803 w 2906"/>
              <a:gd name="T13" fmla="*/ 74 h 645"/>
              <a:gd name="T14" fmla="*/ 2715 w 2906"/>
              <a:gd name="T15" fmla="*/ 168 h 645"/>
              <a:gd name="T16" fmla="*/ 2695 w 2906"/>
              <a:gd name="T17" fmla="*/ 148 h 645"/>
              <a:gd name="T18" fmla="*/ 2618 w 2906"/>
              <a:gd name="T19" fmla="*/ 96 h 645"/>
              <a:gd name="T20" fmla="*/ 2526 w 2906"/>
              <a:gd name="T21" fmla="*/ 78 h 645"/>
              <a:gd name="T22" fmla="*/ 2435 w 2906"/>
              <a:gd name="T23" fmla="*/ 96 h 645"/>
              <a:gd name="T24" fmla="*/ 2358 w 2906"/>
              <a:gd name="T25" fmla="*/ 148 h 645"/>
              <a:gd name="T26" fmla="*/ 2052 w 2906"/>
              <a:gd name="T27" fmla="*/ 148 h 645"/>
              <a:gd name="T28" fmla="*/ 1975 w 2906"/>
              <a:gd name="T29" fmla="*/ 96 h 645"/>
              <a:gd name="T30" fmla="*/ 1884 w 2906"/>
              <a:gd name="T31" fmla="*/ 78 h 645"/>
              <a:gd name="T32" fmla="*/ 1793 w 2906"/>
              <a:gd name="T33" fmla="*/ 96 h 645"/>
              <a:gd name="T34" fmla="*/ 1716 w 2906"/>
              <a:gd name="T35" fmla="*/ 148 h 645"/>
              <a:gd name="T36" fmla="*/ 1429 w 2906"/>
              <a:gd name="T37" fmla="*/ 148 h 645"/>
              <a:gd name="T38" fmla="*/ 1352 w 2906"/>
              <a:gd name="T39" fmla="*/ 96 h 645"/>
              <a:gd name="T40" fmla="*/ 1260 w 2906"/>
              <a:gd name="T41" fmla="*/ 78 h 645"/>
              <a:gd name="T42" fmla="*/ 1169 w 2906"/>
              <a:gd name="T43" fmla="*/ 96 h 645"/>
              <a:gd name="T44" fmla="*/ 1092 w 2906"/>
              <a:gd name="T45" fmla="*/ 148 h 645"/>
              <a:gd name="T46" fmla="*/ 805 w 2906"/>
              <a:gd name="T47" fmla="*/ 148 h 645"/>
              <a:gd name="T48" fmla="*/ 728 w 2906"/>
              <a:gd name="T49" fmla="*/ 96 h 645"/>
              <a:gd name="T50" fmla="*/ 637 w 2906"/>
              <a:gd name="T51" fmla="*/ 78 h 645"/>
              <a:gd name="T52" fmla="*/ 545 w 2906"/>
              <a:gd name="T53" fmla="*/ 96 h 645"/>
              <a:gd name="T54" fmla="*/ 0 w 2906"/>
              <a:gd name="T55" fmla="*/ 630 h 645"/>
              <a:gd name="T56" fmla="*/ 18 w 2906"/>
              <a:gd name="T57" fmla="*/ 645 h 645"/>
              <a:gd name="T58" fmla="*/ 554 w 2906"/>
              <a:gd name="T59" fmla="*/ 117 h 645"/>
              <a:gd name="T60" fmla="*/ 637 w 2906"/>
              <a:gd name="T61" fmla="*/ 101 h 645"/>
              <a:gd name="T62" fmla="*/ 719 w 2906"/>
              <a:gd name="T63" fmla="*/ 117 h 645"/>
              <a:gd name="T64" fmla="*/ 789 w 2906"/>
              <a:gd name="T65" fmla="*/ 164 h 645"/>
              <a:gd name="T66" fmla="*/ 1108 w 2906"/>
              <a:gd name="T67" fmla="*/ 164 h 645"/>
              <a:gd name="T68" fmla="*/ 1178 w 2906"/>
              <a:gd name="T69" fmla="*/ 117 h 645"/>
              <a:gd name="T70" fmla="*/ 1260 w 2906"/>
              <a:gd name="T71" fmla="*/ 101 h 645"/>
              <a:gd name="T72" fmla="*/ 1343 w 2906"/>
              <a:gd name="T73" fmla="*/ 117 h 645"/>
              <a:gd name="T74" fmla="*/ 1413 w 2906"/>
              <a:gd name="T75" fmla="*/ 164 h 645"/>
              <a:gd name="T76" fmla="*/ 1732 w 2906"/>
              <a:gd name="T77" fmla="*/ 164 h 645"/>
              <a:gd name="T78" fmla="*/ 1801 w 2906"/>
              <a:gd name="T79" fmla="*/ 117 h 645"/>
              <a:gd name="T80" fmla="*/ 1884 w 2906"/>
              <a:gd name="T81" fmla="*/ 101 h 645"/>
              <a:gd name="T82" fmla="*/ 1967 w 2906"/>
              <a:gd name="T83" fmla="*/ 117 h 645"/>
              <a:gd name="T84" fmla="*/ 2036 w 2906"/>
              <a:gd name="T85" fmla="*/ 164 h 645"/>
              <a:gd name="T86" fmla="*/ 2374 w 2906"/>
              <a:gd name="T87" fmla="*/ 164 h 645"/>
              <a:gd name="T88" fmla="*/ 2444 w 2906"/>
              <a:gd name="T89" fmla="*/ 117 h 645"/>
              <a:gd name="T90" fmla="*/ 2526 w 2906"/>
              <a:gd name="T91" fmla="*/ 101 h 645"/>
              <a:gd name="T92" fmla="*/ 2609 w 2906"/>
              <a:gd name="T93" fmla="*/ 117 h 645"/>
              <a:gd name="T94" fmla="*/ 2679 w 2906"/>
              <a:gd name="T95" fmla="*/ 164 h 645"/>
              <a:gd name="T96" fmla="*/ 2715 w 2906"/>
              <a:gd name="T97" fmla="*/ 200 h 645"/>
              <a:gd name="T98" fmla="*/ 2819 w 2906"/>
              <a:gd name="T99" fmla="*/ 91 h 645"/>
              <a:gd name="T100" fmla="*/ 2850 w 2906"/>
              <a:gd name="T101" fmla="*/ 121 h 645"/>
              <a:gd name="T102" fmla="*/ 2906 w 2906"/>
              <a:gd name="T103" fmla="*/ 0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906" h="645">
                <a:moveTo>
                  <a:pt x="2906" y="0"/>
                </a:moveTo>
                <a:cubicBezTo>
                  <a:pt x="2765" y="38"/>
                  <a:pt x="2765" y="38"/>
                  <a:pt x="2765" y="38"/>
                </a:cubicBezTo>
                <a:cubicBezTo>
                  <a:pt x="2803" y="74"/>
                  <a:pt x="2803" y="74"/>
                  <a:pt x="2803" y="74"/>
                </a:cubicBezTo>
                <a:cubicBezTo>
                  <a:pt x="2804" y="73"/>
                  <a:pt x="2804" y="73"/>
                  <a:pt x="2804" y="73"/>
                </a:cubicBezTo>
                <a:cubicBezTo>
                  <a:pt x="2803" y="73"/>
                  <a:pt x="2803" y="74"/>
                  <a:pt x="2803" y="74"/>
                </a:cubicBezTo>
                <a:cubicBezTo>
                  <a:pt x="2803" y="74"/>
                  <a:pt x="2803" y="74"/>
                  <a:pt x="2803" y="74"/>
                </a:cubicBezTo>
                <a:cubicBezTo>
                  <a:pt x="2803" y="74"/>
                  <a:pt x="2803" y="74"/>
                  <a:pt x="2803" y="74"/>
                </a:cubicBezTo>
                <a:cubicBezTo>
                  <a:pt x="2753" y="125"/>
                  <a:pt x="2754" y="127"/>
                  <a:pt x="2715" y="168"/>
                </a:cubicBezTo>
                <a:cubicBezTo>
                  <a:pt x="2695" y="148"/>
                  <a:pt x="2695" y="148"/>
                  <a:pt x="2695" y="148"/>
                </a:cubicBezTo>
                <a:cubicBezTo>
                  <a:pt x="2672" y="125"/>
                  <a:pt x="2646" y="108"/>
                  <a:pt x="2618" y="96"/>
                </a:cubicBezTo>
                <a:cubicBezTo>
                  <a:pt x="2588" y="84"/>
                  <a:pt x="2557" y="78"/>
                  <a:pt x="2526" y="78"/>
                </a:cubicBezTo>
                <a:cubicBezTo>
                  <a:pt x="2495" y="78"/>
                  <a:pt x="2464" y="84"/>
                  <a:pt x="2435" y="96"/>
                </a:cubicBezTo>
                <a:cubicBezTo>
                  <a:pt x="2407" y="108"/>
                  <a:pt x="2381" y="125"/>
                  <a:pt x="2358" y="148"/>
                </a:cubicBezTo>
                <a:cubicBezTo>
                  <a:pt x="2159" y="347"/>
                  <a:pt x="2252" y="347"/>
                  <a:pt x="2052" y="148"/>
                </a:cubicBezTo>
                <a:cubicBezTo>
                  <a:pt x="2030" y="125"/>
                  <a:pt x="2003" y="108"/>
                  <a:pt x="1975" y="96"/>
                </a:cubicBezTo>
                <a:cubicBezTo>
                  <a:pt x="1946" y="84"/>
                  <a:pt x="1915" y="78"/>
                  <a:pt x="1884" y="78"/>
                </a:cubicBezTo>
                <a:cubicBezTo>
                  <a:pt x="1853" y="78"/>
                  <a:pt x="1822" y="84"/>
                  <a:pt x="1793" y="96"/>
                </a:cubicBezTo>
                <a:cubicBezTo>
                  <a:pt x="1765" y="108"/>
                  <a:pt x="1738" y="125"/>
                  <a:pt x="1716" y="148"/>
                </a:cubicBezTo>
                <a:cubicBezTo>
                  <a:pt x="1531" y="332"/>
                  <a:pt x="1613" y="332"/>
                  <a:pt x="1429" y="148"/>
                </a:cubicBezTo>
                <a:cubicBezTo>
                  <a:pt x="1406" y="125"/>
                  <a:pt x="1380" y="108"/>
                  <a:pt x="1352" y="96"/>
                </a:cubicBezTo>
                <a:cubicBezTo>
                  <a:pt x="1322" y="84"/>
                  <a:pt x="1291" y="78"/>
                  <a:pt x="1260" y="78"/>
                </a:cubicBezTo>
                <a:cubicBezTo>
                  <a:pt x="1229" y="78"/>
                  <a:pt x="1198" y="84"/>
                  <a:pt x="1169" y="96"/>
                </a:cubicBezTo>
                <a:cubicBezTo>
                  <a:pt x="1141" y="108"/>
                  <a:pt x="1115" y="125"/>
                  <a:pt x="1092" y="148"/>
                </a:cubicBezTo>
                <a:cubicBezTo>
                  <a:pt x="908" y="332"/>
                  <a:pt x="989" y="332"/>
                  <a:pt x="805" y="148"/>
                </a:cubicBezTo>
                <a:cubicBezTo>
                  <a:pt x="782" y="125"/>
                  <a:pt x="756" y="108"/>
                  <a:pt x="728" y="96"/>
                </a:cubicBezTo>
                <a:cubicBezTo>
                  <a:pt x="699" y="84"/>
                  <a:pt x="668" y="78"/>
                  <a:pt x="637" y="78"/>
                </a:cubicBezTo>
                <a:cubicBezTo>
                  <a:pt x="606" y="78"/>
                  <a:pt x="575" y="84"/>
                  <a:pt x="545" y="96"/>
                </a:cubicBezTo>
                <a:cubicBezTo>
                  <a:pt x="460" y="132"/>
                  <a:pt x="74" y="557"/>
                  <a:pt x="0" y="630"/>
                </a:cubicBezTo>
                <a:cubicBezTo>
                  <a:pt x="18" y="645"/>
                  <a:pt x="18" y="645"/>
                  <a:pt x="18" y="645"/>
                </a:cubicBezTo>
                <a:cubicBezTo>
                  <a:pt x="86" y="577"/>
                  <a:pt x="476" y="149"/>
                  <a:pt x="554" y="117"/>
                </a:cubicBezTo>
                <a:cubicBezTo>
                  <a:pt x="580" y="106"/>
                  <a:pt x="609" y="101"/>
                  <a:pt x="637" y="101"/>
                </a:cubicBezTo>
                <a:cubicBezTo>
                  <a:pt x="665" y="101"/>
                  <a:pt x="693" y="106"/>
                  <a:pt x="719" y="117"/>
                </a:cubicBezTo>
                <a:cubicBezTo>
                  <a:pt x="745" y="128"/>
                  <a:pt x="768" y="143"/>
                  <a:pt x="789" y="164"/>
                </a:cubicBezTo>
                <a:cubicBezTo>
                  <a:pt x="993" y="367"/>
                  <a:pt x="904" y="367"/>
                  <a:pt x="1108" y="164"/>
                </a:cubicBezTo>
                <a:cubicBezTo>
                  <a:pt x="1129" y="143"/>
                  <a:pt x="1152" y="128"/>
                  <a:pt x="1178" y="117"/>
                </a:cubicBezTo>
                <a:cubicBezTo>
                  <a:pt x="1204" y="106"/>
                  <a:pt x="1232" y="101"/>
                  <a:pt x="1260" y="101"/>
                </a:cubicBezTo>
                <a:cubicBezTo>
                  <a:pt x="1289" y="101"/>
                  <a:pt x="1317" y="106"/>
                  <a:pt x="1343" y="117"/>
                </a:cubicBezTo>
                <a:cubicBezTo>
                  <a:pt x="1368" y="128"/>
                  <a:pt x="1392" y="143"/>
                  <a:pt x="1413" y="164"/>
                </a:cubicBezTo>
                <a:cubicBezTo>
                  <a:pt x="1616" y="367"/>
                  <a:pt x="1528" y="367"/>
                  <a:pt x="1732" y="164"/>
                </a:cubicBezTo>
                <a:cubicBezTo>
                  <a:pt x="1752" y="143"/>
                  <a:pt x="1776" y="128"/>
                  <a:pt x="1801" y="117"/>
                </a:cubicBezTo>
                <a:cubicBezTo>
                  <a:pt x="1828" y="106"/>
                  <a:pt x="1856" y="101"/>
                  <a:pt x="1884" y="101"/>
                </a:cubicBezTo>
                <a:cubicBezTo>
                  <a:pt x="1912" y="101"/>
                  <a:pt x="1940" y="106"/>
                  <a:pt x="1967" y="117"/>
                </a:cubicBezTo>
                <a:cubicBezTo>
                  <a:pt x="1992" y="128"/>
                  <a:pt x="2016" y="143"/>
                  <a:pt x="2036" y="164"/>
                </a:cubicBezTo>
                <a:cubicBezTo>
                  <a:pt x="2261" y="388"/>
                  <a:pt x="2149" y="388"/>
                  <a:pt x="2374" y="164"/>
                </a:cubicBezTo>
                <a:cubicBezTo>
                  <a:pt x="2395" y="143"/>
                  <a:pt x="2418" y="128"/>
                  <a:pt x="2444" y="117"/>
                </a:cubicBezTo>
                <a:cubicBezTo>
                  <a:pt x="2470" y="106"/>
                  <a:pt x="2498" y="101"/>
                  <a:pt x="2526" y="101"/>
                </a:cubicBezTo>
                <a:cubicBezTo>
                  <a:pt x="2555" y="101"/>
                  <a:pt x="2583" y="106"/>
                  <a:pt x="2609" y="117"/>
                </a:cubicBezTo>
                <a:cubicBezTo>
                  <a:pt x="2634" y="128"/>
                  <a:pt x="2658" y="143"/>
                  <a:pt x="2679" y="164"/>
                </a:cubicBezTo>
                <a:cubicBezTo>
                  <a:pt x="2715" y="200"/>
                  <a:pt x="2715" y="200"/>
                  <a:pt x="2715" y="200"/>
                </a:cubicBezTo>
                <a:cubicBezTo>
                  <a:pt x="2778" y="137"/>
                  <a:pt x="2791" y="122"/>
                  <a:pt x="2819" y="91"/>
                </a:cubicBezTo>
                <a:cubicBezTo>
                  <a:pt x="2850" y="121"/>
                  <a:pt x="2850" y="121"/>
                  <a:pt x="2850" y="121"/>
                </a:cubicBezTo>
                <a:lnTo>
                  <a:pt x="290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4" descr="D:\51PPT模板网\51pptmoban.com\图片.jpg">
            <a:extLst>
              <a:ext uri="{FF2B5EF4-FFF2-40B4-BE49-F238E27FC236}">
                <a16:creationId xmlns:a16="http://schemas.microsoft.com/office/drawing/2014/main" id="{F017462A-7DD0-48A5-8C62-969CB487652B}"/>
              </a:ext>
            </a:extLst>
          </p:cNvPr>
          <p:cNvGrpSpPr/>
          <p:nvPr/>
        </p:nvGrpSpPr>
        <p:grpSpPr>
          <a:xfrm>
            <a:off x="9037679" y="3214234"/>
            <a:ext cx="726870" cy="467984"/>
            <a:chOff x="4373563" y="2779713"/>
            <a:chExt cx="579438" cy="373062"/>
          </a:xfrm>
          <a:solidFill>
            <a:schemeClr val="bg1"/>
          </a:solidFill>
        </p:grpSpPr>
        <p:sp>
          <p:nvSpPr>
            <p:cNvPr id="18" name="Freeform 129">
              <a:extLst>
                <a:ext uri="{FF2B5EF4-FFF2-40B4-BE49-F238E27FC236}">
                  <a16:creationId xmlns:a16="http://schemas.microsoft.com/office/drawing/2014/main" id="{43083578-9935-4333-8F90-D56618162D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13263" y="2779713"/>
              <a:ext cx="439738" cy="350837"/>
            </a:xfrm>
            <a:custGeom>
              <a:avLst/>
              <a:gdLst>
                <a:gd name="T0" fmla="*/ 1499 w 2777"/>
                <a:gd name="T1" fmla="*/ 1269 h 2208"/>
                <a:gd name="T2" fmla="*/ 1470 w 2777"/>
                <a:gd name="T3" fmla="*/ 1294 h 2208"/>
                <a:gd name="T4" fmla="*/ 1432 w 2777"/>
                <a:gd name="T5" fmla="*/ 1304 h 2208"/>
                <a:gd name="T6" fmla="*/ 1194 w 2777"/>
                <a:gd name="T7" fmla="*/ 1245 h 2208"/>
                <a:gd name="T8" fmla="*/ 2466 w 2777"/>
                <a:gd name="T9" fmla="*/ 1346 h 2208"/>
                <a:gd name="T10" fmla="*/ 190 w 2777"/>
                <a:gd name="T11" fmla="*/ 986 h 2208"/>
                <a:gd name="T12" fmla="*/ 1027 w 2777"/>
                <a:gd name="T13" fmla="*/ 1202 h 2208"/>
                <a:gd name="T14" fmla="*/ 2223 w 2777"/>
                <a:gd name="T15" fmla="*/ 233 h 2208"/>
                <a:gd name="T16" fmla="*/ 2584 w 2777"/>
                <a:gd name="T17" fmla="*/ 1212 h 2208"/>
                <a:gd name="T18" fmla="*/ 2028 w 2777"/>
                <a:gd name="T19" fmla="*/ 226 h 2208"/>
                <a:gd name="T20" fmla="*/ 1398 w 2777"/>
                <a:gd name="T21" fmla="*/ 1129 h 2208"/>
                <a:gd name="T22" fmla="*/ 2203 w 2777"/>
                <a:gd name="T23" fmla="*/ 0 h 2208"/>
                <a:gd name="T24" fmla="*/ 2265 w 2777"/>
                <a:gd name="T25" fmla="*/ 15 h 2208"/>
                <a:gd name="T26" fmla="*/ 2307 w 2777"/>
                <a:gd name="T27" fmla="*/ 44 h 2208"/>
                <a:gd name="T28" fmla="*/ 2339 w 2777"/>
                <a:gd name="T29" fmla="*/ 84 h 2208"/>
                <a:gd name="T30" fmla="*/ 2766 w 2777"/>
                <a:gd name="T31" fmla="*/ 1235 h 2208"/>
                <a:gd name="T32" fmla="*/ 2777 w 2777"/>
                <a:gd name="T33" fmla="*/ 1292 h 2208"/>
                <a:gd name="T34" fmla="*/ 2767 w 2777"/>
                <a:gd name="T35" fmla="*/ 1347 h 2208"/>
                <a:gd name="T36" fmla="*/ 2740 w 2777"/>
                <a:gd name="T37" fmla="*/ 1395 h 2208"/>
                <a:gd name="T38" fmla="*/ 2696 w 2777"/>
                <a:gd name="T39" fmla="*/ 1433 h 2208"/>
                <a:gd name="T40" fmla="*/ 2670 w 2777"/>
                <a:gd name="T41" fmla="*/ 1445 h 2208"/>
                <a:gd name="T42" fmla="*/ 609 w 2777"/>
                <a:gd name="T43" fmla="*/ 2206 h 2208"/>
                <a:gd name="T44" fmla="*/ 557 w 2777"/>
                <a:gd name="T45" fmla="*/ 2207 h 2208"/>
                <a:gd name="T46" fmla="*/ 513 w 2777"/>
                <a:gd name="T47" fmla="*/ 2194 h 2208"/>
                <a:gd name="T48" fmla="*/ 469 w 2777"/>
                <a:gd name="T49" fmla="*/ 2165 h 2208"/>
                <a:gd name="T50" fmla="*/ 438 w 2777"/>
                <a:gd name="T51" fmla="*/ 2125 h 2208"/>
                <a:gd name="T52" fmla="*/ 10 w 2777"/>
                <a:gd name="T53" fmla="*/ 973 h 2208"/>
                <a:gd name="T54" fmla="*/ 0 w 2777"/>
                <a:gd name="T55" fmla="*/ 910 h 2208"/>
                <a:gd name="T56" fmla="*/ 16 w 2777"/>
                <a:gd name="T57" fmla="*/ 848 h 2208"/>
                <a:gd name="T58" fmla="*/ 43 w 2777"/>
                <a:gd name="T59" fmla="*/ 805 h 2208"/>
                <a:gd name="T60" fmla="*/ 83 w 2777"/>
                <a:gd name="T61" fmla="*/ 773 h 2208"/>
                <a:gd name="T62" fmla="*/ 2140 w 2777"/>
                <a:gd name="T63" fmla="*/ 10 h 2208"/>
                <a:gd name="T64" fmla="*/ 2203 w 2777"/>
                <a:gd name="T65" fmla="*/ 0 h 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77" h="2208">
                  <a:moveTo>
                    <a:pt x="1628" y="1083"/>
                  </a:moveTo>
                  <a:lnTo>
                    <a:pt x="1499" y="1269"/>
                  </a:lnTo>
                  <a:lnTo>
                    <a:pt x="1485" y="1283"/>
                  </a:lnTo>
                  <a:lnTo>
                    <a:pt x="1470" y="1294"/>
                  </a:lnTo>
                  <a:lnTo>
                    <a:pt x="1452" y="1301"/>
                  </a:lnTo>
                  <a:lnTo>
                    <a:pt x="1432" y="1304"/>
                  </a:lnTo>
                  <a:lnTo>
                    <a:pt x="1412" y="1301"/>
                  </a:lnTo>
                  <a:lnTo>
                    <a:pt x="1194" y="1245"/>
                  </a:lnTo>
                  <a:lnTo>
                    <a:pt x="728" y="1990"/>
                  </a:lnTo>
                  <a:lnTo>
                    <a:pt x="2466" y="1346"/>
                  </a:lnTo>
                  <a:lnTo>
                    <a:pt x="1628" y="1083"/>
                  </a:lnTo>
                  <a:close/>
                  <a:moveTo>
                    <a:pt x="190" y="986"/>
                  </a:moveTo>
                  <a:lnTo>
                    <a:pt x="551" y="1965"/>
                  </a:lnTo>
                  <a:lnTo>
                    <a:pt x="1027" y="1202"/>
                  </a:lnTo>
                  <a:lnTo>
                    <a:pt x="190" y="986"/>
                  </a:lnTo>
                  <a:close/>
                  <a:moveTo>
                    <a:pt x="2223" y="233"/>
                  </a:moveTo>
                  <a:lnTo>
                    <a:pt x="1727" y="943"/>
                  </a:lnTo>
                  <a:lnTo>
                    <a:pt x="2584" y="1212"/>
                  </a:lnTo>
                  <a:lnTo>
                    <a:pt x="2223" y="233"/>
                  </a:lnTo>
                  <a:close/>
                  <a:moveTo>
                    <a:pt x="2028" y="226"/>
                  </a:moveTo>
                  <a:lnTo>
                    <a:pt x="332" y="854"/>
                  </a:lnTo>
                  <a:lnTo>
                    <a:pt x="1398" y="1129"/>
                  </a:lnTo>
                  <a:lnTo>
                    <a:pt x="2028" y="226"/>
                  </a:lnTo>
                  <a:close/>
                  <a:moveTo>
                    <a:pt x="2203" y="0"/>
                  </a:moveTo>
                  <a:lnTo>
                    <a:pt x="2234" y="4"/>
                  </a:lnTo>
                  <a:lnTo>
                    <a:pt x="2265" y="15"/>
                  </a:lnTo>
                  <a:lnTo>
                    <a:pt x="2287" y="27"/>
                  </a:lnTo>
                  <a:lnTo>
                    <a:pt x="2307" y="44"/>
                  </a:lnTo>
                  <a:lnTo>
                    <a:pt x="2325" y="61"/>
                  </a:lnTo>
                  <a:lnTo>
                    <a:pt x="2339" y="84"/>
                  </a:lnTo>
                  <a:lnTo>
                    <a:pt x="2350" y="107"/>
                  </a:lnTo>
                  <a:lnTo>
                    <a:pt x="2766" y="1235"/>
                  </a:lnTo>
                  <a:lnTo>
                    <a:pt x="2774" y="1263"/>
                  </a:lnTo>
                  <a:lnTo>
                    <a:pt x="2777" y="1292"/>
                  </a:lnTo>
                  <a:lnTo>
                    <a:pt x="2774" y="1320"/>
                  </a:lnTo>
                  <a:lnTo>
                    <a:pt x="2767" y="1347"/>
                  </a:lnTo>
                  <a:lnTo>
                    <a:pt x="2755" y="1373"/>
                  </a:lnTo>
                  <a:lnTo>
                    <a:pt x="2740" y="1395"/>
                  </a:lnTo>
                  <a:lnTo>
                    <a:pt x="2720" y="1416"/>
                  </a:lnTo>
                  <a:lnTo>
                    <a:pt x="2696" y="1433"/>
                  </a:lnTo>
                  <a:lnTo>
                    <a:pt x="2670" y="1445"/>
                  </a:lnTo>
                  <a:lnTo>
                    <a:pt x="2670" y="1445"/>
                  </a:lnTo>
                  <a:lnTo>
                    <a:pt x="638" y="2198"/>
                  </a:lnTo>
                  <a:lnTo>
                    <a:pt x="609" y="2206"/>
                  </a:lnTo>
                  <a:lnTo>
                    <a:pt x="580" y="2208"/>
                  </a:lnTo>
                  <a:lnTo>
                    <a:pt x="557" y="2207"/>
                  </a:lnTo>
                  <a:lnTo>
                    <a:pt x="535" y="2201"/>
                  </a:lnTo>
                  <a:lnTo>
                    <a:pt x="513" y="2194"/>
                  </a:lnTo>
                  <a:lnTo>
                    <a:pt x="489" y="2180"/>
                  </a:lnTo>
                  <a:lnTo>
                    <a:pt x="469" y="2165"/>
                  </a:lnTo>
                  <a:lnTo>
                    <a:pt x="453" y="2146"/>
                  </a:lnTo>
                  <a:lnTo>
                    <a:pt x="438" y="2125"/>
                  </a:lnTo>
                  <a:lnTo>
                    <a:pt x="427" y="2101"/>
                  </a:lnTo>
                  <a:lnTo>
                    <a:pt x="10" y="973"/>
                  </a:lnTo>
                  <a:lnTo>
                    <a:pt x="2" y="942"/>
                  </a:lnTo>
                  <a:lnTo>
                    <a:pt x="0" y="910"/>
                  </a:lnTo>
                  <a:lnTo>
                    <a:pt x="5" y="879"/>
                  </a:lnTo>
                  <a:lnTo>
                    <a:pt x="16" y="848"/>
                  </a:lnTo>
                  <a:lnTo>
                    <a:pt x="28" y="825"/>
                  </a:lnTo>
                  <a:lnTo>
                    <a:pt x="43" y="805"/>
                  </a:lnTo>
                  <a:lnTo>
                    <a:pt x="62" y="788"/>
                  </a:lnTo>
                  <a:lnTo>
                    <a:pt x="83" y="773"/>
                  </a:lnTo>
                  <a:lnTo>
                    <a:pt x="107" y="763"/>
                  </a:lnTo>
                  <a:lnTo>
                    <a:pt x="2140" y="10"/>
                  </a:lnTo>
                  <a:lnTo>
                    <a:pt x="2171" y="1"/>
                  </a:lnTo>
                  <a:lnTo>
                    <a:pt x="22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30">
              <a:extLst>
                <a:ext uri="{FF2B5EF4-FFF2-40B4-BE49-F238E27FC236}">
                  <a16:creationId xmlns:a16="http://schemas.microsoft.com/office/drawing/2014/main" id="{49F8E1D2-A70A-4622-9F8F-3925F9D9FF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1351" y="3108325"/>
              <a:ext cx="74613" cy="44450"/>
            </a:xfrm>
            <a:custGeom>
              <a:avLst/>
              <a:gdLst>
                <a:gd name="T0" fmla="*/ 382 w 471"/>
                <a:gd name="T1" fmla="*/ 0 h 278"/>
                <a:gd name="T2" fmla="*/ 403 w 471"/>
                <a:gd name="T3" fmla="*/ 1 h 278"/>
                <a:gd name="T4" fmla="*/ 423 w 471"/>
                <a:gd name="T5" fmla="*/ 8 h 278"/>
                <a:gd name="T6" fmla="*/ 441 w 471"/>
                <a:gd name="T7" fmla="*/ 19 h 278"/>
                <a:gd name="T8" fmla="*/ 456 w 471"/>
                <a:gd name="T9" fmla="*/ 35 h 278"/>
                <a:gd name="T10" fmla="*/ 466 w 471"/>
                <a:gd name="T11" fmla="*/ 54 h 278"/>
                <a:gd name="T12" fmla="*/ 471 w 471"/>
                <a:gd name="T13" fmla="*/ 75 h 278"/>
                <a:gd name="T14" fmla="*/ 470 w 471"/>
                <a:gd name="T15" fmla="*/ 97 h 278"/>
                <a:gd name="T16" fmla="*/ 463 w 471"/>
                <a:gd name="T17" fmla="*/ 117 h 278"/>
                <a:gd name="T18" fmla="*/ 452 w 471"/>
                <a:gd name="T19" fmla="*/ 135 h 278"/>
                <a:gd name="T20" fmla="*/ 437 w 471"/>
                <a:gd name="T21" fmla="*/ 149 h 278"/>
                <a:gd name="T22" fmla="*/ 418 w 471"/>
                <a:gd name="T23" fmla="*/ 159 h 278"/>
                <a:gd name="T24" fmla="*/ 110 w 471"/>
                <a:gd name="T25" fmla="*/ 274 h 278"/>
                <a:gd name="T26" fmla="*/ 95 w 471"/>
                <a:gd name="T27" fmla="*/ 277 h 278"/>
                <a:gd name="T28" fmla="*/ 82 w 471"/>
                <a:gd name="T29" fmla="*/ 278 h 278"/>
                <a:gd name="T30" fmla="*/ 62 w 471"/>
                <a:gd name="T31" fmla="*/ 276 h 278"/>
                <a:gd name="T32" fmla="*/ 44 w 471"/>
                <a:gd name="T33" fmla="*/ 269 h 278"/>
                <a:gd name="T34" fmla="*/ 28 w 471"/>
                <a:gd name="T35" fmla="*/ 258 h 278"/>
                <a:gd name="T36" fmla="*/ 14 w 471"/>
                <a:gd name="T37" fmla="*/ 242 h 278"/>
                <a:gd name="T38" fmla="*/ 5 w 471"/>
                <a:gd name="T39" fmla="*/ 225 h 278"/>
                <a:gd name="T40" fmla="*/ 0 w 471"/>
                <a:gd name="T41" fmla="*/ 204 h 278"/>
                <a:gd name="T42" fmla="*/ 1 w 471"/>
                <a:gd name="T43" fmla="*/ 182 h 278"/>
                <a:gd name="T44" fmla="*/ 8 w 471"/>
                <a:gd name="T45" fmla="*/ 162 h 278"/>
                <a:gd name="T46" fmla="*/ 19 w 471"/>
                <a:gd name="T47" fmla="*/ 145 h 278"/>
                <a:gd name="T48" fmla="*/ 34 w 471"/>
                <a:gd name="T49" fmla="*/ 130 h 278"/>
                <a:gd name="T50" fmla="*/ 53 w 471"/>
                <a:gd name="T51" fmla="*/ 119 h 278"/>
                <a:gd name="T52" fmla="*/ 361 w 471"/>
                <a:gd name="T53" fmla="*/ 6 h 278"/>
                <a:gd name="T54" fmla="*/ 382 w 471"/>
                <a:gd name="T55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1" h="278">
                  <a:moveTo>
                    <a:pt x="382" y="0"/>
                  </a:moveTo>
                  <a:lnTo>
                    <a:pt x="403" y="1"/>
                  </a:lnTo>
                  <a:lnTo>
                    <a:pt x="423" y="8"/>
                  </a:lnTo>
                  <a:lnTo>
                    <a:pt x="441" y="19"/>
                  </a:lnTo>
                  <a:lnTo>
                    <a:pt x="456" y="35"/>
                  </a:lnTo>
                  <a:lnTo>
                    <a:pt x="466" y="54"/>
                  </a:lnTo>
                  <a:lnTo>
                    <a:pt x="471" y="75"/>
                  </a:lnTo>
                  <a:lnTo>
                    <a:pt x="470" y="97"/>
                  </a:lnTo>
                  <a:lnTo>
                    <a:pt x="463" y="117"/>
                  </a:lnTo>
                  <a:lnTo>
                    <a:pt x="452" y="135"/>
                  </a:lnTo>
                  <a:lnTo>
                    <a:pt x="437" y="149"/>
                  </a:lnTo>
                  <a:lnTo>
                    <a:pt x="418" y="159"/>
                  </a:lnTo>
                  <a:lnTo>
                    <a:pt x="110" y="274"/>
                  </a:lnTo>
                  <a:lnTo>
                    <a:pt x="95" y="277"/>
                  </a:lnTo>
                  <a:lnTo>
                    <a:pt x="82" y="278"/>
                  </a:lnTo>
                  <a:lnTo>
                    <a:pt x="62" y="276"/>
                  </a:lnTo>
                  <a:lnTo>
                    <a:pt x="44" y="269"/>
                  </a:lnTo>
                  <a:lnTo>
                    <a:pt x="28" y="258"/>
                  </a:lnTo>
                  <a:lnTo>
                    <a:pt x="14" y="242"/>
                  </a:lnTo>
                  <a:lnTo>
                    <a:pt x="5" y="225"/>
                  </a:lnTo>
                  <a:lnTo>
                    <a:pt x="0" y="204"/>
                  </a:lnTo>
                  <a:lnTo>
                    <a:pt x="1" y="182"/>
                  </a:lnTo>
                  <a:lnTo>
                    <a:pt x="8" y="162"/>
                  </a:lnTo>
                  <a:lnTo>
                    <a:pt x="19" y="145"/>
                  </a:lnTo>
                  <a:lnTo>
                    <a:pt x="34" y="130"/>
                  </a:lnTo>
                  <a:lnTo>
                    <a:pt x="53" y="119"/>
                  </a:lnTo>
                  <a:lnTo>
                    <a:pt x="361" y="6"/>
                  </a:lnTo>
                  <a:lnTo>
                    <a:pt x="3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131">
              <a:extLst>
                <a:ext uri="{FF2B5EF4-FFF2-40B4-BE49-F238E27FC236}">
                  <a16:creationId xmlns:a16="http://schemas.microsoft.com/office/drawing/2014/main" id="{4B6F3E1B-B6CB-4AB0-85CE-AA28D3D3C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3726" y="2987675"/>
              <a:ext cx="55563" cy="38100"/>
            </a:xfrm>
            <a:custGeom>
              <a:avLst/>
              <a:gdLst>
                <a:gd name="T0" fmla="*/ 264 w 353"/>
                <a:gd name="T1" fmla="*/ 0 h 234"/>
                <a:gd name="T2" fmla="*/ 285 w 353"/>
                <a:gd name="T3" fmla="*/ 1 h 234"/>
                <a:gd name="T4" fmla="*/ 305 w 353"/>
                <a:gd name="T5" fmla="*/ 7 h 234"/>
                <a:gd name="T6" fmla="*/ 323 w 353"/>
                <a:gd name="T7" fmla="*/ 19 h 234"/>
                <a:gd name="T8" fmla="*/ 338 w 353"/>
                <a:gd name="T9" fmla="*/ 34 h 234"/>
                <a:gd name="T10" fmla="*/ 349 w 353"/>
                <a:gd name="T11" fmla="*/ 53 h 234"/>
                <a:gd name="T12" fmla="*/ 353 w 353"/>
                <a:gd name="T13" fmla="*/ 74 h 234"/>
                <a:gd name="T14" fmla="*/ 352 w 353"/>
                <a:gd name="T15" fmla="*/ 96 h 234"/>
                <a:gd name="T16" fmla="*/ 345 w 353"/>
                <a:gd name="T17" fmla="*/ 116 h 234"/>
                <a:gd name="T18" fmla="*/ 334 w 353"/>
                <a:gd name="T19" fmla="*/ 134 h 234"/>
                <a:gd name="T20" fmla="*/ 320 w 353"/>
                <a:gd name="T21" fmla="*/ 149 h 234"/>
                <a:gd name="T22" fmla="*/ 300 w 353"/>
                <a:gd name="T23" fmla="*/ 159 h 234"/>
                <a:gd name="T24" fmla="*/ 110 w 353"/>
                <a:gd name="T25" fmla="*/ 228 h 234"/>
                <a:gd name="T26" fmla="*/ 96 w 353"/>
                <a:gd name="T27" fmla="*/ 233 h 234"/>
                <a:gd name="T28" fmla="*/ 81 w 353"/>
                <a:gd name="T29" fmla="*/ 234 h 234"/>
                <a:gd name="T30" fmla="*/ 61 w 353"/>
                <a:gd name="T31" fmla="*/ 232 h 234"/>
                <a:gd name="T32" fmla="*/ 44 w 353"/>
                <a:gd name="T33" fmla="*/ 225 h 234"/>
                <a:gd name="T34" fmla="*/ 27 w 353"/>
                <a:gd name="T35" fmla="*/ 214 h 234"/>
                <a:gd name="T36" fmla="*/ 15 w 353"/>
                <a:gd name="T37" fmla="*/ 199 h 234"/>
                <a:gd name="T38" fmla="*/ 5 w 353"/>
                <a:gd name="T39" fmla="*/ 181 h 234"/>
                <a:gd name="T40" fmla="*/ 0 w 353"/>
                <a:gd name="T41" fmla="*/ 159 h 234"/>
                <a:gd name="T42" fmla="*/ 2 w 353"/>
                <a:gd name="T43" fmla="*/ 137 h 234"/>
                <a:gd name="T44" fmla="*/ 7 w 353"/>
                <a:gd name="T45" fmla="*/ 117 h 234"/>
                <a:gd name="T46" fmla="*/ 18 w 353"/>
                <a:gd name="T47" fmla="*/ 100 h 234"/>
                <a:gd name="T48" fmla="*/ 34 w 353"/>
                <a:gd name="T49" fmla="*/ 85 h 234"/>
                <a:gd name="T50" fmla="*/ 54 w 353"/>
                <a:gd name="T51" fmla="*/ 75 h 234"/>
                <a:gd name="T52" fmla="*/ 243 w 353"/>
                <a:gd name="T53" fmla="*/ 5 h 234"/>
                <a:gd name="T54" fmla="*/ 264 w 353"/>
                <a:gd name="T55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3" h="234">
                  <a:moveTo>
                    <a:pt x="264" y="0"/>
                  </a:moveTo>
                  <a:lnTo>
                    <a:pt x="285" y="1"/>
                  </a:lnTo>
                  <a:lnTo>
                    <a:pt x="305" y="7"/>
                  </a:lnTo>
                  <a:lnTo>
                    <a:pt x="323" y="19"/>
                  </a:lnTo>
                  <a:lnTo>
                    <a:pt x="338" y="34"/>
                  </a:lnTo>
                  <a:lnTo>
                    <a:pt x="349" y="53"/>
                  </a:lnTo>
                  <a:lnTo>
                    <a:pt x="353" y="74"/>
                  </a:lnTo>
                  <a:lnTo>
                    <a:pt x="352" y="96"/>
                  </a:lnTo>
                  <a:lnTo>
                    <a:pt x="345" y="116"/>
                  </a:lnTo>
                  <a:lnTo>
                    <a:pt x="334" y="134"/>
                  </a:lnTo>
                  <a:lnTo>
                    <a:pt x="320" y="149"/>
                  </a:lnTo>
                  <a:lnTo>
                    <a:pt x="300" y="159"/>
                  </a:lnTo>
                  <a:lnTo>
                    <a:pt x="110" y="228"/>
                  </a:lnTo>
                  <a:lnTo>
                    <a:pt x="96" y="233"/>
                  </a:lnTo>
                  <a:lnTo>
                    <a:pt x="81" y="234"/>
                  </a:lnTo>
                  <a:lnTo>
                    <a:pt x="61" y="232"/>
                  </a:lnTo>
                  <a:lnTo>
                    <a:pt x="44" y="225"/>
                  </a:lnTo>
                  <a:lnTo>
                    <a:pt x="27" y="214"/>
                  </a:lnTo>
                  <a:lnTo>
                    <a:pt x="15" y="199"/>
                  </a:lnTo>
                  <a:lnTo>
                    <a:pt x="5" y="181"/>
                  </a:lnTo>
                  <a:lnTo>
                    <a:pt x="0" y="159"/>
                  </a:lnTo>
                  <a:lnTo>
                    <a:pt x="2" y="137"/>
                  </a:lnTo>
                  <a:lnTo>
                    <a:pt x="7" y="117"/>
                  </a:lnTo>
                  <a:lnTo>
                    <a:pt x="18" y="100"/>
                  </a:lnTo>
                  <a:lnTo>
                    <a:pt x="34" y="85"/>
                  </a:lnTo>
                  <a:lnTo>
                    <a:pt x="54" y="75"/>
                  </a:lnTo>
                  <a:lnTo>
                    <a:pt x="243" y="5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32">
              <a:extLst>
                <a:ext uri="{FF2B5EF4-FFF2-40B4-BE49-F238E27FC236}">
                  <a16:creationId xmlns:a16="http://schemas.microsoft.com/office/drawing/2014/main" id="{A12E6632-DC4E-462D-9368-349CFA878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563" y="3086100"/>
              <a:ext cx="47625" cy="34925"/>
            </a:xfrm>
            <a:custGeom>
              <a:avLst/>
              <a:gdLst>
                <a:gd name="T0" fmla="*/ 216 w 304"/>
                <a:gd name="T1" fmla="*/ 0 h 217"/>
                <a:gd name="T2" fmla="*/ 237 w 304"/>
                <a:gd name="T3" fmla="*/ 2 h 217"/>
                <a:gd name="T4" fmla="*/ 257 w 304"/>
                <a:gd name="T5" fmla="*/ 8 h 217"/>
                <a:gd name="T6" fmla="*/ 275 w 304"/>
                <a:gd name="T7" fmla="*/ 19 h 217"/>
                <a:gd name="T8" fmla="*/ 289 w 304"/>
                <a:gd name="T9" fmla="*/ 35 h 217"/>
                <a:gd name="T10" fmla="*/ 299 w 304"/>
                <a:gd name="T11" fmla="*/ 54 h 217"/>
                <a:gd name="T12" fmla="*/ 304 w 304"/>
                <a:gd name="T13" fmla="*/ 76 h 217"/>
                <a:gd name="T14" fmla="*/ 304 w 304"/>
                <a:gd name="T15" fmla="*/ 97 h 217"/>
                <a:gd name="T16" fmla="*/ 297 w 304"/>
                <a:gd name="T17" fmla="*/ 117 h 217"/>
                <a:gd name="T18" fmla="*/ 286 w 304"/>
                <a:gd name="T19" fmla="*/ 135 h 217"/>
                <a:gd name="T20" fmla="*/ 271 w 304"/>
                <a:gd name="T21" fmla="*/ 149 h 217"/>
                <a:gd name="T22" fmla="*/ 252 w 304"/>
                <a:gd name="T23" fmla="*/ 159 h 217"/>
                <a:gd name="T24" fmla="*/ 110 w 304"/>
                <a:gd name="T25" fmla="*/ 211 h 217"/>
                <a:gd name="T26" fmla="*/ 96 w 304"/>
                <a:gd name="T27" fmla="*/ 216 h 217"/>
                <a:gd name="T28" fmla="*/ 82 w 304"/>
                <a:gd name="T29" fmla="*/ 217 h 217"/>
                <a:gd name="T30" fmla="*/ 62 w 304"/>
                <a:gd name="T31" fmla="*/ 215 h 217"/>
                <a:gd name="T32" fmla="*/ 44 w 304"/>
                <a:gd name="T33" fmla="*/ 207 h 217"/>
                <a:gd name="T34" fmla="*/ 28 w 304"/>
                <a:gd name="T35" fmla="*/ 196 h 217"/>
                <a:gd name="T36" fmla="*/ 14 w 304"/>
                <a:gd name="T37" fmla="*/ 181 h 217"/>
                <a:gd name="T38" fmla="*/ 6 w 304"/>
                <a:gd name="T39" fmla="*/ 164 h 217"/>
                <a:gd name="T40" fmla="*/ 0 w 304"/>
                <a:gd name="T41" fmla="*/ 141 h 217"/>
                <a:gd name="T42" fmla="*/ 1 w 304"/>
                <a:gd name="T43" fmla="*/ 120 h 217"/>
                <a:gd name="T44" fmla="*/ 8 w 304"/>
                <a:gd name="T45" fmla="*/ 100 h 217"/>
                <a:gd name="T46" fmla="*/ 19 w 304"/>
                <a:gd name="T47" fmla="*/ 83 h 217"/>
                <a:gd name="T48" fmla="*/ 34 w 304"/>
                <a:gd name="T49" fmla="*/ 68 h 217"/>
                <a:gd name="T50" fmla="*/ 53 w 304"/>
                <a:gd name="T51" fmla="*/ 58 h 217"/>
                <a:gd name="T52" fmla="*/ 194 w 304"/>
                <a:gd name="T53" fmla="*/ 6 h 217"/>
                <a:gd name="T54" fmla="*/ 216 w 304"/>
                <a:gd name="T5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4" h="217">
                  <a:moveTo>
                    <a:pt x="216" y="0"/>
                  </a:moveTo>
                  <a:lnTo>
                    <a:pt x="237" y="2"/>
                  </a:lnTo>
                  <a:lnTo>
                    <a:pt x="257" y="8"/>
                  </a:lnTo>
                  <a:lnTo>
                    <a:pt x="275" y="19"/>
                  </a:lnTo>
                  <a:lnTo>
                    <a:pt x="289" y="35"/>
                  </a:lnTo>
                  <a:lnTo>
                    <a:pt x="299" y="54"/>
                  </a:lnTo>
                  <a:lnTo>
                    <a:pt x="304" y="76"/>
                  </a:lnTo>
                  <a:lnTo>
                    <a:pt x="304" y="97"/>
                  </a:lnTo>
                  <a:lnTo>
                    <a:pt x="297" y="117"/>
                  </a:lnTo>
                  <a:lnTo>
                    <a:pt x="286" y="135"/>
                  </a:lnTo>
                  <a:lnTo>
                    <a:pt x="271" y="149"/>
                  </a:lnTo>
                  <a:lnTo>
                    <a:pt x="252" y="159"/>
                  </a:lnTo>
                  <a:lnTo>
                    <a:pt x="110" y="211"/>
                  </a:lnTo>
                  <a:lnTo>
                    <a:pt x="96" y="216"/>
                  </a:lnTo>
                  <a:lnTo>
                    <a:pt x="82" y="217"/>
                  </a:lnTo>
                  <a:lnTo>
                    <a:pt x="62" y="215"/>
                  </a:lnTo>
                  <a:lnTo>
                    <a:pt x="44" y="207"/>
                  </a:lnTo>
                  <a:lnTo>
                    <a:pt x="28" y="196"/>
                  </a:lnTo>
                  <a:lnTo>
                    <a:pt x="14" y="181"/>
                  </a:lnTo>
                  <a:lnTo>
                    <a:pt x="6" y="164"/>
                  </a:lnTo>
                  <a:lnTo>
                    <a:pt x="0" y="141"/>
                  </a:lnTo>
                  <a:lnTo>
                    <a:pt x="1" y="120"/>
                  </a:lnTo>
                  <a:lnTo>
                    <a:pt x="8" y="100"/>
                  </a:lnTo>
                  <a:lnTo>
                    <a:pt x="19" y="83"/>
                  </a:lnTo>
                  <a:lnTo>
                    <a:pt x="34" y="68"/>
                  </a:lnTo>
                  <a:lnTo>
                    <a:pt x="53" y="58"/>
                  </a:lnTo>
                  <a:lnTo>
                    <a:pt x="194" y="6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" name="Group 19">
            <a:extLst>
              <a:ext uri="{FF2B5EF4-FFF2-40B4-BE49-F238E27FC236}">
                <a16:creationId xmlns:a16="http://schemas.microsoft.com/office/drawing/2014/main" id="{965EF891-40C6-4459-B896-9C09BCFE8AE9}"/>
              </a:ext>
            </a:extLst>
          </p:cNvPr>
          <p:cNvGrpSpPr/>
          <p:nvPr/>
        </p:nvGrpSpPr>
        <p:grpSpPr>
          <a:xfrm>
            <a:off x="3214827" y="3108958"/>
            <a:ext cx="647100" cy="650656"/>
            <a:chOff x="5402263" y="3448050"/>
            <a:chExt cx="577849" cy="581025"/>
          </a:xfrm>
          <a:solidFill>
            <a:schemeClr val="bg1"/>
          </a:solidFill>
        </p:grpSpPr>
        <p:sp>
          <p:nvSpPr>
            <p:cNvPr id="23" name="Freeform 217">
              <a:extLst>
                <a:ext uri="{FF2B5EF4-FFF2-40B4-BE49-F238E27FC236}">
                  <a16:creationId xmlns:a16="http://schemas.microsoft.com/office/drawing/2014/main" id="{19CE9198-88D3-4DE0-9B3B-B1B1E1415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2263" y="3636963"/>
              <a:ext cx="77787" cy="28575"/>
            </a:xfrm>
            <a:custGeom>
              <a:avLst/>
              <a:gdLst>
                <a:gd name="T0" fmla="*/ 88 w 494"/>
                <a:gd name="T1" fmla="*/ 0 h 177"/>
                <a:gd name="T2" fmla="*/ 406 w 494"/>
                <a:gd name="T3" fmla="*/ 0 h 177"/>
                <a:gd name="T4" fmla="*/ 429 w 494"/>
                <a:gd name="T5" fmla="*/ 3 h 177"/>
                <a:gd name="T6" fmla="*/ 450 w 494"/>
                <a:gd name="T7" fmla="*/ 12 h 177"/>
                <a:gd name="T8" fmla="*/ 469 w 494"/>
                <a:gd name="T9" fmla="*/ 25 h 177"/>
                <a:gd name="T10" fmla="*/ 482 w 494"/>
                <a:gd name="T11" fmla="*/ 43 h 177"/>
                <a:gd name="T12" fmla="*/ 491 w 494"/>
                <a:gd name="T13" fmla="*/ 65 h 177"/>
                <a:gd name="T14" fmla="*/ 494 w 494"/>
                <a:gd name="T15" fmla="*/ 89 h 177"/>
                <a:gd name="T16" fmla="*/ 491 w 494"/>
                <a:gd name="T17" fmla="*/ 112 h 177"/>
                <a:gd name="T18" fmla="*/ 482 w 494"/>
                <a:gd name="T19" fmla="*/ 133 h 177"/>
                <a:gd name="T20" fmla="*/ 469 w 494"/>
                <a:gd name="T21" fmla="*/ 151 h 177"/>
                <a:gd name="T22" fmla="*/ 450 w 494"/>
                <a:gd name="T23" fmla="*/ 165 h 177"/>
                <a:gd name="T24" fmla="*/ 429 w 494"/>
                <a:gd name="T25" fmla="*/ 174 h 177"/>
                <a:gd name="T26" fmla="*/ 406 w 494"/>
                <a:gd name="T27" fmla="*/ 177 h 177"/>
                <a:gd name="T28" fmla="*/ 88 w 494"/>
                <a:gd name="T29" fmla="*/ 177 h 177"/>
                <a:gd name="T30" fmla="*/ 65 w 494"/>
                <a:gd name="T31" fmla="*/ 174 h 177"/>
                <a:gd name="T32" fmla="*/ 44 w 494"/>
                <a:gd name="T33" fmla="*/ 165 h 177"/>
                <a:gd name="T34" fmla="*/ 25 w 494"/>
                <a:gd name="T35" fmla="*/ 151 h 177"/>
                <a:gd name="T36" fmla="*/ 12 w 494"/>
                <a:gd name="T37" fmla="*/ 133 h 177"/>
                <a:gd name="T38" fmla="*/ 3 w 494"/>
                <a:gd name="T39" fmla="*/ 112 h 177"/>
                <a:gd name="T40" fmla="*/ 0 w 494"/>
                <a:gd name="T41" fmla="*/ 89 h 177"/>
                <a:gd name="T42" fmla="*/ 3 w 494"/>
                <a:gd name="T43" fmla="*/ 65 h 177"/>
                <a:gd name="T44" fmla="*/ 12 w 494"/>
                <a:gd name="T45" fmla="*/ 43 h 177"/>
                <a:gd name="T46" fmla="*/ 25 w 494"/>
                <a:gd name="T47" fmla="*/ 25 h 177"/>
                <a:gd name="T48" fmla="*/ 44 w 494"/>
                <a:gd name="T49" fmla="*/ 12 h 177"/>
                <a:gd name="T50" fmla="*/ 65 w 494"/>
                <a:gd name="T51" fmla="*/ 3 h 177"/>
                <a:gd name="T52" fmla="*/ 88 w 494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4" h="177">
                  <a:moveTo>
                    <a:pt x="88" y="0"/>
                  </a:moveTo>
                  <a:lnTo>
                    <a:pt x="406" y="0"/>
                  </a:lnTo>
                  <a:lnTo>
                    <a:pt x="429" y="3"/>
                  </a:lnTo>
                  <a:lnTo>
                    <a:pt x="450" y="12"/>
                  </a:lnTo>
                  <a:lnTo>
                    <a:pt x="469" y="25"/>
                  </a:lnTo>
                  <a:lnTo>
                    <a:pt x="482" y="43"/>
                  </a:lnTo>
                  <a:lnTo>
                    <a:pt x="491" y="65"/>
                  </a:lnTo>
                  <a:lnTo>
                    <a:pt x="494" y="89"/>
                  </a:lnTo>
                  <a:lnTo>
                    <a:pt x="491" y="112"/>
                  </a:lnTo>
                  <a:lnTo>
                    <a:pt x="482" y="133"/>
                  </a:lnTo>
                  <a:lnTo>
                    <a:pt x="469" y="151"/>
                  </a:lnTo>
                  <a:lnTo>
                    <a:pt x="450" y="165"/>
                  </a:lnTo>
                  <a:lnTo>
                    <a:pt x="429" y="174"/>
                  </a:lnTo>
                  <a:lnTo>
                    <a:pt x="406" y="177"/>
                  </a:lnTo>
                  <a:lnTo>
                    <a:pt x="88" y="177"/>
                  </a:lnTo>
                  <a:lnTo>
                    <a:pt x="65" y="174"/>
                  </a:lnTo>
                  <a:lnTo>
                    <a:pt x="44" y="165"/>
                  </a:lnTo>
                  <a:lnTo>
                    <a:pt x="25" y="151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5" y="25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18">
              <a:extLst>
                <a:ext uri="{FF2B5EF4-FFF2-40B4-BE49-F238E27FC236}">
                  <a16:creationId xmlns:a16="http://schemas.microsoft.com/office/drawing/2014/main" id="{5494A96D-D2CF-4EFF-8C79-F54D6D6CBA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2325" y="3636963"/>
              <a:ext cx="77787" cy="28575"/>
            </a:xfrm>
            <a:custGeom>
              <a:avLst/>
              <a:gdLst>
                <a:gd name="T0" fmla="*/ 89 w 494"/>
                <a:gd name="T1" fmla="*/ 0 h 177"/>
                <a:gd name="T2" fmla="*/ 407 w 494"/>
                <a:gd name="T3" fmla="*/ 0 h 177"/>
                <a:gd name="T4" fmla="*/ 430 w 494"/>
                <a:gd name="T5" fmla="*/ 3 h 177"/>
                <a:gd name="T6" fmla="*/ 451 w 494"/>
                <a:gd name="T7" fmla="*/ 12 h 177"/>
                <a:gd name="T8" fmla="*/ 469 w 494"/>
                <a:gd name="T9" fmla="*/ 25 h 177"/>
                <a:gd name="T10" fmla="*/ 482 w 494"/>
                <a:gd name="T11" fmla="*/ 43 h 177"/>
                <a:gd name="T12" fmla="*/ 491 w 494"/>
                <a:gd name="T13" fmla="*/ 65 h 177"/>
                <a:gd name="T14" fmla="*/ 494 w 494"/>
                <a:gd name="T15" fmla="*/ 89 h 177"/>
                <a:gd name="T16" fmla="*/ 491 w 494"/>
                <a:gd name="T17" fmla="*/ 112 h 177"/>
                <a:gd name="T18" fmla="*/ 482 w 494"/>
                <a:gd name="T19" fmla="*/ 133 h 177"/>
                <a:gd name="T20" fmla="*/ 469 w 494"/>
                <a:gd name="T21" fmla="*/ 151 h 177"/>
                <a:gd name="T22" fmla="*/ 451 w 494"/>
                <a:gd name="T23" fmla="*/ 165 h 177"/>
                <a:gd name="T24" fmla="*/ 430 w 494"/>
                <a:gd name="T25" fmla="*/ 174 h 177"/>
                <a:gd name="T26" fmla="*/ 407 w 494"/>
                <a:gd name="T27" fmla="*/ 177 h 177"/>
                <a:gd name="T28" fmla="*/ 89 w 494"/>
                <a:gd name="T29" fmla="*/ 177 h 177"/>
                <a:gd name="T30" fmla="*/ 65 w 494"/>
                <a:gd name="T31" fmla="*/ 174 h 177"/>
                <a:gd name="T32" fmla="*/ 44 w 494"/>
                <a:gd name="T33" fmla="*/ 165 h 177"/>
                <a:gd name="T34" fmla="*/ 27 w 494"/>
                <a:gd name="T35" fmla="*/ 151 h 177"/>
                <a:gd name="T36" fmla="*/ 12 w 494"/>
                <a:gd name="T37" fmla="*/ 133 h 177"/>
                <a:gd name="T38" fmla="*/ 3 w 494"/>
                <a:gd name="T39" fmla="*/ 112 h 177"/>
                <a:gd name="T40" fmla="*/ 0 w 494"/>
                <a:gd name="T41" fmla="*/ 89 h 177"/>
                <a:gd name="T42" fmla="*/ 3 w 494"/>
                <a:gd name="T43" fmla="*/ 65 h 177"/>
                <a:gd name="T44" fmla="*/ 12 w 494"/>
                <a:gd name="T45" fmla="*/ 43 h 177"/>
                <a:gd name="T46" fmla="*/ 27 w 494"/>
                <a:gd name="T47" fmla="*/ 25 h 177"/>
                <a:gd name="T48" fmla="*/ 44 w 494"/>
                <a:gd name="T49" fmla="*/ 12 h 177"/>
                <a:gd name="T50" fmla="*/ 65 w 494"/>
                <a:gd name="T51" fmla="*/ 3 h 177"/>
                <a:gd name="T52" fmla="*/ 89 w 494"/>
                <a:gd name="T53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4" h="177">
                  <a:moveTo>
                    <a:pt x="89" y="0"/>
                  </a:moveTo>
                  <a:lnTo>
                    <a:pt x="407" y="0"/>
                  </a:lnTo>
                  <a:lnTo>
                    <a:pt x="430" y="3"/>
                  </a:lnTo>
                  <a:lnTo>
                    <a:pt x="451" y="12"/>
                  </a:lnTo>
                  <a:lnTo>
                    <a:pt x="469" y="25"/>
                  </a:lnTo>
                  <a:lnTo>
                    <a:pt x="482" y="43"/>
                  </a:lnTo>
                  <a:lnTo>
                    <a:pt x="491" y="65"/>
                  </a:lnTo>
                  <a:lnTo>
                    <a:pt x="494" y="89"/>
                  </a:lnTo>
                  <a:lnTo>
                    <a:pt x="491" y="112"/>
                  </a:lnTo>
                  <a:lnTo>
                    <a:pt x="482" y="133"/>
                  </a:lnTo>
                  <a:lnTo>
                    <a:pt x="469" y="151"/>
                  </a:lnTo>
                  <a:lnTo>
                    <a:pt x="451" y="165"/>
                  </a:lnTo>
                  <a:lnTo>
                    <a:pt x="430" y="174"/>
                  </a:lnTo>
                  <a:lnTo>
                    <a:pt x="407" y="177"/>
                  </a:lnTo>
                  <a:lnTo>
                    <a:pt x="89" y="177"/>
                  </a:lnTo>
                  <a:lnTo>
                    <a:pt x="65" y="174"/>
                  </a:lnTo>
                  <a:lnTo>
                    <a:pt x="44" y="165"/>
                  </a:lnTo>
                  <a:lnTo>
                    <a:pt x="27" y="151"/>
                  </a:lnTo>
                  <a:lnTo>
                    <a:pt x="12" y="133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3" y="65"/>
                  </a:lnTo>
                  <a:lnTo>
                    <a:pt x="12" y="43"/>
                  </a:lnTo>
                  <a:lnTo>
                    <a:pt x="27" y="25"/>
                  </a:lnTo>
                  <a:lnTo>
                    <a:pt x="44" y="12"/>
                  </a:lnTo>
                  <a:lnTo>
                    <a:pt x="65" y="3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19">
              <a:extLst>
                <a:ext uri="{FF2B5EF4-FFF2-40B4-BE49-F238E27FC236}">
                  <a16:creationId xmlns:a16="http://schemas.microsoft.com/office/drawing/2014/main" id="{D6D21AE1-A3EB-499B-BF20-CE5D8863A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4175" y="3814763"/>
              <a:ext cx="65087" cy="65088"/>
            </a:xfrm>
            <a:custGeom>
              <a:avLst/>
              <a:gdLst>
                <a:gd name="T0" fmla="*/ 310 w 407"/>
                <a:gd name="T1" fmla="*/ 0 h 408"/>
                <a:gd name="T2" fmla="*/ 329 w 407"/>
                <a:gd name="T3" fmla="*/ 0 h 408"/>
                <a:gd name="T4" fmla="*/ 348 w 407"/>
                <a:gd name="T5" fmla="*/ 3 h 408"/>
                <a:gd name="T6" fmla="*/ 366 w 407"/>
                <a:gd name="T7" fmla="*/ 12 h 408"/>
                <a:gd name="T8" fmla="*/ 382 w 407"/>
                <a:gd name="T9" fmla="*/ 24 h 408"/>
                <a:gd name="T10" fmla="*/ 394 w 407"/>
                <a:gd name="T11" fmla="*/ 41 h 408"/>
                <a:gd name="T12" fmla="*/ 403 w 407"/>
                <a:gd name="T13" fmla="*/ 59 h 408"/>
                <a:gd name="T14" fmla="*/ 407 w 407"/>
                <a:gd name="T15" fmla="*/ 78 h 408"/>
                <a:gd name="T16" fmla="*/ 407 w 407"/>
                <a:gd name="T17" fmla="*/ 98 h 408"/>
                <a:gd name="T18" fmla="*/ 403 w 407"/>
                <a:gd name="T19" fmla="*/ 116 h 408"/>
                <a:gd name="T20" fmla="*/ 394 w 407"/>
                <a:gd name="T21" fmla="*/ 134 h 408"/>
                <a:gd name="T22" fmla="*/ 382 w 407"/>
                <a:gd name="T23" fmla="*/ 150 h 408"/>
                <a:gd name="T24" fmla="*/ 151 w 407"/>
                <a:gd name="T25" fmla="*/ 381 h 408"/>
                <a:gd name="T26" fmla="*/ 137 w 407"/>
                <a:gd name="T27" fmla="*/ 394 h 408"/>
                <a:gd name="T28" fmla="*/ 122 w 407"/>
                <a:gd name="T29" fmla="*/ 401 h 408"/>
                <a:gd name="T30" fmla="*/ 105 w 407"/>
                <a:gd name="T31" fmla="*/ 406 h 408"/>
                <a:gd name="T32" fmla="*/ 89 w 407"/>
                <a:gd name="T33" fmla="*/ 408 h 408"/>
                <a:gd name="T34" fmla="*/ 71 w 407"/>
                <a:gd name="T35" fmla="*/ 406 h 408"/>
                <a:gd name="T36" fmla="*/ 56 w 407"/>
                <a:gd name="T37" fmla="*/ 401 h 408"/>
                <a:gd name="T38" fmla="*/ 40 w 407"/>
                <a:gd name="T39" fmla="*/ 394 h 408"/>
                <a:gd name="T40" fmla="*/ 26 w 407"/>
                <a:gd name="T41" fmla="*/ 381 h 408"/>
                <a:gd name="T42" fmla="*/ 14 w 407"/>
                <a:gd name="T43" fmla="*/ 366 h 408"/>
                <a:gd name="T44" fmla="*/ 5 w 407"/>
                <a:gd name="T45" fmla="*/ 348 h 408"/>
                <a:gd name="T46" fmla="*/ 0 w 407"/>
                <a:gd name="T47" fmla="*/ 329 h 408"/>
                <a:gd name="T48" fmla="*/ 0 w 407"/>
                <a:gd name="T49" fmla="*/ 309 h 408"/>
                <a:gd name="T50" fmla="*/ 5 w 407"/>
                <a:gd name="T51" fmla="*/ 290 h 408"/>
                <a:gd name="T52" fmla="*/ 14 w 407"/>
                <a:gd name="T53" fmla="*/ 273 h 408"/>
                <a:gd name="T54" fmla="*/ 26 w 407"/>
                <a:gd name="T55" fmla="*/ 256 h 408"/>
                <a:gd name="T56" fmla="*/ 257 w 407"/>
                <a:gd name="T57" fmla="*/ 24 h 408"/>
                <a:gd name="T58" fmla="*/ 273 w 407"/>
                <a:gd name="T59" fmla="*/ 12 h 408"/>
                <a:gd name="T60" fmla="*/ 291 w 407"/>
                <a:gd name="T61" fmla="*/ 3 h 408"/>
                <a:gd name="T62" fmla="*/ 310 w 407"/>
                <a:gd name="T6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7" h="408">
                  <a:moveTo>
                    <a:pt x="310" y="0"/>
                  </a:moveTo>
                  <a:lnTo>
                    <a:pt x="329" y="0"/>
                  </a:lnTo>
                  <a:lnTo>
                    <a:pt x="348" y="3"/>
                  </a:lnTo>
                  <a:lnTo>
                    <a:pt x="366" y="12"/>
                  </a:lnTo>
                  <a:lnTo>
                    <a:pt x="382" y="24"/>
                  </a:lnTo>
                  <a:lnTo>
                    <a:pt x="394" y="41"/>
                  </a:lnTo>
                  <a:lnTo>
                    <a:pt x="403" y="59"/>
                  </a:lnTo>
                  <a:lnTo>
                    <a:pt x="407" y="78"/>
                  </a:lnTo>
                  <a:lnTo>
                    <a:pt x="407" y="98"/>
                  </a:lnTo>
                  <a:lnTo>
                    <a:pt x="403" y="116"/>
                  </a:lnTo>
                  <a:lnTo>
                    <a:pt x="394" y="134"/>
                  </a:lnTo>
                  <a:lnTo>
                    <a:pt x="382" y="150"/>
                  </a:lnTo>
                  <a:lnTo>
                    <a:pt x="151" y="381"/>
                  </a:lnTo>
                  <a:lnTo>
                    <a:pt x="137" y="394"/>
                  </a:lnTo>
                  <a:lnTo>
                    <a:pt x="122" y="401"/>
                  </a:lnTo>
                  <a:lnTo>
                    <a:pt x="105" y="406"/>
                  </a:lnTo>
                  <a:lnTo>
                    <a:pt x="89" y="408"/>
                  </a:lnTo>
                  <a:lnTo>
                    <a:pt x="71" y="406"/>
                  </a:lnTo>
                  <a:lnTo>
                    <a:pt x="56" y="401"/>
                  </a:lnTo>
                  <a:lnTo>
                    <a:pt x="40" y="394"/>
                  </a:lnTo>
                  <a:lnTo>
                    <a:pt x="26" y="381"/>
                  </a:lnTo>
                  <a:lnTo>
                    <a:pt x="14" y="366"/>
                  </a:lnTo>
                  <a:lnTo>
                    <a:pt x="5" y="348"/>
                  </a:lnTo>
                  <a:lnTo>
                    <a:pt x="0" y="329"/>
                  </a:lnTo>
                  <a:lnTo>
                    <a:pt x="0" y="309"/>
                  </a:lnTo>
                  <a:lnTo>
                    <a:pt x="5" y="290"/>
                  </a:lnTo>
                  <a:lnTo>
                    <a:pt x="14" y="273"/>
                  </a:lnTo>
                  <a:lnTo>
                    <a:pt x="26" y="256"/>
                  </a:lnTo>
                  <a:lnTo>
                    <a:pt x="257" y="24"/>
                  </a:lnTo>
                  <a:lnTo>
                    <a:pt x="273" y="12"/>
                  </a:lnTo>
                  <a:lnTo>
                    <a:pt x="291" y="3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20">
              <a:extLst>
                <a:ext uri="{FF2B5EF4-FFF2-40B4-BE49-F238E27FC236}">
                  <a16:creationId xmlns:a16="http://schemas.microsoft.com/office/drawing/2014/main" id="{365FE845-6621-4919-86CC-56E9F62D3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00" y="3448050"/>
              <a:ext cx="63500" cy="63500"/>
            </a:xfrm>
            <a:custGeom>
              <a:avLst/>
              <a:gdLst>
                <a:gd name="T0" fmla="*/ 303 w 401"/>
                <a:gd name="T1" fmla="*/ 0 h 403"/>
                <a:gd name="T2" fmla="*/ 322 w 401"/>
                <a:gd name="T3" fmla="*/ 0 h 403"/>
                <a:gd name="T4" fmla="*/ 341 w 401"/>
                <a:gd name="T5" fmla="*/ 4 h 403"/>
                <a:gd name="T6" fmla="*/ 360 w 401"/>
                <a:gd name="T7" fmla="*/ 13 h 403"/>
                <a:gd name="T8" fmla="*/ 375 w 401"/>
                <a:gd name="T9" fmla="*/ 26 h 403"/>
                <a:gd name="T10" fmla="*/ 387 w 401"/>
                <a:gd name="T11" fmla="*/ 42 h 403"/>
                <a:gd name="T12" fmla="*/ 396 w 401"/>
                <a:gd name="T13" fmla="*/ 60 h 403"/>
                <a:gd name="T14" fmla="*/ 401 w 401"/>
                <a:gd name="T15" fmla="*/ 79 h 403"/>
                <a:gd name="T16" fmla="*/ 401 w 401"/>
                <a:gd name="T17" fmla="*/ 99 h 403"/>
                <a:gd name="T18" fmla="*/ 396 w 401"/>
                <a:gd name="T19" fmla="*/ 118 h 403"/>
                <a:gd name="T20" fmla="*/ 387 w 401"/>
                <a:gd name="T21" fmla="*/ 135 h 403"/>
                <a:gd name="T22" fmla="*/ 375 w 401"/>
                <a:gd name="T23" fmla="*/ 151 h 403"/>
                <a:gd name="T24" fmla="*/ 151 w 401"/>
                <a:gd name="T25" fmla="*/ 377 h 403"/>
                <a:gd name="T26" fmla="*/ 136 w 401"/>
                <a:gd name="T27" fmla="*/ 388 h 403"/>
                <a:gd name="T28" fmla="*/ 121 w 401"/>
                <a:gd name="T29" fmla="*/ 396 h 403"/>
                <a:gd name="T30" fmla="*/ 105 w 401"/>
                <a:gd name="T31" fmla="*/ 400 h 403"/>
                <a:gd name="T32" fmla="*/ 88 w 401"/>
                <a:gd name="T33" fmla="*/ 403 h 403"/>
                <a:gd name="T34" fmla="*/ 71 w 401"/>
                <a:gd name="T35" fmla="*/ 400 h 403"/>
                <a:gd name="T36" fmla="*/ 55 w 401"/>
                <a:gd name="T37" fmla="*/ 396 h 403"/>
                <a:gd name="T38" fmla="*/ 39 w 401"/>
                <a:gd name="T39" fmla="*/ 388 h 403"/>
                <a:gd name="T40" fmla="*/ 26 w 401"/>
                <a:gd name="T41" fmla="*/ 377 h 403"/>
                <a:gd name="T42" fmla="*/ 13 w 401"/>
                <a:gd name="T43" fmla="*/ 360 h 403"/>
                <a:gd name="T44" fmla="*/ 5 w 401"/>
                <a:gd name="T45" fmla="*/ 343 h 403"/>
                <a:gd name="T46" fmla="*/ 0 w 401"/>
                <a:gd name="T47" fmla="*/ 324 h 403"/>
                <a:gd name="T48" fmla="*/ 0 w 401"/>
                <a:gd name="T49" fmla="*/ 304 h 403"/>
                <a:gd name="T50" fmla="*/ 5 w 401"/>
                <a:gd name="T51" fmla="*/ 285 h 403"/>
                <a:gd name="T52" fmla="*/ 13 w 401"/>
                <a:gd name="T53" fmla="*/ 267 h 403"/>
                <a:gd name="T54" fmla="*/ 26 w 401"/>
                <a:gd name="T55" fmla="*/ 252 h 403"/>
                <a:gd name="T56" fmla="*/ 250 w 401"/>
                <a:gd name="T57" fmla="*/ 26 h 403"/>
                <a:gd name="T58" fmla="*/ 267 w 401"/>
                <a:gd name="T59" fmla="*/ 13 h 403"/>
                <a:gd name="T60" fmla="*/ 285 w 401"/>
                <a:gd name="T61" fmla="*/ 4 h 403"/>
                <a:gd name="T62" fmla="*/ 303 w 401"/>
                <a:gd name="T63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1" h="403">
                  <a:moveTo>
                    <a:pt x="303" y="0"/>
                  </a:moveTo>
                  <a:lnTo>
                    <a:pt x="322" y="0"/>
                  </a:lnTo>
                  <a:lnTo>
                    <a:pt x="341" y="4"/>
                  </a:lnTo>
                  <a:lnTo>
                    <a:pt x="360" y="13"/>
                  </a:lnTo>
                  <a:lnTo>
                    <a:pt x="375" y="26"/>
                  </a:lnTo>
                  <a:lnTo>
                    <a:pt x="387" y="42"/>
                  </a:lnTo>
                  <a:lnTo>
                    <a:pt x="396" y="60"/>
                  </a:lnTo>
                  <a:lnTo>
                    <a:pt x="401" y="79"/>
                  </a:lnTo>
                  <a:lnTo>
                    <a:pt x="401" y="99"/>
                  </a:lnTo>
                  <a:lnTo>
                    <a:pt x="396" y="118"/>
                  </a:lnTo>
                  <a:lnTo>
                    <a:pt x="387" y="135"/>
                  </a:lnTo>
                  <a:lnTo>
                    <a:pt x="375" y="151"/>
                  </a:lnTo>
                  <a:lnTo>
                    <a:pt x="151" y="377"/>
                  </a:lnTo>
                  <a:lnTo>
                    <a:pt x="136" y="388"/>
                  </a:lnTo>
                  <a:lnTo>
                    <a:pt x="121" y="396"/>
                  </a:lnTo>
                  <a:lnTo>
                    <a:pt x="105" y="400"/>
                  </a:lnTo>
                  <a:lnTo>
                    <a:pt x="88" y="403"/>
                  </a:lnTo>
                  <a:lnTo>
                    <a:pt x="71" y="400"/>
                  </a:lnTo>
                  <a:lnTo>
                    <a:pt x="55" y="396"/>
                  </a:lnTo>
                  <a:lnTo>
                    <a:pt x="39" y="388"/>
                  </a:lnTo>
                  <a:lnTo>
                    <a:pt x="26" y="377"/>
                  </a:lnTo>
                  <a:lnTo>
                    <a:pt x="13" y="360"/>
                  </a:lnTo>
                  <a:lnTo>
                    <a:pt x="5" y="343"/>
                  </a:lnTo>
                  <a:lnTo>
                    <a:pt x="0" y="324"/>
                  </a:lnTo>
                  <a:lnTo>
                    <a:pt x="0" y="304"/>
                  </a:lnTo>
                  <a:lnTo>
                    <a:pt x="5" y="285"/>
                  </a:lnTo>
                  <a:lnTo>
                    <a:pt x="13" y="267"/>
                  </a:lnTo>
                  <a:lnTo>
                    <a:pt x="26" y="252"/>
                  </a:lnTo>
                  <a:lnTo>
                    <a:pt x="250" y="26"/>
                  </a:lnTo>
                  <a:lnTo>
                    <a:pt x="267" y="13"/>
                  </a:lnTo>
                  <a:lnTo>
                    <a:pt x="285" y="4"/>
                  </a:lnTo>
                  <a:lnTo>
                    <a:pt x="3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1">
              <a:extLst>
                <a:ext uri="{FF2B5EF4-FFF2-40B4-BE49-F238E27FC236}">
                  <a16:creationId xmlns:a16="http://schemas.microsoft.com/office/drawing/2014/main" id="{B61EA414-FA2F-4460-9D8B-599EEE6B0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9575" y="3448050"/>
              <a:ext cx="63500" cy="63500"/>
            </a:xfrm>
            <a:custGeom>
              <a:avLst/>
              <a:gdLst>
                <a:gd name="T0" fmla="*/ 97 w 400"/>
                <a:gd name="T1" fmla="*/ 0 h 402"/>
                <a:gd name="T2" fmla="*/ 117 w 400"/>
                <a:gd name="T3" fmla="*/ 3 h 402"/>
                <a:gd name="T4" fmla="*/ 135 w 400"/>
                <a:gd name="T5" fmla="*/ 12 h 402"/>
                <a:gd name="T6" fmla="*/ 150 w 400"/>
                <a:gd name="T7" fmla="*/ 25 h 402"/>
                <a:gd name="T8" fmla="*/ 375 w 400"/>
                <a:gd name="T9" fmla="*/ 251 h 402"/>
                <a:gd name="T10" fmla="*/ 388 w 400"/>
                <a:gd name="T11" fmla="*/ 266 h 402"/>
                <a:gd name="T12" fmla="*/ 396 w 400"/>
                <a:gd name="T13" fmla="*/ 284 h 402"/>
                <a:gd name="T14" fmla="*/ 400 w 400"/>
                <a:gd name="T15" fmla="*/ 303 h 402"/>
                <a:gd name="T16" fmla="*/ 400 w 400"/>
                <a:gd name="T17" fmla="*/ 323 h 402"/>
                <a:gd name="T18" fmla="*/ 396 w 400"/>
                <a:gd name="T19" fmla="*/ 342 h 402"/>
                <a:gd name="T20" fmla="*/ 388 w 400"/>
                <a:gd name="T21" fmla="*/ 359 h 402"/>
                <a:gd name="T22" fmla="*/ 375 w 400"/>
                <a:gd name="T23" fmla="*/ 375 h 402"/>
                <a:gd name="T24" fmla="*/ 361 w 400"/>
                <a:gd name="T25" fmla="*/ 387 h 402"/>
                <a:gd name="T26" fmla="*/ 346 w 400"/>
                <a:gd name="T27" fmla="*/ 395 h 402"/>
                <a:gd name="T28" fmla="*/ 329 w 400"/>
                <a:gd name="T29" fmla="*/ 399 h 402"/>
                <a:gd name="T30" fmla="*/ 313 w 400"/>
                <a:gd name="T31" fmla="*/ 402 h 402"/>
                <a:gd name="T32" fmla="*/ 296 w 400"/>
                <a:gd name="T33" fmla="*/ 399 h 402"/>
                <a:gd name="T34" fmla="*/ 280 w 400"/>
                <a:gd name="T35" fmla="*/ 395 h 402"/>
                <a:gd name="T36" fmla="*/ 264 w 400"/>
                <a:gd name="T37" fmla="*/ 387 h 402"/>
                <a:gd name="T38" fmla="*/ 250 w 400"/>
                <a:gd name="T39" fmla="*/ 375 h 402"/>
                <a:gd name="T40" fmla="*/ 25 w 400"/>
                <a:gd name="T41" fmla="*/ 150 h 402"/>
                <a:gd name="T42" fmla="*/ 13 w 400"/>
                <a:gd name="T43" fmla="*/ 134 h 402"/>
                <a:gd name="T44" fmla="*/ 4 w 400"/>
                <a:gd name="T45" fmla="*/ 117 h 402"/>
                <a:gd name="T46" fmla="*/ 0 w 400"/>
                <a:gd name="T47" fmla="*/ 98 h 402"/>
                <a:gd name="T48" fmla="*/ 0 w 400"/>
                <a:gd name="T49" fmla="*/ 78 h 402"/>
                <a:gd name="T50" fmla="*/ 4 w 400"/>
                <a:gd name="T51" fmla="*/ 59 h 402"/>
                <a:gd name="T52" fmla="*/ 13 w 400"/>
                <a:gd name="T53" fmla="*/ 41 h 402"/>
                <a:gd name="T54" fmla="*/ 25 w 400"/>
                <a:gd name="T55" fmla="*/ 25 h 402"/>
                <a:gd name="T56" fmla="*/ 42 w 400"/>
                <a:gd name="T57" fmla="*/ 12 h 402"/>
                <a:gd name="T58" fmla="*/ 59 w 400"/>
                <a:gd name="T59" fmla="*/ 3 h 402"/>
                <a:gd name="T60" fmla="*/ 78 w 400"/>
                <a:gd name="T61" fmla="*/ 0 h 402"/>
                <a:gd name="T62" fmla="*/ 97 w 400"/>
                <a:gd name="T63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2">
                  <a:moveTo>
                    <a:pt x="97" y="0"/>
                  </a:moveTo>
                  <a:lnTo>
                    <a:pt x="117" y="3"/>
                  </a:lnTo>
                  <a:lnTo>
                    <a:pt x="135" y="12"/>
                  </a:lnTo>
                  <a:lnTo>
                    <a:pt x="150" y="25"/>
                  </a:lnTo>
                  <a:lnTo>
                    <a:pt x="375" y="251"/>
                  </a:lnTo>
                  <a:lnTo>
                    <a:pt x="388" y="266"/>
                  </a:lnTo>
                  <a:lnTo>
                    <a:pt x="396" y="284"/>
                  </a:lnTo>
                  <a:lnTo>
                    <a:pt x="400" y="303"/>
                  </a:lnTo>
                  <a:lnTo>
                    <a:pt x="400" y="323"/>
                  </a:lnTo>
                  <a:lnTo>
                    <a:pt x="396" y="342"/>
                  </a:lnTo>
                  <a:lnTo>
                    <a:pt x="388" y="359"/>
                  </a:lnTo>
                  <a:lnTo>
                    <a:pt x="375" y="375"/>
                  </a:lnTo>
                  <a:lnTo>
                    <a:pt x="361" y="387"/>
                  </a:lnTo>
                  <a:lnTo>
                    <a:pt x="346" y="395"/>
                  </a:lnTo>
                  <a:lnTo>
                    <a:pt x="329" y="399"/>
                  </a:lnTo>
                  <a:lnTo>
                    <a:pt x="313" y="402"/>
                  </a:lnTo>
                  <a:lnTo>
                    <a:pt x="296" y="399"/>
                  </a:lnTo>
                  <a:lnTo>
                    <a:pt x="280" y="395"/>
                  </a:lnTo>
                  <a:lnTo>
                    <a:pt x="264" y="387"/>
                  </a:lnTo>
                  <a:lnTo>
                    <a:pt x="250" y="375"/>
                  </a:lnTo>
                  <a:lnTo>
                    <a:pt x="25" y="150"/>
                  </a:lnTo>
                  <a:lnTo>
                    <a:pt x="13" y="134"/>
                  </a:lnTo>
                  <a:lnTo>
                    <a:pt x="4" y="117"/>
                  </a:lnTo>
                  <a:lnTo>
                    <a:pt x="0" y="98"/>
                  </a:lnTo>
                  <a:lnTo>
                    <a:pt x="0" y="78"/>
                  </a:lnTo>
                  <a:lnTo>
                    <a:pt x="4" y="59"/>
                  </a:lnTo>
                  <a:lnTo>
                    <a:pt x="13" y="41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59" y="3"/>
                  </a:lnTo>
                  <a:lnTo>
                    <a:pt x="78" y="0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22">
              <a:extLst>
                <a:ext uri="{FF2B5EF4-FFF2-40B4-BE49-F238E27FC236}">
                  <a16:creationId xmlns:a16="http://schemas.microsoft.com/office/drawing/2014/main" id="{F68F1BED-111F-4E93-9AE5-20A7183A6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4700" y="3814763"/>
              <a:ext cx="65087" cy="65088"/>
            </a:xfrm>
            <a:custGeom>
              <a:avLst/>
              <a:gdLst>
                <a:gd name="T0" fmla="*/ 98 w 406"/>
                <a:gd name="T1" fmla="*/ 0 h 408"/>
                <a:gd name="T2" fmla="*/ 116 w 406"/>
                <a:gd name="T3" fmla="*/ 4 h 408"/>
                <a:gd name="T4" fmla="*/ 135 w 406"/>
                <a:gd name="T5" fmla="*/ 13 h 408"/>
                <a:gd name="T6" fmla="*/ 151 w 406"/>
                <a:gd name="T7" fmla="*/ 25 h 408"/>
                <a:gd name="T8" fmla="*/ 381 w 406"/>
                <a:gd name="T9" fmla="*/ 256 h 408"/>
                <a:gd name="T10" fmla="*/ 394 w 406"/>
                <a:gd name="T11" fmla="*/ 273 h 408"/>
                <a:gd name="T12" fmla="*/ 402 w 406"/>
                <a:gd name="T13" fmla="*/ 290 h 408"/>
                <a:gd name="T14" fmla="*/ 406 w 406"/>
                <a:gd name="T15" fmla="*/ 309 h 408"/>
                <a:gd name="T16" fmla="*/ 406 w 406"/>
                <a:gd name="T17" fmla="*/ 329 h 408"/>
                <a:gd name="T18" fmla="*/ 402 w 406"/>
                <a:gd name="T19" fmla="*/ 348 h 408"/>
                <a:gd name="T20" fmla="*/ 394 w 406"/>
                <a:gd name="T21" fmla="*/ 366 h 408"/>
                <a:gd name="T22" fmla="*/ 381 w 406"/>
                <a:gd name="T23" fmla="*/ 381 h 408"/>
                <a:gd name="T24" fmla="*/ 368 w 406"/>
                <a:gd name="T25" fmla="*/ 394 h 408"/>
                <a:gd name="T26" fmla="*/ 352 w 406"/>
                <a:gd name="T27" fmla="*/ 401 h 408"/>
                <a:gd name="T28" fmla="*/ 335 w 406"/>
                <a:gd name="T29" fmla="*/ 406 h 408"/>
                <a:gd name="T30" fmla="*/ 319 w 406"/>
                <a:gd name="T31" fmla="*/ 408 h 408"/>
                <a:gd name="T32" fmla="*/ 301 w 406"/>
                <a:gd name="T33" fmla="*/ 406 h 408"/>
                <a:gd name="T34" fmla="*/ 286 w 406"/>
                <a:gd name="T35" fmla="*/ 401 h 408"/>
                <a:gd name="T36" fmla="*/ 270 w 406"/>
                <a:gd name="T37" fmla="*/ 394 h 408"/>
                <a:gd name="T38" fmla="*/ 256 w 406"/>
                <a:gd name="T39" fmla="*/ 381 h 408"/>
                <a:gd name="T40" fmla="*/ 26 w 406"/>
                <a:gd name="T41" fmla="*/ 151 h 408"/>
                <a:gd name="T42" fmla="*/ 14 w 406"/>
                <a:gd name="T43" fmla="*/ 135 h 408"/>
                <a:gd name="T44" fmla="*/ 5 w 406"/>
                <a:gd name="T45" fmla="*/ 117 h 408"/>
                <a:gd name="T46" fmla="*/ 0 w 406"/>
                <a:gd name="T47" fmla="*/ 98 h 408"/>
                <a:gd name="T48" fmla="*/ 0 w 406"/>
                <a:gd name="T49" fmla="*/ 79 h 408"/>
                <a:gd name="T50" fmla="*/ 5 w 406"/>
                <a:gd name="T51" fmla="*/ 60 h 408"/>
                <a:gd name="T52" fmla="*/ 14 w 406"/>
                <a:gd name="T53" fmla="*/ 42 h 408"/>
                <a:gd name="T54" fmla="*/ 26 w 406"/>
                <a:gd name="T55" fmla="*/ 25 h 408"/>
                <a:gd name="T56" fmla="*/ 42 w 406"/>
                <a:gd name="T57" fmla="*/ 13 h 408"/>
                <a:gd name="T58" fmla="*/ 60 w 406"/>
                <a:gd name="T59" fmla="*/ 4 h 408"/>
                <a:gd name="T60" fmla="*/ 79 w 406"/>
                <a:gd name="T61" fmla="*/ 0 h 408"/>
                <a:gd name="T62" fmla="*/ 98 w 406"/>
                <a:gd name="T6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6" h="408">
                  <a:moveTo>
                    <a:pt x="98" y="0"/>
                  </a:moveTo>
                  <a:lnTo>
                    <a:pt x="116" y="4"/>
                  </a:lnTo>
                  <a:lnTo>
                    <a:pt x="135" y="13"/>
                  </a:lnTo>
                  <a:lnTo>
                    <a:pt x="151" y="25"/>
                  </a:lnTo>
                  <a:lnTo>
                    <a:pt x="381" y="256"/>
                  </a:lnTo>
                  <a:lnTo>
                    <a:pt x="394" y="273"/>
                  </a:lnTo>
                  <a:lnTo>
                    <a:pt x="402" y="290"/>
                  </a:lnTo>
                  <a:lnTo>
                    <a:pt x="406" y="309"/>
                  </a:lnTo>
                  <a:lnTo>
                    <a:pt x="406" y="329"/>
                  </a:lnTo>
                  <a:lnTo>
                    <a:pt x="402" y="348"/>
                  </a:lnTo>
                  <a:lnTo>
                    <a:pt x="394" y="366"/>
                  </a:lnTo>
                  <a:lnTo>
                    <a:pt x="381" y="381"/>
                  </a:lnTo>
                  <a:lnTo>
                    <a:pt x="368" y="394"/>
                  </a:lnTo>
                  <a:lnTo>
                    <a:pt x="352" y="401"/>
                  </a:lnTo>
                  <a:lnTo>
                    <a:pt x="335" y="406"/>
                  </a:lnTo>
                  <a:lnTo>
                    <a:pt x="319" y="408"/>
                  </a:lnTo>
                  <a:lnTo>
                    <a:pt x="301" y="406"/>
                  </a:lnTo>
                  <a:lnTo>
                    <a:pt x="286" y="401"/>
                  </a:lnTo>
                  <a:lnTo>
                    <a:pt x="270" y="394"/>
                  </a:lnTo>
                  <a:lnTo>
                    <a:pt x="256" y="381"/>
                  </a:lnTo>
                  <a:lnTo>
                    <a:pt x="26" y="151"/>
                  </a:lnTo>
                  <a:lnTo>
                    <a:pt x="14" y="135"/>
                  </a:lnTo>
                  <a:lnTo>
                    <a:pt x="5" y="117"/>
                  </a:lnTo>
                  <a:lnTo>
                    <a:pt x="0" y="98"/>
                  </a:lnTo>
                  <a:lnTo>
                    <a:pt x="0" y="79"/>
                  </a:lnTo>
                  <a:lnTo>
                    <a:pt x="5" y="60"/>
                  </a:lnTo>
                  <a:lnTo>
                    <a:pt x="14" y="42"/>
                  </a:lnTo>
                  <a:lnTo>
                    <a:pt x="26" y="25"/>
                  </a:lnTo>
                  <a:lnTo>
                    <a:pt x="42" y="13"/>
                  </a:lnTo>
                  <a:lnTo>
                    <a:pt x="60" y="4"/>
                  </a:lnTo>
                  <a:lnTo>
                    <a:pt x="79" y="0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23">
              <a:extLst>
                <a:ext uri="{FF2B5EF4-FFF2-40B4-BE49-F238E27FC236}">
                  <a16:creationId xmlns:a16="http://schemas.microsoft.com/office/drawing/2014/main" id="{449A90C8-9FC3-4128-A5D0-240E1E55C6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6563" y="3486150"/>
              <a:ext cx="350837" cy="542925"/>
            </a:xfrm>
            <a:custGeom>
              <a:avLst/>
              <a:gdLst>
                <a:gd name="T0" fmla="*/ 1130 w 2214"/>
                <a:gd name="T1" fmla="*/ 2952 h 3419"/>
                <a:gd name="T2" fmla="*/ 1192 w 2214"/>
                <a:gd name="T3" fmla="*/ 3014 h 3419"/>
                <a:gd name="T4" fmla="*/ 1169 w 2214"/>
                <a:gd name="T5" fmla="*/ 3101 h 3419"/>
                <a:gd name="T6" fmla="*/ 685 w 2214"/>
                <a:gd name="T7" fmla="*/ 3126 h 3419"/>
                <a:gd name="T8" fmla="*/ 1527 w 2214"/>
                <a:gd name="T9" fmla="*/ 2833 h 3419"/>
                <a:gd name="T10" fmla="*/ 988 w 2214"/>
                <a:gd name="T11" fmla="*/ 1606 h 3419"/>
                <a:gd name="T12" fmla="*/ 1222 w 2214"/>
                <a:gd name="T13" fmla="*/ 1621 h 3419"/>
                <a:gd name="T14" fmla="*/ 865 w 2214"/>
                <a:gd name="T15" fmla="*/ 1337 h 3419"/>
                <a:gd name="T16" fmla="*/ 883 w 2214"/>
                <a:gd name="T17" fmla="*/ 205 h 3419"/>
                <a:gd name="T18" fmla="*/ 617 w 2214"/>
                <a:gd name="T19" fmla="*/ 325 h 3419"/>
                <a:gd name="T20" fmla="*/ 400 w 2214"/>
                <a:gd name="T21" fmla="*/ 521 h 3419"/>
                <a:gd name="T22" fmla="*/ 248 w 2214"/>
                <a:gd name="T23" fmla="*/ 778 h 3419"/>
                <a:gd name="T24" fmla="*/ 179 w 2214"/>
                <a:gd name="T25" fmla="*/ 1080 h 3419"/>
                <a:gd name="T26" fmla="*/ 201 w 2214"/>
                <a:gd name="T27" fmla="*/ 1399 h 3419"/>
                <a:gd name="T28" fmla="*/ 307 w 2214"/>
                <a:gd name="T29" fmla="*/ 1718 h 3419"/>
                <a:gd name="T30" fmla="*/ 485 w 2214"/>
                <a:gd name="T31" fmla="*/ 2013 h 3419"/>
                <a:gd name="T32" fmla="*/ 630 w 2214"/>
                <a:gd name="T33" fmla="*/ 2328 h 3419"/>
                <a:gd name="T34" fmla="*/ 685 w 2214"/>
                <a:gd name="T35" fmla="*/ 2656 h 3419"/>
                <a:gd name="T36" fmla="*/ 639 w 2214"/>
                <a:gd name="T37" fmla="*/ 1265 h 3419"/>
                <a:gd name="T38" fmla="*/ 665 w 2214"/>
                <a:gd name="T39" fmla="*/ 1184 h 3419"/>
                <a:gd name="T40" fmla="*/ 1487 w 2214"/>
                <a:gd name="T41" fmla="*/ 1160 h 3419"/>
                <a:gd name="T42" fmla="*/ 1561 w 2214"/>
                <a:gd name="T43" fmla="*/ 1201 h 3419"/>
                <a:gd name="T44" fmla="*/ 1567 w 2214"/>
                <a:gd name="T45" fmla="*/ 1286 h 3419"/>
                <a:gd name="T46" fmla="*/ 1533 w 2214"/>
                <a:gd name="T47" fmla="*/ 2573 h 3419"/>
                <a:gd name="T48" fmla="*/ 1611 w 2214"/>
                <a:gd name="T49" fmla="*/ 2247 h 3419"/>
                <a:gd name="T50" fmla="*/ 1778 w 2214"/>
                <a:gd name="T51" fmla="*/ 1937 h 3419"/>
                <a:gd name="T52" fmla="*/ 1940 w 2214"/>
                <a:gd name="T53" fmla="*/ 1640 h 3419"/>
                <a:gd name="T54" fmla="*/ 2026 w 2214"/>
                <a:gd name="T55" fmla="*/ 1318 h 3419"/>
                <a:gd name="T56" fmla="*/ 2025 w 2214"/>
                <a:gd name="T57" fmla="*/ 1001 h 3419"/>
                <a:gd name="T58" fmla="*/ 1933 w 2214"/>
                <a:gd name="T59" fmla="*/ 708 h 3419"/>
                <a:gd name="T60" fmla="*/ 1764 w 2214"/>
                <a:gd name="T61" fmla="*/ 465 h 3419"/>
                <a:gd name="T62" fmla="*/ 1534 w 2214"/>
                <a:gd name="T63" fmla="*/ 287 h 3419"/>
                <a:gd name="T64" fmla="*/ 1257 w 2214"/>
                <a:gd name="T65" fmla="*/ 189 h 3419"/>
                <a:gd name="T66" fmla="*/ 1193 w 2214"/>
                <a:gd name="T67" fmla="*/ 3 h 3419"/>
                <a:gd name="T68" fmla="*/ 1518 w 2214"/>
                <a:gd name="T69" fmla="*/ 83 h 3419"/>
                <a:gd name="T70" fmla="*/ 1798 w 2214"/>
                <a:gd name="T71" fmla="*/ 255 h 3419"/>
                <a:gd name="T72" fmla="*/ 2018 w 2214"/>
                <a:gd name="T73" fmla="*/ 503 h 3419"/>
                <a:gd name="T74" fmla="*/ 2162 w 2214"/>
                <a:gd name="T75" fmla="*/ 810 h 3419"/>
                <a:gd name="T76" fmla="*/ 2214 w 2214"/>
                <a:gd name="T77" fmla="*/ 1161 h 3419"/>
                <a:gd name="T78" fmla="*/ 2164 w 2214"/>
                <a:gd name="T79" fmla="*/ 1524 h 3419"/>
                <a:gd name="T80" fmla="*/ 2024 w 2214"/>
                <a:gd name="T81" fmla="*/ 1877 h 3419"/>
                <a:gd name="T82" fmla="*/ 1828 w 2214"/>
                <a:gd name="T83" fmla="*/ 2195 h 3419"/>
                <a:gd name="T84" fmla="*/ 1718 w 2214"/>
                <a:gd name="T85" fmla="*/ 2520 h 3419"/>
                <a:gd name="T86" fmla="*/ 1702 w 2214"/>
                <a:gd name="T87" fmla="*/ 3274 h 3419"/>
                <a:gd name="T88" fmla="*/ 1641 w 2214"/>
                <a:gd name="T89" fmla="*/ 3377 h 3419"/>
                <a:gd name="T90" fmla="*/ 1527 w 2214"/>
                <a:gd name="T91" fmla="*/ 3419 h 3419"/>
                <a:gd name="T92" fmla="*/ 596 w 2214"/>
                <a:gd name="T93" fmla="*/ 3395 h 3419"/>
                <a:gd name="T94" fmla="*/ 519 w 2214"/>
                <a:gd name="T95" fmla="*/ 3304 h 3419"/>
                <a:gd name="T96" fmla="*/ 505 w 2214"/>
                <a:gd name="T97" fmla="*/ 2602 h 3419"/>
                <a:gd name="T98" fmla="*/ 422 w 2214"/>
                <a:gd name="T99" fmla="*/ 2274 h 3419"/>
                <a:gd name="T100" fmla="*/ 237 w 2214"/>
                <a:gd name="T101" fmla="*/ 1961 h 3419"/>
                <a:gd name="T102" fmla="*/ 76 w 2214"/>
                <a:gd name="T103" fmla="*/ 1615 h 3419"/>
                <a:gd name="T104" fmla="*/ 2 w 2214"/>
                <a:gd name="T105" fmla="*/ 1251 h 3419"/>
                <a:gd name="T106" fmla="*/ 28 w 2214"/>
                <a:gd name="T107" fmla="*/ 895 h 3419"/>
                <a:gd name="T108" fmla="*/ 150 w 2214"/>
                <a:gd name="T109" fmla="*/ 575 h 3419"/>
                <a:gd name="T110" fmla="*/ 352 w 2214"/>
                <a:gd name="T111" fmla="*/ 310 h 3419"/>
                <a:gd name="T112" fmla="*/ 620 w 2214"/>
                <a:gd name="T113" fmla="*/ 117 h 3419"/>
                <a:gd name="T114" fmla="*/ 935 w 2214"/>
                <a:gd name="T115" fmla="*/ 13 h 3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14" h="3419">
                  <a:moveTo>
                    <a:pt x="685" y="2833"/>
                  </a:moveTo>
                  <a:lnTo>
                    <a:pt x="685" y="2949"/>
                  </a:lnTo>
                  <a:lnTo>
                    <a:pt x="1107" y="2949"/>
                  </a:lnTo>
                  <a:lnTo>
                    <a:pt x="1130" y="2952"/>
                  </a:lnTo>
                  <a:lnTo>
                    <a:pt x="1151" y="2961"/>
                  </a:lnTo>
                  <a:lnTo>
                    <a:pt x="1169" y="2975"/>
                  </a:lnTo>
                  <a:lnTo>
                    <a:pt x="1183" y="2993"/>
                  </a:lnTo>
                  <a:lnTo>
                    <a:pt x="1192" y="3014"/>
                  </a:lnTo>
                  <a:lnTo>
                    <a:pt x="1194" y="3037"/>
                  </a:lnTo>
                  <a:lnTo>
                    <a:pt x="1192" y="3061"/>
                  </a:lnTo>
                  <a:lnTo>
                    <a:pt x="1183" y="3082"/>
                  </a:lnTo>
                  <a:lnTo>
                    <a:pt x="1169" y="3101"/>
                  </a:lnTo>
                  <a:lnTo>
                    <a:pt x="1151" y="3114"/>
                  </a:lnTo>
                  <a:lnTo>
                    <a:pt x="1130" y="3123"/>
                  </a:lnTo>
                  <a:lnTo>
                    <a:pt x="1107" y="3126"/>
                  </a:lnTo>
                  <a:lnTo>
                    <a:pt x="685" y="3126"/>
                  </a:lnTo>
                  <a:lnTo>
                    <a:pt x="685" y="3242"/>
                  </a:lnTo>
                  <a:lnTo>
                    <a:pt x="1527" y="3242"/>
                  </a:lnTo>
                  <a:lnTo>
                    <a:pt x="1528" y="3242"/>
                  </a:lnTo>
                  <a:lnTo>
                    <a:pt x="1527" y="2833"/>
                  </a:lnTo>
                  <a:lnTo>
                    <a:pt x="685" y="2833"/>
                  </a:lnTo>
                  <a:close/>
                  <a:moveTo>
                    <a:pt x="865" y="1337"/>
                  </a:moveTo>
                  <a:lnTo>
                    <a:pt x="983" y="1590"/>
                  </a:lnTo>
                  <a:lnTo>
                    <a:pt x="988" y="1606"/>
                  </a:lnTo>
                  <a:lnTo>
                    <a:pt x="991" y="1621"/>
                  </a:lnTo>
                  <a:lnTo>
                    <a:pt x="1059" y="2656"/>
                  </a:lnTo>
                  <a:lnTo>
                    <a:pt x="1153" y="2656"/>
                  </a:lnTo>
                  <a:lnTo>
                    <a:pt x="1222" y="1621"/>
                  </a:lnTo>
                  <a:lnTo>
                    <a:pt x="1225" y="1606"/>
                  </a:lnTo>
                  <a:lnTo>
                    <a:pt x="1231" y="1590"/>
                  </a:lnTo>
                  <a:lnTo>
                    <a:pt x="1348" y="1337"/>
                  </a:lnTo>
                  <a:lnTo>
                    <a:pt x="865" y="1337"/>
                  </a:lnTo>
                  <a:close/>
                  <a:moveTo>
                    <a:pt x="1107" y="176"/>
                  </a:moveTo>
                  <a:lnTo>
                    <a:pt x="1030" y="179"/>
                  </a:lnTo>
                  <a:lnTo>
                    <a:pt x="955" y="189"/>
                  </a:lnTo>
                  <a:lnTo>
                    <a:pt x="883" y="205"/>
                  </a:lnTo>
                  <a:lnTo>
                    <a:pt x="813" y="227"/>
                  </a:lnTo>
                  <a:lnTo>
                    <a:pt x="744" y="254"/>
                  </a:lnTo>
                  <a:lnTo>
                    <a:pt x="679" y="287"/>
                  </a:lnTo>
                  <a:lnTo>
                    <a:pt x="617" y="325"/>
                  </a:lnTo>
                  <a:lnTo>
                    <a:pt x="557" y="367"/>
                  </a:lnTo>
                  <a:lnTo>
                    <a:pt x="501" y="413"/>
                  </a:lnTo>
                  <a:lnTo>
                    <a:pt x="449" y="465"/>
                  </a:lnTo>
                  <a:lnTo>
                    <a:pt x="400" y="521"/>
                  </a:lnTo>
                  <a:lnTo>
                    <a:pt x="356" y="580"/>
                  </a:lnTo>
                  <a:lnTo>
                    <a:pt x="315" y="643"/>
                  </a:lnTo>
                  <a:lnTo>
                    <a:pt x="279" y="708"/>
                  </a:lnTo>
                  <a:lnTo>
                    <a:pt x="248" y="778"/>
                  </a:lnTo>
                  <a:lnTo>
                    <a:pt x="223" y="850"/>
                  </a:lnTo>
                  <a:lnTo>
                    <a:pt x="203" y="925"/>
                  </a:lnTo>
                  <a:lnTo>
                    <a:pt x="188" y="1001"/>
                  </a:lnTo>
                  <a:lnTo>
                    <a:pt x="179" y="1080"/>
                  </a:lnTo>
                  <a:lnTo>
                    <a:pt x="175" y="1161"/>
                  </a:lnTo>
                  <a:lnTo>
                    <a:pt x="179" y="1240"/>
                  </a:lnTo>
                  <a:lnTo>
                    <a:pt x="187" y="1318"/>
                  </a:lnTo>
                  <a:lnTo>
                    <a:pt x="201" y="1399"/>
                  </a:lnTo>
                  <a:lnTo>
                    <a:pt x="220" y="1480"/>
                  </a:lnTo>
                  <a:lnTo>
                    <a:pt x="244" y="1560"/>
                  </a:lnTo>
                  <a:lnTo>
                    <a:pt x="274" y="1640"/>
                  </a:lnTo>
                  <a:lnTo>
                    <a:pt x="307" y="1718"/>
                  </a:lnTo>
                  <a:lnTo>
                    <a:pt x="346" y="1794"/>
                  </a:lnTo>
                  <a:lnTo>
                    <a:pt x="388" y="1867"/>
                  </a:lnTo>
                  <a:lnTo>
                    <a:pt x="434" y="1937"/>
                  </a:lnTo>
                  <a:lnTo>
                    <a:pt x="485" y="2013"/>
                  </a:lnTo>
                  <a:lnTo>
                    <a:pt x="529" y="2089"/>
                  </a:lnTo>
                  <a:lnTo>
                    <a:pt x="568" y="2167"/>
                  </a:lnTo>
                  <a:lnTo>
                    <a:pt x="602" y="2247"/>
                  </a:lnTo>
                  <a:lnTo>
                    <a:pt x="630" y="2328"/>
                  </a:lnTo>
                  <a:lnTo>
                    <a:pt x="652" y="2409"/>
                  </a:lnTo>
                  <a:lnTo>
                    <a:pt x="669" y="2491"/>
                  </a:lnTo>
                  <a:lnTo>
                    <a:pt x="680" y="2573"/>
                  </a:lnTo>
                  <a:lnTo>
                    <a:pt x="685" y="2656"/>
                  </a:lnTo>
                  <a:lnTo>
                    <a:pt x="882" y="2656"/>
                  </a:lnTo>
                  <a:lnTo>
                    <a:pt x="816" y="1650"/>
                  </a:lnTo>
                  <a:lnTo>
                    <a:pt x="646" y="1286"/>
                  </a:lnTo>
                  <a:lnTo>
                    <a:pt x="639" y="1265"/>
                  </a:lnTo>
                  <a:lnTo>
                    <a:pt x="638" y="1243"/>
                  </a:lnTo>
                  <a:lnTo>
                    <a:pt x="642" y="1221"/>
                  </a:lnTo>
                  <a:lnTo>
                    <a:pt x="651" y="1201"/>
                  </a:lnTo>
                  <a:lnTo>
                    <a:pt x="665" y="1184"/>
                  </a:lnTo>
                  <a:lnTo>
                    <a:pt x="683" y="1171"/>
                  </a:lnTo>
                  <a:lnTo>
                    <a:pt x="703" y="1163"/>
                  </a:lnTo>
                  <a:lnTo>
                    <a:pt x="725" y="1160"/>
                  </a:lnTo>
                  <a:lnTo>
                    <a:pt x="1487" y="1160"/>
                  </a:lnTo>
                  <a:lnTo>
                    <a:pt x="1509" y="1163"/>
                  </a:lnTo>
                  <a:lnTo>
                    <a:pt x="1529" y="1171"/>
                  </a:lnTo>
                  <a:lnTo>
                    <a:pt x="1547" y="1184"/>
                  </a:lnTo>
                  <a:lnTo>
                    <a:pt x="1561" y="1201"/>
                  </a:lnTo>
                  <a:lnTo>
                    <a:pt x="1571" y="1221"/>
                  </a:lnTo>
                  <a:lnTo>
                    <a:pt x="1576" y="1243"/>
                  </a:lnTo>
                  <a:lnTo>
                    <a:pt x="1574" y="1265"/>
                  </a:lnTo>
                  <a:lnTo>
                    <a:pt x="1567" y="1286"/>
                  </a:lnTo>
                  <a:lnTo>
                    <a:pt x="1398" y="1650"/>
                  </a:lnTo>
                  <a:lnTo>
                    <a:pt x="1330" y="2656"/>
                  </a:lnTo>
                  <a:lnTo>
                    <a:pt x="1528" y="2656"/>
                  </a:lnTo>
                  <a:lnTo>
                    <a:pt x="1533" y="2573"/>
                  </a:lnTo>
                  <a:lnTo>
                    <a:pt x="1544" y="2491"/>
                  </a:lnTo>
                  <a:lnTo>
                    <a:pt x="1560" y="2409"/>
                  </a:lnTo>
                  <a:lnTo>
                    <a:pt x="1582" y="2328"/>
                  </a:lnTo>
                  <a:lnTo>
                    <a:pt x="1611" y="2247"/>
                  </a:lnTo>
                  <a:lnTo>
                    <a:pt x="1644" y="2167"/>
                  </a:lnTo>
                  <a:lnTo>
                    <a:pt x="1684" y="2089"/>
                  </a:lnTo>
                  <a:lnTo>
                    <a:pt x="1728" y="2013"/>
                  </a:lnTo>
                  <a:lnTo>
                    <a:pt x="1778" y="1937"/>
                  </a:lnTo>
                  <a:lnTo>
                    <a:pt x="1825" y="1867"/>
                  </a:lnTo>
                  <a:lnTo>
                    <a:pt x="1868" y="1794"/>
                  </a:lnTo>
                  <a:lnTo>
                    <a:pt x="1905" y="1718"/>
                  </a:lnTo>
                  <a:lnTo>
                    <a:pt x="1940" y="1640"/>
                  </a:lnTo>
                  <a:lnTo>
                    <a:pt x="1968" y="1560"/>
                  </a:lnTo>
                  <a:lnTo>
                    <a:pt x="1993" y="1480"/>
                  </a:lnTo>
                  <a:lnTo>
                    <a:pt x="2012" y="1399"/>
                  </a:lnTo>
                  <a:lnTo>
                    <a:pt x="2026" y="1318"/>
                  </a:lnTo>
                  <a:lnTo>
                    <a:pt x="2035" y="1240"/>
                  </a:lnTo>
                  <a:lnTo>
                    <a:pt x="2037" y="1161"/>
                  </a:lnTo>
                  <a:lnTo>
                    <a:pt x="2034" y="1080"/>
                  </a:lnTo>
                  <a:lnTo>
                    <a:pt x="2025" y="1001"/>
                  </a:lnTo>
                  <a:lnTo>
                    <a:pt x="2010" y="925"/>
                  </a:lnTo>
                  <a:lnTo>
                    <a:pt x="1989" y="850"/>
                  </a:lnTo>
                  <a:lnTo>
                    <a:pt x="1964" y="778"/>
                  </a:lnTo>
                  <a:lnTo>
                    <a:pt x="1933" y="708"/>
                  </a:lnTo>
                  <a:lnTo>
                    <a:pt x="1898" y="643"/>
                  </a:lnTo>
                  <a:lnTo>
                    <a:pt x="1858" y="580"/>
                  </a:lnTo>
                  <a:lnTo>
                    <a:pt x="1812" y="521"/>
                  </a:lnTo>
                  <a:lnTo>
                    <a:pt x="1764" y="465"/>
                  </a:lnTo>
                  <a:lnTo>
                    <a:pt x="1712" y="413"/>
                  </a:lnTo>
                  <a:lnTo>
                    <a:pt x="1655" y="367"/>
                  </a:lnTo>
                  <a:lnTo>
                    <a:pt x="1597" y="325"/>
                  </a:lnTo>
                  <a:lnTo>
                    <a:pt x="1534" y="287"/>
                  </a:lnTo>
                  <a:lnTo>
                    <a:pt x="1468" y="254"/>
                  </a:lnTo>
                  <a:lnTo>
                    <a:pt x="1400" y="227"/>
                  </a:lnTo>
                  <a:lnTo>
                    <a:pt x="1330" y="205"/>
                  </a:lnTo>
                  <a:lnTo>
                    <a:pt x="1257" y="189"/>
                  </a:lnTo>
                  <a:lnTo>
                    <a:pt x="1183" y="179"/>
                  </a:lnTo>
                  <a:lnTo>
                    <a:pt x="1107" y="176"/>
                  </a:lnTo>
                  <a:close/>
                  <a:moveTo>
                    <a:pt x="1107" y="0"/>
                  </a:moveTo>
                  <a:lnTo>
                    <a:pt x="1193" y="3"/>
                  </a:lnTo>
                  <a:lnTo>
                    <a:pt x="1277" y="13"/>
                  </a:lnTo>
                  <a:lnTo>
                    <a:pt x="1360" y="31"/>
                  </a:lnTo>
                  <a:lnTo>
                    <a:pt x="1441" y="53"/>
                  </a:lnTo>
                  <a:lnTo>
                    <a:pt x="1518" y="83"/>
                  </a:lnTo>
                  <a:lnTo>
                    <a:pt x="1593" y="117"/>
                  </a:lnTo>
                  <a:lnTo>
                    <a:pt x="1665" y="158"/>
                  </a:lnTo>
                  <a:lnTo>
                    <a:pt x="1734" y="204"/>
                  </a:lnTo>
                  <a:lnTo>
                    <a:pt x="1798" y="255"/>
                  </a:lnTo>
                  <a:lnTo>
                    <a:pt x="1860" y="310"/>
                  </a:lnTo>
                  <a:lnTo>
                    <a:pt x="1918" y="370"/>
                  </a:lnTo>
                  <a:lnTo>
                    <a:pt x="1971" y="434"/>
                  </a:lnTo>
                  <a:lnTo>
                    <a:pt x="2018" y="503"/>
                  </a:lnTo>
                  <a:lnTo>
                    <a:pt x="2062" y="575"/>
                  </a:lnTo>
                  <a:lnTo>
                    <a:pt x="2101" y="651"/>
                  </a:lnTo>
                  <a:lnTo>
                    <a:pt x="2134" y="729"/>
                  </a:lnTo>
                  <a:lnTo>
                    <a:pt x="2162" y="810"/>
                  </a:lnTo>
                  <a:lnTo>
                    <a:pt x="2184" y="895"/>
                  </a:lnTo>
                  <a:lnTo>
                    <a:pt x="2201" y="981"/>
                  </a:lnTo>
                  <a:lnTo>
                    <a:pt x="2211" y="1070"/>
                  </a:lnTo>
                  <a:lnTo>
                    <a:pt x="2214" y="1161"/>
                  </a:lnTo>
                  <a:lnTo>
                    <a:pt x="2211" y="1251"/>
                  </a:lnTo>
                  <a:lnTo>
                    <a:pt x="2201" y="1342"/>
                  </a:lnTo>
                  <a:lnTo>
                    <a:pt x="2185" y="1433"/>
                  </a:lnTo>
                  <a:lnTo>
                    <a:pt x="2164" y="1524"/>
                  </a:lnTo>
                  <a:lnTo>
                    <a:pt x="2138" y="1615"/>
                  </a:lnTo>
                  <a:lnTo>
                    <a:pt x="2104" y="1703"/>
                  </a:lnTo>
                  <a:lnTo>
                    <a:pt x="2067" y="1791"/>
                  </a:lnTo>
                  <a:lnTo>
                    <a:pt x="2024" y="1877"/>
                  </a:lnTo>
                  <a:lnTo>
                    <a:pt x="1975" y="1961"/>
                  </a:lnTo>
                  <a:lnTo>
                    <a:pt x="1922" y="2040"/>
                  </a:lnTo>
                  <a:lnTo>
                    <a:pt x="1872" y="2116"/>
                  </a:lnTo>
                  <a:lnTo>
                    <a:pt x="1828" y="2195"/>
                  </a:lnTo>
                  <a:lnTo>
                    <a:pt x="1790" y="2274"/>
                  </a:lnTo>
                  <a:lnTo>
                    <a:pt x="1759" y="2354"/>
                  </a:lnTo>
                  <a:lnTo>
                    <a:pt x="1735" y="2436"/>
                  </a:lnTo>
                  <a:lnTo>
                    <a:pt x="1718" y="2520"/>
                  </a:lnTo>
                  <a:lnTo>
                    <a:pt x="1707" y="2602"/>
                  </a:lnTo>
                  <a:lnTo>
                    <a:pt x="1704" y="2685"/>
                  </a:lnTo>
                  <a:lnTo>
                    <a:pt x="1704" y="3242"/>
                  </a:lnTo>
                  <a:lnTo>
                    <a:pt x="1702" y="3274"/>
                  </a:lnTo>
                  <a:lnTo>
                    <a:pt x="1693" y="3304"/>
                  </a:lnTo>
                  <a:lnTo>
                    <a:pt x="1680" y="3331"/>
                  </a:lnTo>
                  <a:lnTo>
                    <a:pt x="1663" y="3356"/>
                  </a:lnTo>
                  <a:lnTo>
                    <a:pt x="1641" y="3377"/>
                  </a:lnTo>
                  <a:lnTo>
                    <a:pt x="1617" y="3395"/>
                  </a:lnTo>
                  <a:lnTo>
                    <a:pt x="1589" y="3408"/>
                  </a:lnTo>
                  <a:lnTo>
                    <a:pt x="1559" y="3416"/>
                  </a:lnTo>
                  <a:lnTo>
                    <a:pt x="1527" y="3419"/>
                  </a:lnTo>
                  <a:lnTo>
                    <a:pt x="685" y="3419"/>
                  </a:lnTo>
                  <a:lnTo>
                    <a:pt x="653" y="3416"/>
                  </a:lnTo>
                  <a:lnTo>
                    <a:pt x="623" y="3408"/>
                  </a:lnTo>
                  <a:lnTo>
                    <a:pt x="596" y="3395"/>
                  </a:lnTo>
                  <a:lnTo>
                    <a:pt x="571" y="3377"/>
                  </a:lnTo>
                  <a:lnTo>
                    <a:pt x="550" y="3356"/>
                  </a:lnTo>
                  <a:lnTo>
                    <a:pt x="533" y="3331"/>
                  </a:lnTo>
                  <a:lnTo>
                    <a:pt x="519" y="3304"/>
                  </a:lnTo>
                  <a:lnTo>
                    <a:pt x="512" y="3274"/>
                  </a:lnTo>
                  <a:lnTo>
                    <a:pt x="508" y="3242"/>
                  </a:lnTo>
                  <a:lnTo>
                    <a:pt x="508" y="2685"/>
                  </a:lnTo>
                  <a:lnTo>
                    <a:pt x="505" y="2602"/>
                  </a:lnTo>
                  <a:lnTo>
                    <a:pt x="495" y="2520"/>
                  </a:lnTo>
                  <a:lnTo>
                    <a:pt x="477" y="2436"/>
                  </a:lnTo>
                  <a:lnTo>
                    <a:pt x="453" y="2354"/>
                  </a:lnTo>
                  <a:lnTo>
                    <a:pt x="422" y="2274"/>
                  </a:lnTo>
                  <a:lnTo>
                    <a:pt x="385" y="2195"/>
                  </a:lnTo>
                  <a:lnTo>
                    <a:pt x="341" y="2116"/>
                  </a:lnTo>
                  <a:lnTo>
                    <a:pt x="291" y="2040"/>
                  </a:lnTo>
                  <a:lnTo>
                    <a:pt x="237" y="1961"/>
                  </a:lnTo>
                  <a:lnTo>
                    <a:pt x="190" y="1877"/>
                  </a:lnTo>
                  <a:lnTo>
                    <a:pt x="146" y="1791"/>
                  </a:lnTo>
                  <a:lnTo>
                    <a:pt x="108" y="1703"/>
                  </a:lnTo>
                  <a:lnTo>
                    <a:pt x="76" y="1615"/>
                  </a:lnTo>
                  <a:lnTo>
                    <a:pt x="48" y="1524"/>
                  </a:lnTo>
                  <a:lnTo>
                    <a:pt x="27" y="1433"/>
                  </a:lnTo>
                  <a:lnTo>
                    <a:pt x="12" y="1342"/>
                  </a:lnTo>
                  <a:lnTo>
                    <a:pt x="2" y="1251"/>
                  </a:lnTo>
                  <a:lnTo>
                    <a:pt x="0" y="1161"/>
                  </a:lnTo>
                  <a:lnTo>
                    <a:pt x="3" y="1070"/>
                  </a:lnTo>
                  <a:lnTo>
                    <a:pt x="12" y="981"/>
                  </a:lnTo>
                  <a:lnTo>
                    <a:pt x="28" y="895"/>
                  </a:lnTo>
                  <a:lnTo>
                    <a:pt x="51" y="810"/>
                  </a:lnTo>
                  <a:lnTo>
                    <a:pt x="78" y="729"/>
                  </a:lnTo>
                  <a:lnTo>
                    <a:pt x="111" y="651"/>
                  </a:lnTo>
                  <a:lnTo>
                    <a:pt x="150" y="575"/>
                  </a:lnTo>
                  <a:lnTo>
                    <a:pt x="194" y="503"/>
                  </a:lnTo>
                  <a:lnTo>
                    <a:pt x="243" y="434"/>
                  </a:lnTo>
                  <a:lnTo>
                    <a:pt x="296" y="370"/>
                  </a:lnTo>
                  <a:lnTo>
                    <a:pt x="352" y="310"/>
                  </a:lnTo>
                  <a:lnTo>
                    <a:pt x="414" y="255"/>
                  </a:lnTo>
                  <a:lnTo>
                    <a:pt x="480" y="204"/>
                  </a:lnTo>
                  <a:lnTo>
                    <a:pt x="548" y="158"/>
                  </a:lnTo>
                  <a:lnTo>
                    <a:pt x="620" y="117"/>
                  </a:lnTo>
                  <a:lnTo>
                    <a:pt x="695" y="83"/>
                  </a:lnTo>
                  <a:lnTo>
                    <a:pt x="773" y="53"/>
                  </a:lnTo>
                  <a:lnTo>
                    <a:pt x="852" y="31"/>
                  </a:lnTo>
                  <a:lnTo>
                    <a:pt x="935" y="13"/>
                  </a:lnTo>
                  <a:lnTo>
                    <a:pt x="1021" y="3"/>
                  </a:lnTo>
                  <a:lnTo>
                    <a:pt x="1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Freeform 124" descr="D:\51PPT模板网\51pptmoban.com\图片.jpg">
            <a:extLst>
              <a:ext uri="{FF2B5EF4-FFF2-40B4-BE49-F238E27FC236}">
                <a16:creationId xmlns:a16="http://schemas.microsoft.com/office/drawing/2014/main" id="{44EA804E-C219-478B-97CC-A3075F38671E}"/>
              </a:ext>
            </a:extLst>
          </p:cNvPr>
          <p:cNvSpPr>
            <a:spLocks noEditPoints="1"/>
          </p:cNvSpPr>
          <p:nvPr/>
        </p:nvSpPr>
        <p:spPr bwMode="auto">
          <a:xfrm>
            <a:off x="5200693" y="3166844"/>
            <a:ext cx="671930" cy="592770"/>
          </a:xfrm>
          <a:custGeom>
            <a:avLst/>
            <a:gdLst>
              <a:gd name="T0" fmla="*/ 1495 w 3650"/>
              <a:gd name="T1" fmla="*/ 3047 h 3224"/>
              <a:gd name="T2" fmla="*/ 1498 w 3650"/>
              <a:gd name="T3" fmla="*/ 3044 h 3224"/>
              <a:gd name="T4" fmla="*/ 198 w 3650"/>
              <a:gd name="T5" fmla="*/ 981 h 3224"/>
              <a:gd name="T6" fmla="*/ 179 w 3650"/>
              <a:gd name="T7" fmla="*/ 1543 h 3224"/>
              <a:gd name="T8" fmla="*/ 342 w 3650"/>
              <a:gd name="T9" fmla="*/ 1579 h 3224"/>
              <a:gd name="T10" fmla="*/ 3250 w 3650"/>
              <a:gd name="T11" fmla="*/ 1591 h 3224"/>
              <a:gd name="T12" fmla="*/ 3423 w 3650"/>
              <a:gd name="T13" fmla="*/ 1451 h 3224"/>
              <a:gd name="T14" fmla="*/ 3470 w 3650"/>
              <a:gd name="T15" fmla="*/ 1227 h 3224"/>
              <a:gd name="T16" fmla="*/ 3366 w 3650"/>
              <a:gd name="T17" fmla="*/ 1029 h 3224"/>
              <a:gd name="T18" fmla="*/ 617 w 3650"/>
              <a:gd name="T19" fmla="*/ 728 h 3224"/>
              <a:gd name="T20" fmla="*/ 529 w 3650"/>
              <a:gd name="T21" fmla="*/ 784 h 3224"/>
              <a:gd name="T22" fmla="*/ 521 w 3650"/>
              <a:gd name="T23" fmla="*/ 1746 h 3224"/>
              <a:gd name="T24" fmla="*/ 585 w 3650"/>
              <a:gd name="T25" fmla="*/ 1816 h 3224"/>
              <a:gd name="T26" fmla="*/ 627 w 3650"/>
              <a:gd name="T27" fmla="*/ 1821 h 3224"/>
              <a:gd name="T28" fmla="*/ 761 w 3650"/>
              <a:gd name="T29" fmla="*/ 1822 h 3224"/>
              <a:gd name="T30" fmla="*/ 949 w 3650"/>
              <a:gd name="T31" fmla="*/ 1822 h 3224"/>
              <a:gd name="T32" fmla="*/ 1083 w 3650"/>
              <a:gd name="T33" fmla="*/ 1822 h 3224"/>
              <a:gd name="T34" fmla="*/ 3024 w 3650"/>
              <a:gd name="T35" fmla="*/ 175 h 3224"/>
              <a:gd name="T36" fmla="*/ 2568 w 3650"/>
              <a:gd name="T37" fmla="*/ 398 h 3224"/>
              <a:gd name="T38" fmla="*/ 1772 w 3650"/>
              <a:gd name="T39" fmla="*/ 645 h 3224"/>
              <a:gd name="T40" fmla="*/ 1441 w 3650"/>
              <a:gd name="T41" fmla="*/ 1850 h 3224"/>
              <a:gd name="T42" fmla="*/ 2255 w 3650"/>
              <a:gd name="T43" fmla="*/ 2034 h 3224"/>
              <a:gd name="T44" fmla="*/ 3022 w 3650"/>
              <a:gd name="T45" fmla="*/ 2373 h 3224"/>
              <a:gd name="T46" fmla="*/ 3028 w 3650"/>
              <a:gd name="T47" fmla="*/ 2371 h 3224"/>
              <a:gd name="T48" fmla="*/ 3026 w 3650"/>
              <a:gd name="T49" fmla="*/ 177 h 3224"/>
              <a:gd name="T50" fmla="*/ 3116 w 3650"/>
              <a:gd name="T51" fmla="*/ 24 h 3224"/>
              <a:gd name="T52" fmla="*/ 3202 w 3650"/>
              <a:gd name="T53" fmla="*/ 148 h 3224"/>
              <a:gd name="T54" fmla="*/ 3368 w 3650"/>
              <a:gd name="T55" fmla="*/ 817 h 3224"/>
              <a:gd name="T56" fmla="*/ 3571 w 3650"/>
              <a:gd name="T57" fmla="*/ 1003 h 3224"/>
              <a:gd name="T58" fmla="*/ 3650 w 3650"/>
              <a:gd name="T59" fmla="*/ 1274 h 3224"/>
              <a:gd name="T60" fmla="*/ 3571 w 3650"/>
              <a:gd name="T61" fmla="*/ 1546 h 3224"/>
              <a:gd name="T62" fmla="*/ 3368 w 3650"/>
              <a:gd name="T63" fmla="*/ 1732 h 3224"/>
              <a:gd name="T64" fmla="*/ 3202 w 3650"/>
              <a:gd name="T65" fmla="*/ 2402 h 3224"/>
              <a:gd name="T66" fmla="*/ 3116 w 3650"/>
              <a:gd name="T67" fmla="*/ 2525 h 3224"/>
              <a:gd name="T68" fmla="*/ 2964 w 3650"/>
              <a:gd name="T69" fmla="*/ 2540 h 3224"/>
              <a:gd name="T70" fmla="*/ 2369 w 3650"/>
              <a:gd name="T71" fmla="*/ 2262 h 3224"/>
              <a:gd name="T72" fmla="*/ 1621 w 3650"/>
              <a:gd name="T73" fmla="*/ 2055 h 3224"/>
              <a:gd name="T74" fmla="*/ 1675 w 3650"/>
              <a:gd name="T75" fmla="*/ 3040 h 3224"/>
              <a:gd name="T76" fmla="*/ 1624 w 3650"/>
              <a:gd name="T77" fmla="*/ 3170 h 3224"/>
              <a:gd name="T78" fmla="*/ 1495 w 3650"/>
              <a:gd name="T79" fmla="*/ 3224 h 3224"/>
              <a:gd name="T80" fmla="*/ 969 w 3650"/>
              <a:gd name="T81" fmla="*/ 3182 h 3224"/>
              <a:gd name="T82" fmla="*/ 470 w 3650"/>
              <a:gd name="T83" fmla="*/ 1956 h 3224"/>
              <a:gd name="T84" fmla="*/ 352 w 3650"/>
              <a:gd name="T85" fmla="*/ 1797 h 3224"/>
              <a:gd name="T86" fmla="*/ 124 w 3650"/>
              <a:gd name="T87" fmla="*/ 1729 h 3224"/>
              <a:gd name="T88" fmla="*/ 12 w 3650"/>
              <a:gd name="T89" fmla="*/ 1598 h 3224"/>
              <a:gd name="T90" fmla="*/ 12 w 3650"/>
              <a:gd name="T91" fmla="*/ 951 h 3224"/>
              <a:gd name="T92" fmla="*/ 124 w 3650"/>
              <a:gd name="T93" fmla="*/ 821 h 3224"/>
              <a:gd name="T94" fmla="*/ 352 w 3650"/>
              <a:gd name="T95" fmla="*/ 755 h 3224"/>
              <a:gd name="T96" fmla="*/ 465 w 3650"/>
              <a:gd name="T97" fmla="*/ 598 h 3224"/>
              <a:gd name="T98" fmla="*/ 622 w 3650"/>
              <a:gd name="T99" fmla="*/ 552 h 3224"/>
              <a:gd name="T100" fmla="*/ 739 w 3650"/>
              <a:gd name="T101" fmla="*/ 552 h 3224"/>
              <a:gd name="T102" fmla="*/ 940 w 3650"/>
              <a:gd name="T103" fmla="*/ 551 h 3224"/>
              <a:gd name="T104" fmla="*/ 1123 w 3650"/>
              <a:gd name="T105" fmla="*/ 549 h 3224"/>
              <a:gd name="T106" fmla="*/ 1352 w 3650"/>
              <a:gd name="T107" fmla="*/ 533 h 3224"/>
              <a:gd name="T108" fmla="*/ 2169 w 3650"/>
              <a:gd name="T109" fmla="*/ 357 h 3224"/>
              <a:gd name="T110" fmla="*/ 2935 w 3650"/>
              <a:gd name="T111" fmla="*/ 23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650" h="3224">
                <a:moveTo>
                  <a:pt x="702" y="1998"/>
                </a:moveTo>
                <a:lnTo>
                  <a:pt x="1082" y="3046"/>
                </a:lnTo>
                <a:lnTo>
                  <a:pt x="1083" y="3047"/>
                </a:lnTo>
                <a:lnTo>
                  <a:pt x="1084" y="3047"/>
                </a:lnTo>
                <a:lnTo>
                  <a:pt x="1495" y="3047"/>
                </a:lnTo>
                <a:lnTo>
                  <a:pt x="1497" y="3047"/>
                </a:lnTo>
                <a:lnTo>
                  <a:pt x="1498" y="3046"/>
                </a:lnTo>
                <a:lnTo>
                  <a:pt x="1498" y="3046"/>
                </a:lnTo>
                <a:lnTo>
                  <a:pt x="1498" y="3045"/>
                </a:lnTo>
                <a:lnTo>
                  <a:pt x="1498" y="3044"/>
                </a:lnTo>
                <a:lnTo>
                  <a:pt x="1118" y="1998"/>
                </a:lnTo>
                <a:lnTo>
                  <a:pt x="702" y="1998"/>
                </a:lnTo>
                <a:close/>
                <a:moveTo>
                  <a:pt x="229" y="971"/>
                </a:moveTo>
                <a:lnTo>
                  <a:pt x="212" y="974"/>
                </a:lnTo>
                <a:lnTo>
                  <a:pt x="198" y="981"/>
                </a:lnTo>
                <a:lnTo>
                  <a:pt x="187" y="993"/>
                </a:lnTo>
                <a:lnTo>
                  <a:pt x="179" y="1008"/>
                </a:lnTo>
                <a:lnTo>
                  <a:pt x="176" y="1023"/>
                </a:lnTo>
                <a:lnTo>
                  <a:pt x="176" y="1527"/>
                </a:lnTo>
                <a:lnTo>
                  <a:pt x="179" y="1543"/>
                </a:lnTo>
                <a:lnTo>
                  <a:pt x="187" y="1558"/>
                </a:lnTo>
                <a:lnTo>
                  <a:pt x="198" y="1569"/>
                </a:lnTo>
                <a:lnTo>
                  <a:pt x="212" y="1576"/>
                </a:lnTo>
                <a:lnTo>
                  <a:pt x="229" y="1579"/>
                </a:lnTo>
                <a:lnTo>
                  <a:pt x="342" y="1579"/>
                </a:lnTo>
                <a:lnTo>
                  <a:pt x="342" y="971"/>
                </a:lnTo>
                <a:lnTo>
                  <a:pt x="229" y="971"/>
                </a:lnTo>
                <a:close/>
                <a:moveTo>
                  <a:pt x="3204" y="946"/>
                </a:moveTo>
                <a:lnTo>
                  <a:pt x="3204" y="1604"/>
                </a:lnTo>
                <a:lnTo>
                  <a:pt x="3250" y="1591"/>
                </a:lnTo>
                <a:lnTo>
                  <a:pt x="3292" y="1573"/>
                </a:lnTo>
                <a:lnTo>
                  <a:pt x="3330" y="1550"/>
                </a:lnTo>
                <a:lnTo>
                  <a:pt x="3366" y="1521"/>
                </a:lnTo>
                <a:lnTo>
                  <a:pt x="3397" y="1489"/>
                </a:lnTo>
                <a:lnTo>
                  <a:pt x="3423" y="1451"/>
                </a:lnTo>
                <a:lnTo>
                  <a:pt x="3444" y="1411"/>
                </a:lnTo>
                <a:lnTo>
                  <a:pt x="3461" y="1368"/>
                </a:lnTo>
                <a:lnTo>
                  <a:pt x="3470" y="1323"/>
                </a:lnTo>
                <a:lnTo>
                  <a:pt x="3474" y="1274"/>
                </a:lnTo>
                <a:lnTo>
                  <a:pt x="3470" y="1227"/>
                </a:lnTo>
                <a:lnTo>
                  <a:pt x="3461" y="1181"/>
                </a:lnTo>
                <a:lnTo>
                  <a:pt x="3444" y="1138"/>
                </a:lnTo>
                <a:lnTo>
                  <a:pt x="3423" y="1098"/>
                </a:lnTo>
                <a:lnTo>
                  <a:pt x="3397" y="1061"/>
                </a:lnTo>
                <a:lnTo>
                  <a:pt x="3366" y="1029"/>
                </a:lnTo>
                <a:lnTo>
                  <a:pt x="3330" y="1000"/>
                </a:lnTo>
                <a:lnTo>
                  <a:pt x="3292" y="977"/>
                </a:lnTo>
                <a:lnTo>
                  <a:pt x="3250" y="958"/>
                </a:lnTo>
                <a:lnTo>
                  <a:pt x="3204" y="946"/>
                </a:lnTo>
                <a:close/>
                <a:moveTo>
                  <a:pt x="617" y="728"/>
                </a:moveTo>
                <a:lnTo>
                  <a:pt x="595" y="731"/>
                </a:lnTo>
                <a:lnTo>
                  <a:pt x="574" y="739"/>
                </a:lnTo>
                <a:lnTo>
                  <a:pt x="555" y="750"/>
                </a:lnTo>
                <a:lnTo>
                  <a:pt x="540" y="765"/>
                </a:lnTo>
                <a:lnTo>
                  <a:pt x="529" y="784"/>
                </a:lnTo>
                <a:lnTo>
                  <a:pt x="521" y="805"/>
                </a:lnTo>
                <a:lnTo>
                  <a:pt x="518" y="827"/>
                </a:lnTo>
                <a:lnTo>
                  <a:pt x="518" y="827"/>
                </a:lnTo>
                <a:lnTo>
                  <a:pt x="518" y="1722"/>
                </a:lnTo>
                <a:lnTo>
                  <a:pt x="521" y="1746"/>
                </a:lnTo>
                <a:lnTo>
                  <a:pt x="529" y="1768"/>
                </a:lnTo>
                <a:lnTo>
                  <a:pt x="541" y="1785"/>
                </a:lnTo>
                <a:lnTo>
                  <a:pt x="557" y="1801"/>
                </a:lnTo>
                <a:lnTo>
                  <a:pt x="577" y="1813"/>
                </a:lnTo>
                <a:lnTo>
                  <a:pt x="585" y="1816"/>
                </a:lnTo>
                <a:lnTo>
                  <a:pt x="592" y="1819"/>
                </a:lnTo>
                <a:lnTo>
                  <a:pt x="601" y="1820"/>
                </a:lnTo>
                <a:lnTo>
                  <a:pt x="611" y="1821"/>
                </a:lnTo>
                <a:lnTo>
                  <a:pt x="615" y="1821"/>
                </a:lnTo>
                <a:lnTo>
                  <a:pt x="627" y="1821"/>
                </a:lnTo>
                <a:lnTo>
                  <a:pt x="645" y="1821"/>
                </a:lnTo>
                <a:lnTo>
                  <a:pt x="667" y="1821"/>
                </a:lnTo>
                <a:lnTo>
                  <a:pt x="696" y="1822"/>
                </a:lnTo>
                <a:lnTo>
                  <a:pt x="727" y="1822"/>
                </a:lnTo>
                <a:lnTo>
                  <a:pt x="761" y="1822"/>
                </a:lnTo>
                <a:lnTo>
                  <a:pt x="797" y="1822"/>
                </a:lnTo>
                <a:lnTo>
                  <a:pt x="836" y="1822"/>
                </a:lnTo>
                <a:lnTo>
                  <a:pt x="874" y="1822"/>
                </a:lnTo>
                <a:lnTo>
                  <a:pt x="911" y="1822"/>
                </a:lnTo>
                <a:lnTo>
                  <a:pt x="949" y="1822"/>
                </a:lnTo>
                <a:lnTo>
                  <a:pt x="983" y="1822"/>
                </a:lnTo>
                <a:lnTo>
                  <a:pt x="1014" y="1822"/>
                </a:lnTo>
                <a:lnTo>
                  <a:pt x="1042" y="1822"/>
                </a:lnTo>
                <a:lnTo>
                  <a:pt x="1065" y="1822"/>
                </a:lnTo>
                <a:lnTo>
                  <a:pt x="1083" y="1822"/>
                </a:lnTo>
                <a:lnTo>
                  <a:pt x="1094" y="1822"/>
                </a:lnTo>
                <a:lnTo>
                  <a:pt x="1097" y="1822"/>
                </a:lnTo>
                <a:lnTo>
                  <a:pt x="1097" y="728"/>
                </a:lnTo>
                <a:lnTo>
                  <a:pt x="617" y="728"/>
                </a:lnTo>
                <a:close/>
                <a:moveTo>
                  <a:pt x="3024" y="175"/>
                </a:moveTo>
                <a:lnTo>
                  <a:pt x="3023" y="175"/>
                </a:lnTo>
                <a:lnTo>
                  <a:pt x="3022" y="177"/>
                </a:lnTo>
                <a:lnTo>
                  <a:pt x="2872" y="256"/>
                </a:lnTo>
                <a:lnTo>
                  <a:pt x="2722" y="330"/>
                </a:lnTo>
                <a:lnTo>
                  <a:pt x="2568" y="398"/>
                </a:lnTo>
                <a:lnTo>
                  <a:pt x="2413" y="459"/>
                </a:lnTo>
                <a:lnTo>
                  <a:pt x="2255" y="514"/>
                </a:lnTo>
                <a:lnTo>
                  <a:pt x="2096" y="564"/>
                </a:lnTo>
                <a:lnTo>
                  <a:pt x="1936" y="607"/>
                </a:lnTo>
                <a:lnTo>
                  <a:pt x="1772" y="645"/>
                </a:lnTo>
                <a:lnTo>
                  <a:pt x="1608" y="676"/>
                </a:lnTo>
                <a:lnTo>
                  <a:pt x="1441" y="700"/>
                </a:lnTo>
                <a:lnTo>
                  <a:pt x="1274" y="719"/>
                </a:lnTo>
                <a:lnTo>
                  <a:pt x="1274" y="1831"/>
                </a:lnTo>
                <a:lnTo>
                  <a:pt x="1441" y="1850"/>
                </a:lnTo>
                <a:lnTo>
                  <a:pt x="1608" y="1874"/>
                </a:lnTo>
                <a:lnTo>
                  <a:pt x="1772" y="1905"/>
                </a:lnTo>
                <a:lnTo>
                  <a:pt x="1936" y="1943"/>
                </a:lnTo>
                <a:lnTo>
                  <a:pt x="2096" y="1986"/>
                </a:lnTo>
                <a:lnTo>
                  <a:pt x="2255" y="2034"/>
                </a:lnTo>
                <a:lnTo>
                  <a:pt x="2412" y="2091"/>
                </a:lnTo>
                <a:lnTo>
                  <a:pt x="2568" y="2152"/>
                </a:lnTo>
                <a:lnTo>
                  <a:pt x="2722" y="2219"/>
                </a:lnTo>
                <a:lnTo>
                  <a:pt x="2872" y="2293"/>
                </a:lnTo>
                <a:lnTo>
                  <a:pt x="3022" y="2373"/>
                </a:lnTo>
                <a:lnTo>
                  <a:pt x="3023" y="2373"/>
                </a:lnTo>
                <a:lnTo>
                  <a:pt x="3024" y="2374"/>
                </a:lnTo>
                <a:lnTo>
                  <a:pt x="3026" y="2373"/>
                </a:lnTo>
                <a:lnTo>
                  <a:pt x="3027" y="2372"/>
                </a:lnTo>
                <a:lnTo>
                  <a:pt x="3028" y="2371"/>
                </a:lnTo>
                <a:lnTo>
                  <a:pt x="3028" y="2370"/>
                </a:lnTo>
                <a:lnTo>
                  <a:pt x="3028" y="180"/>
                </a:lnTo>
                <a:lnTo>
                  <a:pt x="3028" y="179"/>
                </a:lnTo>
                <a:lnTo>
                  <a:pt x="3027" y="178"/>
                </a:lnTo>
                <a:lnTo>
                  <a:pt x="3026" y="177"/>
                </a:lnTo>
                <a:lnTo>
                  <a:pt x="3024" y="175"/>
                </a:lnTo>
                <a:close/>
                <a:moveTo>
                  <a:pt x="3026" y="0"/>
                </a:moveTo>
                <a:lnTo>
                  <a:pt x="3056" y="2"/>
                </a:lnTo>
                <a:lnTo>
                  <a:pt x="3087" y="11"/>
                </a:lnTo>
                <a:lnTo>
                  <a:pt x="3116" y="24"/>
                </a:lnTo>
                <a:lnTo>
                  <a:pt x="3141" y="43"/>
                </a:lnTo>
                <a:lnTo>
                  <a:pt x="3163" y="65"/>
                </a:lnTo>
                <a:lnTo>
                  <a:pt x="3181" y="90"/>
                </a:lnTo>
                <a:lnTo>
                  <a:pt x="3194" y="118"/>
                </a:lnTo>
                <a:lnTo>
                  <a:pt x="3202" y="148"/>
                </a:lnTo>
                <a:lnTo>
                  <a:pt x="3204" y="180"/>
                </a:lnTo>
                <a:lnTo>
                  <a:pt x="3204" y="767"/>
                </a:lnTo>
                <a:lnTo>
                  <a:pt x="3262" y="779"/>
                </a:lnTo>
                <a:lnTo>
                  <a:pt x="3316" y="795"/>
                </a:lnTo>
                <a:lnTo>
                  <a:pt x="3368" y="817"/>
                </a:lnTo>
                <a:lnTo>
                  <a:pt x="3417" y="845"/>
                </a:lnTo>
                <a:lnTo>
                  <a:pt x="3461" y="878"/>
                </a:lnTo>
                <a:lnTo>
                  <a:pt x="3503" y="916"/>
                </a:lnTo>
                <a:lnTo>
                  <a:pt x="3539" y="957"/>
                </a:lnTo>
                <a:lnTo>
                  <a:pt x="3571" y="1003"/>
                </a:lnTo>
                <a:lnTo>
                  <a:pt x="3599" y="1052"/>
                </a:lnTo>
                <a:lnTo>
                  <a:pt x="3620" y="1104"/>
                </a:lnTo>
                <a:lnTo>
                  <a:pt x="3637" y="1158"/>
                </a:lnTo>
                <a:lnTo>
                  <a:pt x="3647" y="1216"/>
                </a:lnTo>
                <a:lnTo>
                  <a:pt x="3650" y="1274"/>
                </a:lnTo>
                <a:lnTo>
                  <a:pt x="3647" y="1334"/>
                </a:lnTo>
                <a:lnTo>
                  <a:pt x="3637" y="1390"/>
                </a:lnTo>
                <a:lnTo>
                  <a:pt x="3620" y="1446"/>
                </a:lnTo>
                <a:lnTo>
                  <a:pt x="3599" y="1498"/>
                </a:lnTo>
                <a:lnTo>
                  <a:pt x="3571" y="1546"/>
                </a:lnTo>
                <a:lnTo>
                  <a:pt x="3539" y="1592"/>
                </a:lnTo>
                <a:lnTo>
                  <a:pt x="3503" y="1634"/>
                </a:lnTo>
                <a:lnTo>
                  <a:pt x="3461" y="1672"/>
                </a:lnTo>
                <a:lnTo>
                  <a:pt x="3417" y="1705"/>
                </a:lnTo>
                <a:lnTo>
                  <a:pt x="3368" y="1732"/>
                </a:lnTo>
                <a:lnTo>
                  <a:pt x="3316" y="1755"/>
                </a:lnTo>
                <a:lnTo>
                  <a:pt x="3262" y="1771"/>
                </a:lnTo>
                <a:lnTo>
                  <a:pt x="3204" y="1782"/>
                </a:lnTo>
                <a:lnTo>
                  <a:pt x="3204" y="2370"/>
                </a:lnTo>
                <a:lnTo>
                  <a:pt x="3202" y="2402"/>
                </a:lnTo>
                <a:lnTo>
                  <a:pt x="3194" y="2432"/>
                </a:lnTo>
                <a:lnTo>
                  <a:pt x="3181" y="2459"/>
                </a:lnTo>
                <a:lnTo>
                  <a:pt x="3163" y="2485"/>
                </a:lnTo>
                <a:lnTo>
                  <a:pt x="3141" y="2507"/>
                </a:lnTo>
                <a:lnTo>
                  <a:pt x="3116" y="2525"/>
                </a:lnTo>
                <a:lnTo>
                  <a:pt x="3086" y="2539"/>
                </a:lnTo>
                <a:lnTo>
                  <a:pt x="3055" y="2548"/>
                </a:lnTo>
                <a:lnTo>
                  <a:pt x="3024" y="2550"/>
                </a:lnTo>
                <a:lnTo>
                  <a:pt x="2994" y="2548"/>
                </a:lnTo>
                <a:lnTo>
                  <a:pt x="2964" y="2540"/>
                </a:lnTo>
                <a:lnTo>
                  <a:pt x="2935" y="2527"/>
                </a:lnTo>
                <a:lnTo>
                  <a:pt x="2797" y="2453"/>
                </a:lnTo>
                <a:lnTo>
                  <a:pt x="2657" y="2384"/>
                </a:lnTo>
                <a:lnTo>
                  <a:pt x="2514" y="2320"/>
                </a:lnTo>
                <a:lnTo>
                  <a:pt x="2369" y="2262"/>
                </a:lnTo>
                <a:lnTo>
                  <a:pt x="2223" y="2210"/>
                </a:lnTo>
                <a:lnTo>
                  <a:pt x="2075" y="2163"/>
                </a:lnTo>
                <a:lnTo>
                  <a:pt x="1926" y="2122"/>
                </a:lnTo>
                <a:lnTo>
                  <a:pt x="1774" y="2086"/>
                </a:lnTo>
                <a:lnTo>
                  <a:pt x="1621" y="2055"/>
                </a:lnTo>
                <a:lnTo>
                  <a:pt x="1467" y="2031"/>
                </a:lnTo>
                <a:lnTo>
                  <a:pt x="1312" y="2012"/>
                </a:lnTo>
                <a:lnTo>
                  <a:pt x="1664" y="2984"/>
                </a:lnTo>
                <a:lnTo>
                  <a:pt x="1671" y="3012"/>
                </a:lnTo>
                <a:lnTo>
                  <a:pt x="1675" y="3040"/>
                </a:lnTo>
                <a:lnTo>
                  <a:pt x="1672" y="3068"/>
                </a:lnTo>
                <a:lnTo>
                  <a:pt x="1667" y="3096"/>
                </a:lnTo>
                <a:lnTo>
                  <a:pt x="1657" y="3122"/>
                </a:lnTo>
                <a:lnTo>
                  <a:pt x="1641" y="3148"/>
                </a:lnTo>
                <a:lnTo>
                  <a:pt x="1624" y="3170"/>
                </a:lnTo>
                <a:lnTo>
                  <a:pt x="1602" y="3189"/>
                </a:lnTo>
                <a:lnTo>
                  <a:pt x="1578" y="3204"/>
                </a:lnTo>
                <a:lnTo>
                  <a:pt x="1552" y="3215"/>
                </a:lnTo>
                <a:lnTo>
                  <a:pt x="1524" y="3222"/>
                </a:lnTo>
                <a:lnTo>
                  <a:pt x="1495" y="3224"/>
                </a:lnTo>
                <a:lnTo>
                  <a:pt x="1084" y="3224"/>
                </a:lnTo>
                <a:lnTo>
                  <a:pt x="1053" y="3221"/>
                </a:lnTo>
                <a:lnTo>
                  <a:pt x="1022" y="3213"/>
                </a:lnTo>
                <a:lnTo>
                  <a:pt x="994" y="3200"/>
                </a:lnTo>
                <a:lnTo>
                  <a:pt x="969" y="3182"/>
                </a:lnTo>
                <a:lnTo>
                  <a:pt x="948" y="3160"/>
                </a:lnTo>
                <a:lnTo>
                  <a:pt x="929" y="3134"/>
                </a:lnTo>
                <a:lnTo>
                  <a:pt x="916" y="3106"/>
                </a:lnTo>
                <a:lnTo>
                  <a:pt x="507" y="1975"/>
                </a:lnTo>
                <a:lnTo>
                  <a:pt x="470" y="1956"/>
                </a:lnTo>
                <a:lnTo>
                  <a:pt x="438" y="1932"/>
                </a:lnTo>
                <a:lnTo>
                  <a:pt x="409" y="1903"/>
                </a:lnTo>
                <a:lnTo>
                  <a:pt x="385" y="1871"/>
                </a:lnTo>
                <a:lnTo>
                  <a:pt x="366" y="1835"/>
                </a:lnTo>
                <a:lnTo>
                  <a:pt x="352" y="1797"/>
                </a:lnTo>
                <a:lnTo>
                  <a:pt x="344" y="1755"/>
                </a:lnTo>
                <a:lnTo>
                  <a:pt x="229" y="1755"/>
                </a:lnTo>
                <a:lnTo>
                  <a:pt x="191" y="1752"/>
                </a:lnTo>
                <a:lnTo>
                  <a:pt x="156" y="1743"/>
                </a:lnTo>
                <a:lnTo>
                  <a:pt x="124" y="1729"/>
                </a:lnTo>
                <a:lnTo>
                  <a:pt x="94" y="1710"/>
                </a:lnTo>
                <a:lnTo>
                  <a:pt x="67" y="1688"/>
                </a:lnTo>
                <a:lnTo>
                  <a:pt x="44" y="1662"/>
                </a:lnTo>
                <a:lnTo>
                  <a:pt x="25" y="1632"/>
                </a:lnTo>
                <a:lnTo>
                  <a:pt x="12" y="1598"/>
                </a:lnTo>
                <a:lnTo>
                  <a:pt x="3" y="1563"/>
                </a:lnTo>
                <a:lnTo>
                  <a:pt x="0" y="1527"/>
                </a:lnTo>
                <a:lnTo>
                  <a:pt x="0" y="1023"/>
                </a:lnTo>
                <a:lnTo>
                  <a:pt x="3" y="987"/>
                </a:lnTo>
                <a:lnTo>
                  <a:pt x="12" y="951"/>
                </a:lnTo>
                <a:lnTo>
                  <a:pt x="25" y="919"/>
                </a:lnTo>
                <a:lnTo>
                  <a:pt x="44" y="888"/>
                </a:lnTo>
                <a:lnTo>
                  <a:pt x="67" y="862"/>
                </a:lnTo>
                <a:lnTo>
                  <a:pt x="94" y="839"/>
                </a:lnTo>
                <a:lnTo>
                  <a:pt x="124" y="821"/>
                </a:lnTo>
                <a:lnTo>
                  <a:pt x="156" y="806"/>
                </a:lnTo>
                <a:lnTo>
                  <a:pt x="191" y="797"/>
                </a:lnTo>
                <a:lnTo>
                  <a:pt x="229" y="795"/>
                </a:lnTo>
                <a:lnTo>
                  <a:pt x="344" y="795"/>
                </a:lnTo>
                <a:lnTo>
                  <a:pt x="352" y="755"/>
                </a:lnTo>
                <a:lnTo>
                  <a:pt x="365" y="717"/>
                </a:lnTo>
                <a:lnTo>
                  <a:pt x="384" y="682"/>
                </a:lnTo>
                <a:lnTo>
                  <a:pt x="406" y="650"/>
                </a:lnTo>
                <a:lnTo>
                  <a:pt x="434" y="623"/>
                </a:lnTo>
                <a:lnTo>
                  <a:pt x="465" y="598"/>
                </a:lnTo>
                <a:lnTo>
                  <a:pt x="499" y="578"/>
                </a:lnTo>
                <a:lnTo>
                  <a:pt x="536" y="564"/>
                </a:lnTo>
                <a:lnTo>
                  <a:pt x="576" y="555"/>
                </a:lnTo>
                <a:lnTo>
                  <a:pt x="617" y="552"/>
                </a:lnTo>
                <a:lnTo>
                  <a:pt x="622" y="552"/>
                </a:lnTo>
                <a:lnTo>
                  <a:pt x="633" y="552"/>
                </a:lnTo>
                <a:lnTo>
                  <a:pt x="651" y="552"/>
                </a:lnTo>
                <a:lnTo>
                  <a:pt x="676" y="552"/>
                </a:lnTo>
                <a:lnTo>
                  <a:pt x="705" y="552"/>
                </a:lnTo>
                <a:lnTo>
                  <a:pt x="739" y="552"/>
                </a:lnTo>
                <a:lnTo>
                  <a:pt x="775" y="551"/>
                </a:lnTo>
                <a:lnTo>
                  <a:pt x="815" y="551"/>
                </a:lnTo>
                <a:lnTo>
                  <a:pt x="856" y="551"/>
                </a:lnTo>
                <a:lnTo>
                  <a:pt x="898" y="551"/>
                </a:lnTo>
                <a:lnTo>
                  <a:pt x="940" y="551"/>
                </a:lnTo>
                <a:lnTo>
                  <a:pt x="982" y="551"/>
                </a:lnTo>
                <a:lnTo>
                  <a:pt x="1022" y="549"/>
                </a:lnTo>
                <a:lnTo>
                  <a:pt x="1059" y="549"/>
                </a:lnTo>
                <a:lnTo>
                  <a:pt x="1093" y="549"/>
                </a:lnTo>
                <a:lnTo>
                  <a:pt x="1123" y="549"/>
                </a:lnTo>
                <a:lnTo>
                  <a:pt x="1147" y="549"/>
                </a:lnTo>
                <a:lnTo>
                  <a:pt x="1166" y="549"/>
                </a:lnTo>
                <a:lnTo>
                  <a:pt x="1178" y="549"/>
                </a:lnTo>
                <a:lnTo>
                  <a:pt x="1183" y="548"/>
                </a:lnTo>
                <a:lnTo>
                  <a:pt x="1352" y="533"/>
                </a:lnTo>
                <a:lnTo>
                  <a:pt x="1519" y="511"/>
                </a:lnTo>
                <a:lnTo>
                  <a:pt x="1683" y="482"/>
                </a:lnTo>
                <a:lnTo>
                  <a:pt x="1847" y="447"/>
                </a:lnTo>
                <a:lnTo>
                  <a:pt x="2009" y="406"/>
                </a:lnTo>
                <a:lnTo>
                  <a:pt x="2169" y="357"/>
                </a:lnTo>
                <a:lnTo>
                  <a:pt x="2326" y="303"/>
                </a:lnTo>
                <a:lnTo>
                  <a:pt x="2482" y="242"/>
                </a:lnTo>
                <a:lnTo>
                  <a:pt x="2636" y="175"/>
                </a:lnTo>
                <a:lnTo>
                  <a:pt x="2786" y="102"/>
                </a:lnTo>
                <a:lnTo>
                  <a:pt x="2935" y="23"/>
                </a:lnTo>
                <a:lnTo>
                  <a:pt x="2964" y="9"/>
                </a:lnTo>
                <a:lnTo>
                  <a:pt x="2995" y="2"/>
                </a:lnTo>
                <a:lnTo>
                  <a:pt x="302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" name="Group 28">
            <a:extLst>
              <a:ext uri="{FF2B5EF4-FFF2-40B4-BE49-F238E27FC236}">
                <a16:creationId xmlns:a16="http://schemas.microsoft.com/office/drawing/2014/main" id="{5FE820C6-258D-47F3-A6E0-2F904FADB2AF}"/>
              </a:ext>
            </a:extLst>
          </p:cNvPr>
          <p:cNvGrpSpPr/>
          <p:nvPr/>
        </p:nvGrpSpPr>
        <p:grpSpPr>
          <a:xfrm>
            <a:off x="7125314" y="3260925"/>
            <a:ext cx="677696" cy="453648"/>
            <a:chOff x="666750" y="3544888"/>
            <a:chExt cx="581025" cy="388938"/>
          </a:xfrm>
          <a:solidFill>
            <a:schemeClr val="bg1"/>
          </a:solidFill>
        </p:grpSpPr>
        <p:sp>
          <p:nvSpPr>
            <p:cNvPr id="32" name="Freeform 256">
              <a:extLst>
                <a:ext uri="{FF2B5EF4-FFF2-40B4-BE49-F238E27FC236}">
                  <a16:creationId xmlns:a16="http://schemas.microsoft.com/office/drawing/2014/main" id="{1D4DB11D-694C-41BB-B2F5-9CBFE3943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5650" y="3598863"/>
              <a:ext cx="403225" cy="214313"/>
            </a:xfrm>
            <a:custGeom>
              <a:avLst/>
              <a:gdLst>
                <a:gd name="T0" fmla="*/ 79 w 2542"/>
                <a:gd name="T1" fmla="*/ 0 h 1347"/>
                <a:gd name="T2" fmla="*/ 2463 w 2542"/>
                <a:gd name="T3" fmla="*/ 0 h 1347"/>
                <a:gd name="T4" fmla="*/ 2484 w 2542"/>
                <a:gd name="T5" fmla="*/ 2 h 1347"/>
                <a:gd name="T6" fmla="*/ 2503 w 2542"/>
                <a:gd name="T7" fmla="*/ 10 h 1347"/>
                <a:gd name="T8" fmla="*/ 2520 w 2542"/>
                <a:gd name="T9" fmla="*/ 22 h 1347"/>
                <a:gd name="T10" fmla="*/ 2532 w 2542"/>
                <a:gd name="T11" fmla="*/ 38 h 1347"/>
                <a:gd name="T12" fmla="*/ 2540 w 2542"/>
                <a:gd name="T13" fmla="*/ 57 h 1347"/>
                <a:gd name="T14" fmla="*/ 2542 w 2542"/>
                <a:gd name="T15" fmla="*/ 78 h 1347"/>
                <a:gd name="T16" fmla="*/ 2542 w 2542"/>
                <a:gd name="T17" fmla="*/ 1268 h 1347"/>
                <a:gd name="T18" fmla="*/ 2540 w 2542"/>
                <a:gd name="T19" fmla="*/ 1289 h 1347"/>
                <a:gd name="T20" fmla="*/ 2532 w 2542"/>
                <a:gd name="T21" fmla="*/ 1308 h 1347"/>
                <a:gd name="T22" fmla="*/ 2520 w 2542"/>
                <a:gd name="T23" fmla="*/ 1323 h 1347"/>
                <a:gd name="T24" fmla="*/ 2503 w 2542"/>
                <a:gd name="T25" fmla="*/ 1337 h 1347"/>
                <a:gd name="T26" fmla="*/ 2484 w 2542"/>
                <a:gd name="T27" fmla="*/ 1344 h 1347"/>
                <a:gd name="T28" fmla="*/ 2463 w 2542"/>
                <a:gd name="T29" fmla="*/ 1347 h 1347"/>
                <a:gd name="T30" fmla="*/ 2442 w 2542"/>
                <a:gd name="T31" fmla="*/ 1344 h 1347"/>
                <a:gd name="T32" fmla="*/ 2424 w 2542"/>
                <a:gd name="T33" fmla="*/ 1337 h 1347"/>
                <a:gd name="T34" fmla="*/ 2408 w 2542"/>
                <a:gd name="T35" fmla="*/ 1323 h 1347"/>
                <a:gd name="T36" fmla="*/ 2396 w 2542"/>
                <a:gd name="T37" fmla="*/ 1308 h 1347"/>
                <a:gd name="T38" fmla="*/ 2388 w 2542"/>
                <a:gd name="T39" fmla="*/ 1289 h 1347"/>
                <a:gd name="T40" fmla="*/ 2385 w 2542"/>
                <a:gd name="T41" fmla="*/ 1268 h 1347"/>
                <a:gd name="T42" fmla="*/ 2385 w 2542"/>
                <a:gd name="T43" fmla="*/ 157 h 1347"/>
                <a:gd name="T44" fmla="*/ 157 w 2542"/>
                <a:gd name="T45" fmla="*/ 157 h 1347"/>
                <a:gd name="T46" fmla="*/ 157 w 2542"/>
                <a:gd name="T47" fmla="*/ 1268 h 1347"/>
                <a:gd name="T48" fmla="*/ 154 w 2542"/>
                <a:gd name="T49" fmla="*/ 1289 h 1347"/>
                <a:gd name="T50" fmla="*/ 146 w 2542"/>
                <a:gd name="T51" fmla="*/ 1308 h 1347"/>
                <a:gd name="T52" fmla="*/ 134 w 2542"/>
                <a:gd name="T53" fmla="*/ 1323 h 1347"/>
                <a:gd name="T54" fmla="*/ 118 w 2542"/>
                <a:gd name="T55" fmla="*/ 1337 h 1347"/>
                <a:gd name="T56" fmla="*/ 100 w 2542"/>
                <a:gd name="T57" fmla="*/ 1344 h 1347"/>
                <a:gd name="T58" fmla="*/ 79 w 2542"/>
                <a:gd name="T59" fmla="*/ 1347 h 1347"/>
                <a:gd name="T60" fmla="*/ 58 w 2542"/>
                <a:gd name="T61" fmla="*/ 1344 h 1347"/>
                <a:gd name="T62" fmla="*/ 39 w 2542"/>
                <a:gd name="T63" fmla="*/ 1337 h 1347"/>
                <a:gd name="T64" fmla="*/ 22 w 2542"/>
                <a:gd name="T65" fmla="*/ 1323 h 1347"/>
                <a:gd name="T66" fmla="*/ 10 w 2542"/>
                <a:gd name="T67" fmla="*/ 1308 h 1347"/>
                <a:gd name="T68" fmla="*/ 2 w 2542"/>
                <a:gd name="T69" fmla="*/ 1289 h 1347"/>
                <a:gd name="T70" fmla="*/ 0 w 2542"/>
                <a:gd name="T71" fmla="*/ 1268 h 1347"/>
                <a:gd name="T72" fmla="*/ 0 w 2542"/>
                <a:gd name="T73" fmla="*/ 78 h 1347"/>
                <a:gd name="T74" fmla="*/ 2 w 2542"/>
                <a:gd name="T75" fmla="*/ 57 h 1347"/>
                <a:gd name="T76" fmla="*/ 10 w 2542"/>
                <a:gd name="T77" fmla="*/ 38 h 1347"/>
                <a:gd name="T78" fmla="*/ 22 w 2542"/>
                <a:gd name="T79" fmla="*/ 22 h 1347"/>
                <a:gd name="T80" fmla="*/ 39 w 2542"/>
                <a:gd name="T81" fmla="*/ 10 h 1347"/>
                <a:gd name="T82" fmla="*/ 58 w 2542"/>
                <a:gd name="T83" fmla="*/ 2 h 1347"/>
                <a:gd name="T84" fmla="*/ 79 w 2542"/>
                <a:gd name="T85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42" h="1347">
                  <a:moveTo>
                    <a:pt x="79" y="0"/>
                  </a:moveTo>
                  <a:lnTo>
                    <a:pt x="2463" y="0"/>
                  </a:lnTo>
                  <a:lnTo>
                    <a:pt x="2484" y="2"/>
                  </a:lnTo>
                  <a:lnTo>
                    <a:pt x="2503" y="10"/>
                  </a:lnTo>
                  <a:lnTo>
                    <a:pt x="2520" y="22"/>
                  </a:lnTo>
                  <a:lnTo>
                    <a:pt x="2532" y="38"/>
                  </a:lnTo>
                  <a:lnTo>
                    <a:pt x="2540" y="57"/>
                  </a:lnTo>
                  <a:lnTo>
                    <a:pt x="2542" y="78"/>
                  </a:lnTo>
                  <a:lnTo>
                    <a:pt x="2542" y="1268"/>
                  </a:lnTo>
                  <a:lnTo>
                    <a:pt x="2540" y="1289"/>
                  </a:lnTo>
                  <a:lnTo>
                    <a:pt x="2532" y="1308"/>
                  </a:lnTo>
                  <a:lnTo>
                    <a:pt x="2520" y="1323"/>
                  </a:lnTo>
                  <a:lnTo>
                    <a:pt x="2503" y="1337"/>
                  </a:lnTo>
                  <a:lnTo>
                    <a:pt x="2484" y="1344"/>
                  </a:lnTo>
                  <a:lnTo>
                    <a:pt x="2463" y="1347"/>
                  </a:lnTo>
                  <a:lnTo>
                    <a:pt x="2442" y="1344"/>
                  </a:lnTo>
                  <a:lnTo>
                    <a:pt x="2424" y="1337"/>
                  </a:lnTo>
                  <a:lnTo>
                    <a:pt x="2408" y="1323"/>
                  </a:lnTo>
                  <a:lnTo>
                    <a:pt x="2396" y="1308"/>
                  </a:lnTo>
                  <a:lnTo>
                    <a:pt x="2388" y="1289"/>
                  </a:lnTo>
                  <a:lnTo>
                    <a:pt x="2385" y="1268"/>
                  </a:lnTo>
                  <a:lnTo>
                    <a:pt x="2385" y="157"/>
                  </a:lnTo>
                  <a:lnTo>
                    <a:pt x="157" y="157"/>
                  </a:lnTo>
                  <a:lnTo>
                    <a:pt x="157" y="1268"/>
                  </a:lnTo>
                  <a:lnTo>
                    <a:pt x="154" y="1289"/>
                  </a:lnTo>
                  <a:lnTo>
                    <a:pt x="146" y="1308"/>
                  </a:lnTo>
                  <a:lnTo>
                    <a:pt x="134" y="1323"/>
                  </a:lnTo>
                  <a:lnTo>
                    <a:pt x="118" y="1337"/>
                  </a:lnTo>
                  <a:lnTo>
                    <a:pt x="100" y="1344"/>
                  </a:lnTo>
                  <a:lnTo>
                    <a:pt x="79" y="1347"/>
                  </a:lnTo>
                  <a:lnTo>
                    <a:pt x="58" y="1344"/>
                  </a:lnTo>
                  <a:lnTo>
                    <a:pt x="39" y="1337"/>
                  </a:lnTo>
                  <a:lnTo>
                    <a:pt x="22" y="1323"/>
                  </a:lnTo>
                  <a:lnTo>
                    <a:pt x="10" y="1308"/>
                  </a:lnTo>
                  <a:lnTo>
                    <a:pt x="2" y="1289"/>
                  </a:lnTo>
                  <a:lnTo>
                    <a:pt x="0" y="1268"/>
                  </a:lnTo>
                  <a:lnTo>
                    <a:pt x="0" y="78"/>
                  </a:lnTo>
                  <a:lnTo>
                    <a:pt x="2" y="57"/>
                  </a:lnTo>
                  <a:lnTo>
                    <a:pt x="10" y="38"/>
                  </a:lnTo>
                  <a:lnTo>
                    <a:pt x="22" y="22"/>
                  </a:lnTo>
                  <a:lnTo>
                    <a:pt x="39" y="10"/>
                  </a:lnTo>
                  <a:lnTo>
                    <a:pt x="58" y="2"/>
                  </a:lnTo>
                  <a:lnTo>
                    <a:pt x="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57">
              <a:extLst>
                <a:ext uri="{FF2B5EF4-FFF2-40B4-BE49-F238E27FC236}">
                  <a16:creationId xmlns:a16="http://schemas.microsoft.com/office/drawing/2014/main" id="{D73B52FD-B838-4195-89DB-7C8B4AA830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750" y="3544888"/>
              <a:ext cx="581025" cy="388938"/>
            </a:xfrm>
            <a:custGeom>
              <a:avLst/>
              <a:gdLst>
                <a:gd name="T0" fmla="*/ 145 w 3660"/>
                <a:gd name="T1" fmla="*/ 2140 h 2453"/>
                <a:gd name="T2" fmla="*/ 191 w 3660"/>
                <a:gd name="T3" fmla="*/ 2237 h 2453"/>
                <a:gd name="T4" fmla="*/ 277 w 3660"/>
                <a:gd name="T5" fmla="*/ 2298 h 2453"/>
                <a:gd name="T6" fmla="*/ 3311 w 3660"/>
                <a:gd name="T7" fmla="*/ 2311 h 2453"/>
                <a:gd name="T8" fmla="*/ 3415 w 3660"/>
                <a:gd name="T9" fmla="*/ 2282 h 2453"/>
                <a:gd name="T10" fmla="*/ 3490 w 3660"/>
                <a:gd name="T11" fmla="*/ 2208 h 2453"/>
                <a:gd name="T12" fmla="*/ 3518 w 3660"/>
                <a:gd name="T13" fmla="*/ 2102 h 2453"/>
                <a:gd name="T14" fmla="*/ 2264 w 3660"/>
                <a:gd name="T15" fmla="*/ 2071 h 2453"/>
                <a:gd name="T16" fmla="*/ 2189 w 3660"/>
                <a:gd name="T17" fmla="*/ 2163 h 2453"/>
                <a:gd name="T18" fmla="*/ 2081 w 3660"/>
                <a:gd name="T19" fmla="*/ 2210 h 2453"/>
                <a:gd name="T20" fmla="*/ 1579 w 3660"/>
                <a:gd name="T21" fmla="*/ 2210 h 2453"/>
                <a:gd name="T22" fmla="*/ 1471 w 3660"/>
                <a:gd name="T23" fmla="*/ 2163 h 2453"/>
                <a:gd name="T24" fmla="*/ 1396 w 3660"/>
                <a:gd name="T25" fmla="*/ 2071 h 2453"/>
                <a:gd name="T26" fmla="*/ 454 w 3660"/>
                <a:gd name="T27" fmla="*/ 157 h 2453"/>
                <a:gd name="T28" fmla="*/ 397 w 3660"/>
                <a:gd name="T29" fmla="*/ 181 h 2453"/>
                <a:gd name="T30" fmla="*/ 374 w 3660"/>
                <a:gd name="T31" fmla="*/ 237 h 2453"/>
                <a:gd name="T32" fmla="*/ 1460 w 3660"/>
                <a:gd name="T33" fmla="*/ 1895 h 2453"/>
                <a:gd name="T34" fmla="*/ 1503 w 3660"/>
                <a:gd name="T35" fmla="*/ 1927 h 2453"/>
                <a:gd name="T36" fmla="*/ 1516 w 3660"/>
                <a:gd name="T37" fmla="*/ 1988 h 2453"/>
                <a:gd name="T38" fmla="*/ 1554 w 3660"/>
                <a:gd name="T39" fmla="*/ 2048 h 2453"/>
                <a:gd name="T40" fmla="*/ 1621 w 3660"/>
                <a:gd name="T41" fmla="*/ 2072 h 2453"/>
                <a:gd name="T42" fmla="*/ 2086 w 3660"/>
                <a:gd name="T43" fmla="*/ 2061 h 2453"/>
                <a:gd name="T44" fmla="*/ 2136 w 3660"/>
                <a:gd name="T45" fmla="*/ 2011 h 2453"/>
                <a:gd name="T46" fmla="*/ 2149 w 3660"/>
                <a:gd name="T47" fmla="*/ 1944 h 2453"/>
                <a:gd name="T48" fmla="*/ 2186 w 3660"/>
                <a:gd name="T49" fmla="*/ 1900 h 2453"/>
                <a:gd name="T50" fmla="*/ 2220 w 3660"/>
                <a:gd name="T51" fmla="*/ 1893 h 2453"/>
                <a:gd name="T52" fmla="*/ 3284 w 3660"/>
                <a:gd name="T53" fmla="*/ 216 h 2453"/>
                <a:gd name="T54" fmla="*/ 3246 w 3660"/>
                <a:gd name="T55" fmla="*/ 168 h 2453"/>
                <a:gd name="T56" fmla="*/ 454 w 3660"/>
                <a:gd name="T57" fmla="*/ 157 h 2453"/>
                <a:gd name="T58" fmla="*/ 3244 w 3660"/>
                <a:gd name="T59" fmla="*/ 3 h 2453"/>
                <a:gd name="T60" fmla="*/ 3346 w 3660"/>
                <a:gd name="T61" fmla="*/ 45 h 2453"/>
                <a:gd name="T62" fmla="*/ 3417 w 3660"/>
                <a:gd name="T63" fmla="*/ 128 h 2453"/>
                <a:gd name="T64" fmla="*/ 3444 w 3660"/>
                <a:gd name="T65" fmla="*/ 237 h 2453"/>
                <a:gd name="T66" fmla="*/ 3608 w 3660"/>
                <a:gd name="T67" fmla="*/ 1895 h 2453"/>
                <a:gd name="T68" fmla="*/ 3650 w 3660"/>
                <a:gd name="T69" fmla="*/ 1928 h 2453"/>
                <a:gd name="T70" fmla="*/ 3660 w 3660"/>
                <a:gd name="T71" fmla="*/ 2102 h 2453"/>
                <a:gd name="T72" fmla="*/ 3632 w 3660"/>
                <a:gd name="T73" fmla="*/ 2239 h 2453"/>
                <a:gd name="T74" fmla="*/ 3558 w 3660"/>
                <a:gd name="T75" fmla="*/ 2350 h 2453"/>
                <a:gd name="T76" fmla="*/ 3446 w 3660"/>
                <a:gd name="T77" fmla="*/ 2425 h 2453"/>
                <a:gd name="T78" fmla="*/ 3311 w 3660"/>
                <a:gd name="T79" fmla="*/ 2453 h 2453"/>
                <a:gd name="T80" fmla="*/ 257 w 3660"/>
                <a:gd name="T81" fmla="*/ 2440 h 2453"/>
                <a:gd name="T82" fmla="*/ 136 w 3660"/>
                <a:gd name="T83" fmla="*/ 2380 h 2453"/>
                <a:gd name="T84" fmla="*/ 48 w 3660"/>
                <a:gd name="T85" fmla="*/ 2279 h 2453"/>
                <a:gd name="T86" fmla="*/ 3 w 3660"/>
                <a:gd name="T87" fmla="*/ 2150 h 2453"/>
                <a:gd name="T88" fmla="*/ 2 w 3660"/>
                <a:gd name="T89" fmla="*/ 1945 h 2453"/>
                <a:gd name="T90" fmla="*/ 35 w 3660"/>
                <a:gd name="T91" fmla="*/ 1903 h 2453"/>
                <a:gd name="T92" fmla="*/ 216 w 3660"/>
                <a:gd name="T93" fmla="*/ 1893 h 2453"/>
                <a:gd name="T94" fmla="*/ 228 w 3660"/>
                <a:gd name="T95" fmla="*/ 163 h 2453"/>
                <a:gd name="T96" fmla="*/ 286 w 3660"/>
                <a:gd name="T97" fmla="*/ 70 h 2453"/>
                <a:gd name="T98" fmla="*/ 379 w 3660"/>
                <a:gd name="T99" fmla="*/ 12 h 2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60" h="2453">
                  <a:moveTo>
                    <a:pt x="142" y="2035"/>
                  </a:moveTo>
                  <a:lnTo>
                    <a:pt x="142" y="2102"/>
                  </a:lnTo>
                  <a:lnTo>
                    <a:pt x="145" y="2140"/>
                  </a:lnTo>
                  <a:lnTo>
                    <a:pt x="155" y="2176"/>
                  </a:lnTo>
                  <a:lnTo>
                    <a:pt x="170" y="2208"/>
                  </a:lnTo>
                  <a:lnTo>
                    <a:pt x="191" y="2237"/>
                  </a:lnTo>
                  <a:lnTo>
                    <a:pt x="216" y="2262"/>
                  </a:lnTo>
                  <a:lnTo>
                    <a:pt x="245" y="2282"/>
                  </a:lnTo>
                  <a:lnTo>
                    <a:pt x="277" y="2298"/>
                  </a:lnTo>
                  <a:lnTo>
                    <a:pt x="313" y="2308"/>
                  </a:lnTo>
                  <a:lnTo>
                    <a:pt x="349" y="2311"/>
                  </a:lnTo>
                  <a:lnTo>
                    <a:pt x="3311" y="2311"/>
                  </a:lnTo>
                  <a:lnTo>
                    <a:pt x="3347" y="2308"/>
                  </a:lnTo>
                  <a:lnTo>
                    <a:pt x="3383" y="2298"/>
                  </a:lnTo>
                  <a:lnTo>
                    <a:pt x="3415" y="2282"/>
                  </a:lnTo>
                  <a:lnTo>
                    <a:pt x="3444" y="2262"/>
                  </a:lnTo>
                  <a:lnTo>
                    <a:pt x="3469" y="2237"/>
                  </a:lnTo>
                  <a:lnTo>
                    <a:pt x="3490" y="2208"/>
                  </a:lnTo>
                  <a:lnTo>
                    <a:pt x="3505" y="2176"/>
                  </a:lnTo>
                  <a:lnTo>
                    <a:pt x="3515" y="2140"/>
                  </a:lnTo>
                  <a:lnTo>
                    <a:pt x="3518" y="2102"/>
                  </a:lnTo>
                  <a:lnTo>
                    <a:pt x="3518" y="2035"/>
                  </a:lnTo>
                  <a:lnTo>
                    <a:pt x="2279" y="2035"/>
                  </a:lnTo>
                  <a:lnTo>
                    <a:pt x="2264" y="2071"/>
                  </a:lnTo>
                  <a:lnTo>
                    <a:pt x="2244" y="2106"/>
                  </a:lnTo>
                  <a:lnTo>
                    <a:pt x="2219" y="2137"/>
                  </a:lnTo>
                  <a:lnTo>
                    <a:pt x="2189" y="2163"/>
                  </a:lnTo>
                  <a:lnTo>
                    <a:pt x="2156" y="2184"/>
                  </a:lnTo>
                  <a:lnTo>
                    <a:pt x="2119" y="2200"/>
                  </a:lnTo>
                  <a:lnTo>
                    <a:pt x="2081" y="2210"/>
                  </a:lnTo>
                  <a:lnTo>
                    <a:pt x="2039" y="2213"/>
                  </a:lnTo>
                  <a:lnTo>
                    <a:pt x="1621" y="2213"/>
                  </a:lnTo>
                  <a:lnTo>
                    <a:pt x="1579" y="2210"/>
                  </a:lnTo>
                  <a:lnTo>
                    <a:pt x="1541" y="2200"/>
                  </a:lnTo>
                  <a:lnTo>
                    <a:pt x="1504" y="2184"/>
                  </a:lnTo>
                  <a:lnTo>
                    <a:pt x="1471" y="2163"/>
                  </a:lnTo>
                  <a:lnTo>
                    <a:pt x="1441" y="2137"/>
                  </a:lnTo>
                  <a:lnTo>
                    <a:pt x="1416" y="2106"/>
                  </a:lnTo>
                  <a:lnTo>
                    <a:pt x="1396" y="2071"/>
                  </a:lnTo>
                  <a:lnTo>
                    <a:pt x="1381" y="2035"/>
                  </a:lnTo>
                  <a:lnTo>
                    <a:pt x="142" y="2035"/>
                  </a:lnTo>
                  <a:close/>
                  <a:moveTo>
                    <a:pt x="454" y="157"/>
                  </a:moveTo>
                  <a:lnTo>
                    <a:pt x="433" y="159"/>
                  </a:lnTo>
                  <a:lnTo>
                    <a:pt x="414" y="168"/>
                  </a:lnTo>
                  <a:lnTo>
                    <a:pt x="397" y="181"/>
                  </a:lnTo>
                  <a:lnTo>
                    <a:pt x="385" y="197"/>
                  </a:lnTo>
                  <a:lnTo>
                    <a:pt x="376" y="216"/>
                  </a:lnTo>
                  <a:lnTo>
                    <a:pt x="374" y="237"/>
                  </a:lnTo>
                  <a:lnTo>
                    <a:pt x="374" y="1893"/>
                  </a:lnTo>
                  <a:lnTo>
                    <a:pt x="1441" y="1893"/>
                  </a:lnTo>
                  <a:lnTo>
                    <a:pt x="1460" y="1895"/>
                  </a:lnTo>
                  <a:lnTo>
                    <a:pt x="1477" y="1902"/>
                  </a:lnTo>
                  <a:lnTo>
                    <a:pt x="1492" y="1913"/>
                  </a:lnTo>
                  <a:lnTo>
                    <a:pt x="1503" y="1927"/>
                  </a:lnTo>
                  <a:lnTo>
                    <a:pt x="1511" y="1945"/>
                  </a:lnTo>
                  <a:lnTo>
                    <a:pt x="1513" y="1964"/>
                  </a:lnTo>
                  <a:lnTo>
                    <a:pt x="1516" y="1988"/>
                  </a:lnTo>
                  <a:lnTo>
                    <a:pt x="1524" y="2011"/>
                  </a:lnTo>
                  <a:lnTo>
                    <a:pt x="1537" y="2031"/>
                  </a:lnTo>
                  <a:lnTo>
                    <a:pt x="1554" y="2048"/>
                  </a:lnTo>
                  <a:lnTo>
                    <a:pt x="1574" y="2061"/>
                  </a:lnTo>
                  <a:lnTo>
                    <a:pt x="1597" y="2069"/>
                  </a:lnTo>
                  <a:lnTo>
                    <a:pt x="1621" y="2072"/>
                  </a:lnTo>
                  <a:lnTo>
                    <a:pt x="2039" y="2072"/>
                  </a:lnTo>
                  <a:lnTo>
                    <a:pt x="2063" y="2069"/>
                  </a:lnTo>
                  <a:lnTo>
                    <a:pt x="2086" y="2061"/>
                  </a:lnTo>
                  <a:lnTo>
                    <a:pt x="2106" y="2048"/>
                  </a:lnTo>
                  <a:lnTo>
                    <a:pt x="2123" y="2031"/>
                  </a:lnTo>
                  <a:lnTo>
                    <a:pt x="2136" y="2011"/>
                  </a:lnTo>
                  <a:lnTo>
                    <a:pt x="2144" y="1988"/>
                  </a:lnTo>
                  <a:lnTo>
                    <a:pt x="2147" y="1964"/>
                  </a:lnTo>
                  <a:lnTo>
                    <a:pt x="2149" y="1944"/>
                  </a:lnTo>
                  <a:lnTo>
                    <a:pt x="2157" y="1926"/>
                  </a:lnTo>
                  <a:lnTo>
                    <a:pt x="2170" y="1912"/>
                  </a:lnTo>
                  <a:lnTo>
                    <a:pt x="2186" y="1900"/>
                  </a:lnTo>
                  <a:lnTo>
                    <a:pt x="2205" y="1894"/>
                  </a:lnTo>
                  <a:lnTo>
                    <a:pt x="2213" y="1893"/>
                  </a:lnTo>
                  <a:lnTo>
                    <a:pt x="2220" y="1893"/>
                  </a:lnTo>
                  <a:lnTo>
                    <a:pt x="3286" y="1893"/>
                  </a:lnTo>
                  <a:lnTo>
                    <a:pt x="3286" y="237"/>
                  </a:lnTo>
                  <a:lnTo>
                    <a:pt x="3284" y="216"/>
                  </a:lnTo>
                  <a:lnTo>
                    <a:pt x="3275" y="197"/>
                  </a:lnTo>
                  <a:lnTo>
                    <a:pt x="3263" y="181"/>
                  </a:lnTo>
                  <a:lnTo>
                    <a:pt x="3246" y="168"/>
                  </a:lnTo>
                  <a:lnTo>
                    <a:pt x="3227" y="159"/>
                  </a:lnTo>
                  <a:lnTo>
                    <a:pt x="3206" y="157"/>
                  </a:lnTo>
                  <a:lnTo>
                    <a:pt x="454" y="157"/>
                  </a:lnTo>
                  <a:close/>
                  <a:moveTo>
                    <a:pt x="454" y="0"/>
                  </a:moveTo>
                  <a:lnTo>
                    <a:pt x="3206" y="0"/>
                  </a:lnTo>
                  <a:lnTo>
                    <a:pt x="3244" y="3"/>
                  </a:lnTo>
                  <a:lnTo>
                    <a:pt x="3281" y="12"/>
                  </a:lnTo>
                  <a:lnTo>
                    <a:pt x="3315" y="26"/>
                  </a:lnTo>
                  <a:lnTo>
                    <a:pt x="3346" y="45"/>
                  </a:lnTo>
                  <a:lnTo>
                    <a:pt x="3374" y="70"/>
                  </a:lnTo>
                  <a:lnTo>
                    <a:pt x="3398" y="97"/>
                  </a:lnTo>
                  <a:lnTo>
                    <a:pt x="3417" y="128"/>
                  </a:lnTo>
                  <a:lnTo>
                    <a:pt x="3432" y="163"/>
                  </a:lnTo>
                  <a:lnTo>
                    <a:pt x="3440" y="199"/>
                  </a:lnTo>
                  <a:lnTo>
                    <a:pt x="3444" y="237"/>
                  </a:lnTo>
                  <a:lnTo>
                    <a:pt x="3444" y="1893"/>
                  </a:lnTo>
                  <a:lnTo>
                    <a:pt x="3589" y="1893"/>
                  </a:lnTo>
                  <a:lnTo>
                    <a:pt x="3608" y="1895"/>
                  </a:lnTo>
                  <a:lnTo>
                    <a:pt x="3625" y="1903"/>
                  </a:lnTo>
                  <a:lnTo>
                    <a:pt x="3639" y="1914"/>
                  </a:lnTo>
                  <a:lnTo>
                    <a:pt x="3650" y="1928"/>
                  </a:lnTo>
                  <a:lnTo>
                    <a:pt x="3658" y="1945"/>
                  </a:lnTo>
                  <a:lnTo>
                    <a:pt x="3660" y="1964"/>
                  </a:lnTo>
                  <a:lnTo>
                    <a:pt x="3660" y="2102"/>
                  </a:lnTo>
                  <a:lnTo>
                    <a:pt x="3657" y="2150"/>
                  </a:lnTo>
                  <a:lnTo>
                    <a:pt x="3648" y="2196"/>
                  </a:lnTo>
                  <a:lnTo>
                    <a:pt x="3632" y="2239"/>
                  </a:lnTo>
                  <a:lnTo>
                    <a:pt x="3612" y="2279"/>
                  </a:lnTo>
                  <a:lnTo>
                    <a:pt x="3587" y="2317"/>
                  </a:lnTo>
                  <a:lnTo>
                    <a:pt x="3558" y="2350"/>
                  </a:lnTo>
                  <a:lnTo>
                    <a:pt x="3524" y="2380"/>
                  </a:lnTo>
                  <a:lnTo>
                    <a:pt x="3487" y="2404"/>
                  </a:lnTo>
                  <a:lnTo>
                    <a:pt x="3446" y="2425"/>
                  </a:lnTo>
                  <a:lnTo>
                    <a:pt x="3403" y="2440"/>
                  </a:lnTo>
                  <a:lnTo>
                    <a:pt x="3357" y="2450"/>
                  </a:lnTo>
                  <a:lnTo>
                    <a:pt x="3311" y="2453"/>
                  </a:lnTo>
                  <a:lnTo>
                    <a:pt x="349" y="2453"/>
                  </a:lnTo>
                  <a:lnTo>
                    <a:pt x="303" y="2450"/>
                  </a:lnTo>
                  <a:lnTo>
                    <a:pt x="257" y="2440"/>
                  </a:lnTo>
                  <a:lnTo>
                    <a:pt x="214" y="2425"/>
                  </a:lnTo>
                  <a:lnTo>
                    <a:pt x="173" y="2404"/>
                  </a:lnTo>
                  <a:lnTo>
                    <a:pt x="136" y="2380"/>
                  </a:lnTo>
                  <a:lnTo>
                    <a:pt x="102" y="2350"/>
                  </a:lnTo>
                  <a:lnTo>
                    <a:pt x="73" y="2317"/>
                  </a:lnTo>
                  <a:lnTo>
                    <a:pt x="48" y="2279"/>
                  </a:lnTo>
                  <a:lnTo>
                    <a:pt x="28" y="2239"/>
                  </a:lnTo>
                  <a:lnTo>
                    <a:pt x="12" y="2196"/>
                  </a:lnTo>
                  <a:lnTo>
                    <a:pt x="3" y="2150"/>
                  </a:lnTo>
                  <a:lnTo>
                    <a:pt x="0" y="2102"/>
                  </a:lnTo>
                  <a:lnTo>
                    <a:pt x="0" y="1964"/>
                  </a:lnTo>
                  <a:lnTo>
                    <a:pt x="2" y="1945"/>
                  </a:lnTo>
                  <a:lnTo>
                    <a:pt x="10" y="1928"/>
                  </a:lnTo>
                  <a:lnTo>
                    <a:pt x="21" y="1914"/>
                  </a:lnTo>
                  <a:lnTo>
                    <a:pt x="35" y="1903"/>
                  </a:lnTo>
                  <a:lnTo>
                    <a:pt x="52" y="1895"/>
                  </a:lnTo>
                  <a:lnTo>
                    <a:pt x="71" y="1893"/>
                  </a:lnTo>
                  <a:lnTo>
                    <a:pt x="216" y="1893"/>
                  </a:lnTo>
                  <a:lnTo>
                    <a:pt x="216" y="237"/>
                  </a:lnTo>
                  <a:lnTo>
                    <a:pt x="220" y="199"/>
                  </a:lnTo>
                  <a:lnTo>
                    <a:pt x="228" y="163"/>
                  </a:lnTo>
                  <a:lnTo>
                    <a:pt x="243" y="128"/>
                  </a:lnTo>
                  <a:lnTo>
                    <a:pt x="262" y="97"/>
                  </a:lnTo>
                  <a:lnTo>
                    <a:pt x="286" y="70"/>
                  </a:lnTo>
                  <a:lnTo>
                    <a:pt x="314" y="45"/>
                  </a:lnTo>
                  <a:lnTo>
                    <a:pt x="345" y="26"/>
                  </a:lnTo>
                  <a:lnTo>
                    <a:pt x="379" y="12"/>
                  </a:lnTo>
                  <a:lnTo>
                    <a:pt x="416" y="3"/>
                  </a:lnTo>
                  <a:lnTo>
                    <a:pt x="4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58">
              <a:extLst>
                <a:ext uri="{FF2B5EF4-FFF2-40B4-BE49-F238E27FC236}">
                  <a16:creationId xmlns:a16="http://schemas.microsoft.com/office/drawing/2014/main" id="{ACF26728-AFB1-462D-955A-FF5B4773B9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300" y="3667125"/>
              <a:ext cx="103188" cy="104775"/>
            </a:xfrm>
            <a:custGeom>
              <a:avLst/>
              <a:gdLst>
                <a:gd name="T0" fmla="*/ 575 w 654"/>
                <a:gd name="T1" fmla="*/ 0 h 653"/>
                <a:gd name="T2" fmla="*/ 595 w 654"/>
                <a:gd name="T3" fmla="*/ 3 h 653"/>
                <a:gd name="T4" fmla="*/ 614 w 654"/>
                <a:gd name="T5" fmla="*/ 10 h 653"/>
                <a:gd name="T6" fmla="*/ 630 w 654"/>
                <a:gd name="T7" fmla="*/ 23 h 653"/>
                <a:gd name="T8" fmla="*/ 644 w 654"/>
                <a:gd name="T9" fmla="*/ 40 h 653"/>
                <a:gd name="T10" fmla="*/ 652 w 654"/>
                <a:gd name="T11" fmla="*/ 59 h 653"/>
                <a:gd name="T12" fmla="*/ 654 w 654"/>
                <a:gd name="T13" fmla="*/ 79 h 653"/>
                <a:gd name="T14" fmla="*/ 652 w 654"/>
                <a:gd name="T15" fmla="*/ 99 h 653"/>
                <a:gd name="T16" fmla="*/ 644 w 654"/>
                <a:gd name="T17" fmla="*/ 118 h 653"/>
                <a:gd name="T18" fmla="*/ 630 w 654"/>
                <a:gd name="T19" fmla="*/ 135 h 653"/>
                <a:gd name="T20" fmla="*/ 136 w 654"/>
                <a:gd name="T21" fmla="*/ 630 h 653"/>
                <a:gd name="T22" fmla="*/ 118 w 654"/>
                <a:gd name="T23" fmla="*/ 643 h 653"/>
                <a:gd name="T24" fmla="*/ 99 w 654"/>
                <a:gd name="T25" fmla="*/ 651 h 653"/>
                <a:gd name="T26" fmla="*/ 79 w 654"/>
                <a:gd name="T27" fmla="*/ 653 h 653"/>
                <a:gd name="T28" fmla="*/ 59 w 654"/>
                <a:gd name="T29" fmla="*/ 651 h 653"/>
                <a:gd name="T30" fmla="*/ 40 w 654"/>
                <a:gd name="T31" fmla="*/ 643 h 653"/>
                <a:gd name="T32" fmla="*/ 24 w 654"/>
                <a:gd name="T33" fmla="*/ 630 h 653"/>
                <a:gd name="T34" fmla="*/ 12 w 654"/>
                <a:gd name="T35" fmla="*/ 613 h 653"/>
                <a:gd name="T36" fmla="*/ 4 w 654"/>
                <a:gd name="T37" fmla="*/ 594 h 653"/>
                <a:gd name="T38" fmla="*/ 0 w 654"/>
                <a:gd name="T39" fmla="*/ 574 h 653"/>
                <a:gd name="T40" fmla="*/ 4 w 654"/>
                <a:gd name="T41" fmla="*/ 554 h 653"/>
                <a:gd name="T42" fmla="*/ 12 w 654"/>
                <a:gd name="T43" fmla="*/ 535 h 653"/>
                <a:gd name="T44" fmla="*/ 24 w 654"/>
                <a:gd name="T45" fmla="*/ 519 h 653"/>
                <a:gd name="T46" fmla="*/ 520 w 654"/>
                <a:gd name="T47" fmla="*/ 23 h 653"/>
                <a:gd name="T48" fmla="*/ 536 w 654"/>
                <a:gd name="T49" fmla="*/ 10 h 653"/>
                <a:gd name="T50" fmla="*/ 555 w 654"/>
                <a:gd name="T51" fmla="*/ 3 h 653"/>
                <a:gd name="T52" fmla="*/ 575 w 654"/>
                <a:gd name="T53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4" h="653">
                  <a:moveTo>
                    <a:pt x="575" y="0"/>
                  </a:moveTo>
                  <a:lnTo>
                    <a:pt x="595" y="3"/>
                  </a:lnTo>
                  <a:lnTo>
                    <a:pt x="614" y="10"/>
                  </a:lnTo>
                  <a:lnTo>
                    <a:pt x="630" y="23"/>
                  </a:lnTo>
                  <a:lnTo>
                    <a:pt x="644" y="40"/>
                  </a:lnTo>
                  <a:lnTo>
                    <a:pt x="652" y="59"/>
                  </a:lnTo>
                  <a:lnTo>
                    <a:pt x="654" y="79"/>
                  </a:lnTo>
                  <a:lnTo>
                    <a:pt x="652" y="99"/>
                  </a:lnTo>
                  <a:lnTo>
                    <a:pt x="644" y="118"/>
                  </a:lnTo>
                  <a:lnTo>
                    <a:pt x="630" y="135"/>
                  </a:lnTo>
                  <a:lnTo>
                    <a:pt x="136" y="630"/>
                  </a:lnTo>
                  <a:lnTo>
                    <a:pt x="118" y="643"/>
                  </a:lnTo>
                  <a:lnTo>
                    <a:pt x="99" y="651"/>
                  </a:lnTo>
                  <a:lnTo>
                    <a:pt x="79" y="653"/>
                  </a:lnTo>
                  <a:lnTo>
                    <a:pt x="59" y="651"/>
                  </a:lnTo>
                  <a:lnTo>
                    <a:pt x="40" y="643"/>
                  </a:lnTo>
                  <a:lnTo>
                    <a:pt x="24" y="630"/>
                  </a:lnTo>
                  <a:lnTo>
                    <a:pt x="12" y="613"/>
                  </a:lnTo>
                  <a:lnTo>
                    <a:pt x="4" y="594"/>
                  </a:lnTo>
                  <a:lnTo>
                    <a:pt x="0" y="574"/>
                  </a:lnTo>
                  <a:lnTo>
                    <a:pt x="4" y="554"/>
                  </a:lnTo>
                  <a:lnTo>
                    <a:pt x="12" y="535"/>
                  </a:lnTo>
                  <a:lnTo>
                    <a:pt x="24" y="519"/>
                  </a:lnTo>
                  <a:lnTo>
                    <a:pt x="520" y="23"/>
                  </a:lnTo>
                  <a:lnTo>
                    <a:pt x="536" y="10"/>
                  </a:lnTo>
                  <a:lnTo>
                    <a:pt x="555" y="3"/>
                  </a:lnTo>
                  <a:lnTo>
                    <a:pt x="5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59">
              <a:extLst>
                <a:ext uri="{FF2B5EF4-FFF2-40B4-BE49-F238E27FC236}">
                  <a16:creationId xmlns:a16="http://schemas.microsoft.com/office/drawing/2014/main" id="{EAD242B3-C469-4BCB-B41B-684EDC552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963" y="3713163"/>
              <a:ext cx="55563" cy="57150"/>
            </a:xfrm>
            <a:custGeom>
              <a:avLst/>
              <a:gdLst>
                <a:gd name="T0" fmla="*/ 276 w 355"/>
                <a:gd name="T1" fmla="*/ 0 h 355"/>
                <a:gd name="T2" fmla="*/ 296 w 355"/>
                <a:gd name="T3" fmla="*/ 3 h 355"/>
                <a:gd name="T4" fmla="*/ 315 w 355"/>
                <a:gd name="T5" fmla="*/ 11 h 355"/>
                <a:gd name="T6" fmla="*/ 331 w 355"/>
                <a:gd name="T7" fmla="*/ 23 h 355"/>
                <a:gd name="T8" fmla="*/ 345 w 355"/>
                <a:gd name="T9" fmla="*/ 40 h 355"/>
                <a:gd name="T10" fmla="*/ 351 w 355"/>
                <a:gd name="T11" fmla="*/ 59 h 355"/>
                <a:gd name="T12" fmla="*/ 355 w 355"/>
                <a:gd name="T13" fmla="*/ 79 h 355"/>
                <a:gd name="T14" fmla="*/ 351 w 355"/>
                <a:gd name="T15" fmla="*/ 99 h 355"/>
                <a:gd name="T16" fmla="*/ 345 w 355"/>
                <a:gd name="T17" fmla="*/ 118 h 355"/>
                <a:gd name="T18" fmla="*/ 331 w 355"/>
                <a:gd name="T19" fmla="*/ 135 h 355"/>
                <a:gd name="T20" fmla="*/ 134 w 355"/>
                <a:gd name="T21" fmla="*/ 333 h 355"/>
                <a:gd name="T22" fmla="*/ 117 w 355"/>
                <a:gd name="T23" fmla="*/ 345 h 355"/>
                <a:gd name="T24" fmla="*/ 98 w 355"/>
                <a:gd name="T25" fmla="*/ 353 h 355"/>
                <a:gd name="T26" fmla="*/ 78 w 355"/>
                <a:gd name="T27" fmla="*/ 355 h 355"/>
                <a:gd name="T28" fmla="*/ 59 w 355"/>
                <a:gd name="T29" fmla="*/ 353 h 355"/>
                <a:gd name="T30" fmla="*/ 40 w 355"/>
                <a:gd name="T31" fmla="*/ 345 h 355"/>
                <a:gd name="T32" fmla="*/ 23 w 355"/>
                <a:gd name="T33" fmla="*/ 333 h 355"/>
                <a:gd name="T34" fmla="*/ 10 w 355"/>
                <a:gd name="T35" fmla="*/ 315 h 355"/>
                <a:gd name="T36" fmla="*/ 2 w 355"/>
                <a:gd name="T37" fmla="*/ 296 h 355"/>
                <a:gd name="T38" fmla="*/ 0 w 355"/>
                <a:gd name="T39" fmla="*/ 276 h 355"/>
                <a:gd name="T40" fmla="*/ 2 w 355"/>
                <a:gd name="T41" fmla="*/ 256 h 355"/>
                <a:gd name="T42" fmla="*/ 10 w 355"/>
                <a:gd name="T43" fmla="*/ 237 h 355"/>
                <a:gd name="T44" fmla="*/ 23 w 355"/>
                <a:gd name="T45" fmla="*/ 221 h 355"/>
                <a:gd name="T46" fmla="*/ 220 w 355"/>
                <a:gd name="T47" fmla="*/ 23 h 355"/>
                <a:gd name="T48" fmla="*/ 237 w 355"/>
                <a:gd name="T49" fmla="*/ 11 h 355"/>
                <a:gd name="T50" fmla="*/ 256 w 355"/>
                <a:gd name="T51" fmla="*/ 3 h 355"/>
                <a:gd name="T52" fmla="*/ 276 w 355"/>
                <a:gd name="T5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5" h="355">
                  <a:moveTo>
                    <a:pt x="276" y="0"/>
                  </a:moveTo>
                  <a:lnTo>
                    <a:pt x="296" y="3"/>
                  </a:lnTo>
                  <a:lnTo>
                    <a:pt x="315" y="11"/>
                  </a:lnTo>
                  <a:lnTo>
                    <a:pt x="331" y="23"/>
                  </a:lnTo>
                  <a:lnTo>
                    <a:pt x="345" y="40"/>
                  </a:lnTo>
                  <a:lnTo>
                    <a:pt x="351" y="59"/>
                  </a:lnTo>
                  <a:lnTo>
                    <a:pt x="355" y="79"/>
                  </a:lnTo>
                  <a:lnTo>
                    <a:pt x="351" y="99"/>
                  </a:lnTo>
                  <a:lnTo>
                    <a:pt x="345" y="118"/>
                  </a:lnTo>
                  <a:lnTo>
                    <a:pt x="331" y="135"/>
                  </a:lnTo>
                  <a:lnTo>
                    <a:pt x="134" y="333"/>
                  </a:lnTo>
                  <a:lnTo>
                    <a:pt x="117" y="345"/>
                  </a:lnTo>
                  <a:lnTo>
                    <a:pt x="98" y="353"/>
                  </a:lnTo>
                  <a:lnTo>
                    <a:pt x="78" y="355"/>
                  </a:lnTo>
                  <a:lnTo>
                    <a:pt x="59" y="353"/>
                  </a:lnTo>
                  <a:lnTo>
                    <a:pt x="40" y="345"/>
                  </a:lnTo>
                  <a:lnTo>
                    <a:pt x="23" y="333"/>
                  </a:lnTo>
                  <a:lnTo>
                    <a:pt x="10" y="315"/>
                  </a:lnTo>
                  <a:lnTo>
                    <a:pt x="2" y="296"/>
                  </a:lnTo>
                  <a:lnTo>
                    <a:pt x="0" y="276"/>
                  </a:lnTo>
                  <a:lnTo>
                    <a:pt x="2" y="256"/>
                  </a:lnTo>
                  <a:lnTo>
                    <a:pt x="10" y="237"/>
                  </a:lnTo>
                  <a:lnTo>
                    <a:pt x="23" y="221"/>
                  </a:lnTo>
                  <a:lnTo>
                    <a:pt x="220" y="23"/>
                  </a:lnTo>
                  <a:lnTo>
                    <a:pt x="237" y="11"/>
                  </a:lnTo>
                  <a:lnTo>
                    <a:pt x="256" y="3"/>
                  </a:lnTo>
                  <a:lnTo>
                    <a:pt x="2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6E56577-773B-720C-AA25-BE656160BCDD}"/>
              </a:ext>
            </a:extLst>
          </p:cNvPr>
          <p:cNvGrpSpPr/>
          <p:nvPr/>
        </p:nvGrpSpPr>
        <p:grpSpPr>
          <a:xfrm>
            <a:off x="4816333" y="4553338"/>
            <a:ext cx="1444768" cy="1290248"/>
            <a:chOff x="678998" y="1894473"/>
            <a:chExt cx="1444768" cy="129024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16CF966-CEC0-58BA-A74D-3F0217D3DD14}"/>
                </a:ext>
              </a:extLst>
            </p:cNvPr>
            <p:cNvSpPr txBox="1"/>
            <p:nvPr/>
          </p:nvSpPr>
          <p:spPr>
            <a:xfrm>
              <a:off x="678998" y="2190603"/>
              <a:ext cx="144476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18103C8-2DBA-BA30-EFD0-AEF06B8FE564}"/>
                </a:ext>
              </a:extLst>
            </p:cNvPr>
            <p:cNvSpPr txBox="1"/>
            <p:nvPr/>
          </p:nvSpPr>
          <p:spPr>
            <a:xfrm>
              <a:off x="844101" y="1894473"/>
              <a:ext cx="11145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C1BFA0F-CEE3-E415-BF2E-8824FF13057C}"/>
              </a:ext>
            </a:extLst>
          </p:cNvPr>
          <p:cNvGrpSpPr/>
          <p:nvPr/>
        </p:nvGrpSpPr>
        <p:grpSpPr>
          <a:xfrm>
            <a:off x="2816882" y="4553338"/>
            <a:ext cx="1444768" cy="1290248"/>
            <a:chOff x="678998" y="1894473"/>
            <a:chExt cx="1444768" cy="129024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1EC9111-FC4C-22B9-295C-4A691EF17DC9}"/>
                </a:ext>
              </a:extLst>
            </p:cNvPr>
            <p:cNvSpPr txBox="1"/>
            <p:nvPr/>
          </p:nvSpPr>
          <p:spPr>
            <a:xfrm>
              <a:off x="678998" y="2190603"/>
              <a:ext cx="144476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0095F0A-4053-A293-7ABB-343D4381EBF8}"/>
                </a:ext>
              </a:extLst>
            </p:cNvPr>
            <p:cNvSpPr txBox="1"/>
            <p:nvPr/>
          </p:nvSpPr>
          <p:spPr>
            <a:xfrm>
              <a:off x="844101" y="1894473"/>
              <a:ext cx="11145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AE982F1-4484-9B2F-AAAD-7FAF24CC4D2B}"/>
              </a:ext>
            </a:extLst>
          </p:cNvPr>
          <p:cNvGrpSpPr/>
          <p:nvPr/>
        </p:nvGrpSpPr>
        <p:grpSpPr>
          <a:xfrm>
            <a:off x="6723602" y="4553338"/>
            <a:ext cx="1444768" cy="1290248"/>
            <a:chOff x="678998" y="1894473"/>
            <a:chExt cx="1444768" cy="1290248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C29F032-B56D-33F8-6FD3-5D026D730DC1}"/>
                </a:ext>
              </a:extLst>
            </p:cNvPr>
            <p:cNvSpPr txBox="1"/>
            <p:nvPr/>
          </p:nvSpPr>
          <p:spPr>
            <a:xfrm>
              <a:off x="678998" y="2190603"/>
              <a:ext cx="144476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2C7C0C6-D2B9-0BF9-9EE1-F0316ABEDE85}"/>
                </a:ext>
              </a:extLst>
            </p:cNvPr>
            <p:cNvSpPr txBox="1"/>
            <p:nvPr/>
          </p:nvSpPr>
          <p:spPr>
            <a:xfrm>
              <a:off x="844101" y="1894473"/>
              <a:ext cx="11145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402D02F-BDD5-DF92-E283-85EA55C4D983}"/>
              </a:ext>
            </a:extLst>
          </p:cNvPr>
          <p:cNvGrpSpPr/>
          <p:nvPr/>
        </p:nvGrpSpPr>
        <p:grpSpPr>
          <a:xfrm>
            <a:off x="8766352" y="4553338"/>
            <a:ext cx="1444768" cy="1290248"/>
            <a:chOff x="678998" y="1894473"/>
            <a:chExt cx="1444768" cy="1290248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A77FCA6-F23E-65CF-F526-A9C5025A9B30}"/>
                </a:ext>
              </a:extLst>
            </p:cNvPr>
            <p:cNvSpPr txBox="1"/>
            <p:nvPr/>
          </p:nvSpPr>
          <p:spPr>
            <a:xfrm>
              <a:off x="678998" y="2190603"/>
              <a:ext cx="144476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3428CD4-EB8D-2D0F-B36D-F39CFC6FD3FD}"/>
                </a:ext>
              </a:extLst>
            </p:cNvPr>
            <p:cNvSpPr txBox="1"/>
            <p:nvPr/>
          </p:nvSpPr>
          <p:spPr>
            <a:xfrm>
              <a:off x="844101" y="1894473"/>
              <a:ext cx="11145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D1D604-CB90-BD10-5135-2C04AEDC0663}"/>
              </a:ext>
            </a:extLst>
          </p:cNvPr>
          <p:cNvGrpSpPr/>
          <p:nvPr/>
        </p:nvGrpSpPr>
        <p:grpSpPr>
          <a:xfrm>
            <a:off x="1093379" y="1298814"/>
            <a:ext cx="10024564" cy="930626"/>
            <a:chOff x="-3610900" y="1836417"/>
            <a:chExt cx="10024564" cy="93062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0C9CFE8-7B20-DE6C-F261-A057A91B93E0}"/>
                </a:ext>
              </a:extLst>
            </p:cNvPr>
            <p:cNvSpPr txBox="1"/>
            <p:nvPr/>
          </p:nvSpPr>
          <p:spPr>
            <a:xfrm>
              <a:off x="-3610900" y="2190603"/>
              <a:ext cx="10024564" cy="5764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C11A76C-DFEF-8D82-C5AB-01F8265A8548}"/>
                </a:ext>
              </a:extLst>
            </p:cNvPr>
            <p:cNvSpPr txBox="1"/>
            <p:nvPr/>
          </p:nvSpPr>
          <p:spPr>
            <a:xfrm>
              <a:off x="-430371" y="1836417"/>
              <a:ext cx="36635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20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962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ounded Rectangle 16">
            <a:extLst>
              <a:ext uri="{FF2B5EF4-FFF2-40B4-BE49-F238E27FC236}">
                <a16:creationId xmlns:a16="http://schemas.microsoft.com/office/drawing/2014/main" id="{FD576516-BD08-EE7B-7EF2-750158971295}"/>
              </a:ext>
            </a:extLst>
          </p:cNvPr>
          <p:cNvSpPr/>
          <p:nvPr/>
        </p:nvSpPr>
        <p:spPr>
          <a:xfrm>
            <a:off x="804761" y="3301630"/>
            <a:ext cx="1645603" cy="252553"/>
          </a:xfrm>
          <a:prstGeom prst="roundRect">
            <a:avLst>
              <a:gd name="adj" fmla="val 50000"/>
            </a:avLst>
          </a:pr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28" name="Oval 5">
            <a:extLst>
              <a:ext uri="{FF2B5EF4-FFF2-40B4-BE49-F238E27FC236}">
                <a16:creationId xmlns:a16="http://schemas.microsoft.com/office/drawing/2014/main" id="{DFFF9A1C-B4ED-041D-2AB1-BC9F32123503}"/>
              </a:ext>
            </a:extLst>
          </p:cNvPr>
          <p:cNvSpPr/>
          <p:nvPr/>
        </p:nvSpPr>
        <p:spPr>
          <a:xfrm>
            <a:off x="2037853" y="3172648"/>
            <a:ext cx="510517" cy="51051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en-US" sz="2400" dirty="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22" name="Rounded Rectangle 16">
            <a:extLst>
              <a:ext uri="{FF2B5EF4-FFF2-40B4-BE49-F238E27FC236}">
                <a16:creationId xmlns:a16="http://schemas.microsoft.com/office/drawing/2014/main" id="{222C6BC0-CAB5-D8E4-CCAF-E63764172212}"/>
              </a:ext>
            </a:extLst>
          </p:cNvPr>
          <p:cNvSpPr/>
          <p:nvPr/>
        </p:nvSpPr>
        <p:spPr>
          <a:xfrm>
            <a:off x="2127004" y="3301630"/>
            <a:ext cx="3048000" cy="252553"/>
          </a:xfrm>
          <a:prstGeom prst="roundRect">
            <a:avLst>
              <a:gd name="adj" fmla="val 50000"/>
            </a:avLst>
          </a:prstGeom>
          <a:solidFill>
            <a:srgbClr val="9AA8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19" name="Oval 5">
            <a:extLst>
              <a:ext uri="{FF2B5EF4-FFF2-40B4-BE49-F238E27FC236}">
                <a16:creationId xmlns:a16="http://schemas.microsoft.com/office/drawing/2014/main" id="{8D2685C0-DF73-2762-5096-22E4FE1549FA}"/>
              </a:ext>
            </a:extLst>
          </p:cNvPr>
          <p:cNvSpPr/>
          <p:nvPr/>
        </p:nvSpPr>
        <p:spPr>
          <a:xfrm>
            <a:off x="4762492" y="3172648"/>
            <a:ext cx="510517" cy="51051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en-US" sz="2400" dirty="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848278" y="3301630"/>
            <a:ext cx="3048000" cy="252553"/>
          </a:xfrm>
          <a:prstGeom prst="roundRect">
            <a:avLst>
              <a:gd name="adj" fmla="val 50000"/>
            </a:avLst>
          </a:pr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7" name="Oval 5"/>
          <p:cNvSpPr/>
          <p:nvPr/>
        </p:nvSpPr>
        <p:spPr>
          <a:xfrm>
            <a:off x="7483766" y="3172648"/>
            <a:ext cx="510517" cy="51051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en-US" sz="2400" dirty="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11" name="Rounded Rectangle 19"/>
          <p:cNvSpPr/>
          <p:nvPr/>
        </p:nvSpPr>
        <p:spPr>
          <a:xfrm>
            <a:off x="7604990" y="3301630"/>
            <a:ext cx="2682240" cy="252553"/>
          </a:xfrm>
          <a:prstGeom prst="roundRect">
            <a:avLst>
              <a:gd name="adj" fmla="val 50000"/>
            </a:avLst>
          </a:prstGeom>
          <a:solidFill>
            <a:srgbClr val="9AA8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8" name="Oval 6"/>
          <p:cNvSpPr/>
          <p:nvPr/>
        </p:nvSpPr>
        <p:spPr>
          <a:xfrm>
            <a:off x="9889694" y="3172648"/>
            <a:ext cx="510517" cy="51051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en-US" sz="2400" dirty="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lt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0016352" y="3301630"/>
            <a:ext cx="1370887" cy="252553"/>
          </a:xfrm>
          <a:prstGeom prst="roundRect">
            <a:avLst>
              <a:gd name="adj" fmla="val 50000"/>
            </a:avLst>
          </a:pr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3F61A76-FA5A-24E4-A96B-06F22BAAB0EF}"/>
              </a:ext>
            </a:extLst>
          </p:cNvPr>
          <p:cNvGrpSpPr/>
          <p:nvPr/>
        </p:nvGrpSpPr>
        <p:grpSpPr>
          <a:xfrm>
            <a:off x="4709836" y="123181"/>
            <a:ext cx="3227580" cy="584775"/>
            <a:chOff x="4326511" y="123181"/>
            <a:chExt cx="3227580" cy="58477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512EFCF-AD88-CD3D-A18A-7C4251C0215E}"/>
                </a:ext>
              </a:extLst>
            </p:cNvPr>
            <p:cNvSpPr txBox="1"/>
            <p:nvPr/>
          </p:nvSpPr>
          <p:spPr>
            <a:xfrm>
              <a:off x="4326511" y="123181"/>
              <a:ext cx="7216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DA2274D-5FCE-E4D7-8CE6-C6D21D3D2CE4}"/>
                </a:ext>
              </a:extLst>
            </p:cNvPr>
            <p:cNvSpPr txBox="1"/>
            <p:nvPr/>
          </p:nvSpPr>
          <p:spPr>
            <a:xfrm>
              <a:off x="5093161" y="209054"/>
              <a:ext cx="2460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研究的目的与计划安排</a:t>
              </a:r>
            </a:p>
          </p:txBody>
        </p:sp>
      </p:grpSp>
      <p:sp>
        <p:nvSpPr>
          <p:cNvPr id="21" name="Oval 20"/>
          <p:cNvSpPr>
            <a:spLocks noChangeAspect="1"/>
          </p:cNvSpPr>
          <p:nvPr/>
        </p:nvSpPr>
        <p:spPr>
          <a:xfrm>
            <a:off x="7695712" y="3384594"/>
            <a:ext cx="86624" cy="866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5" dirty="0">
              <a:cs typeface="+mn-ea"/>
              <a:sym typeface="+mn-lt"/>
            </a:endParaRPr>
          </a:p>
        </p:txBody>
      </p:sp>
      <p:sp>
        <p:nvSpPr>
          <p:cNvPr id="26" name="Rounded Rectangle 25"/>
          <p:cNvSpPr/>
          <p:nvPr/>
        </p:nvSpPr>
        <p:spPr>
          <a:xfrm rot="18900000">
            <a:off x="10709422" y="3485580"/>
            <a:ext cx="754703" cy="252553"/>
          </a:xfrm>
          <a:prstGeom prst="roundRect">
            <a:avLst>
              <a:gd name="adj" fmla="val 50000"/>
            </a:avLst>
          </a:pr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27" name="Rounded Rectangle 26"/>
          <p:cNvSpPr/>
          <p:nvPr/>
        </p:nvSpPr>
        <p:spPr>
          <a:xfrm rot="2700000">
            <a:off x="10709421" y="3107144"/>
            <a:ext cx="754703" cy="252553"/>
          </a:xfrm>
          <a:prstGeom prst="roundRect">
            <a:avLst>
              <a:gd name="adj" fmla="val 50000"/>
            </a:avLst>
          </a:pr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465">
              <a:cs typeface="+mn-ea"/>
              <a:sym typeface="+mn-lt"/>
            </a:endParaRPr>
          </a:p>
        </p:txBody>
      </p:sp>
      <p:sp>
        <p:nvSpPr>
          <p:cNvPr id="24" name="Oval 23"/>
          <p:cNvSpPr>
            <a:spLocks noChangeAspect="1"/>
          </p:cNvSpPr>
          <p:nvPr/>
        </p:nvSpPr>
        <p:spPr>
          <a:xfrm>
            <a:off x="10101641" y="3384594"/>
            <a:ext cx="86624" cy="866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5" dirty="0">
              <a:cs typeface="+mn-ea"/>
              <a:sym typeface="+mn-lt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10150165" y="3818139"/>
            <a:ext cx="0" cy="29967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0">
            <a:extLst>
              <a:ext uri="{FF2B5EF4-FFF2-40B4-BE49-F238E27FC236}">
                <a16:creationId xmlns:a16="http://schemas.microsoft.com/office/drawing/2014/main" id="{CA3F9EAC-B49E-A02A-28DD-8FD9DE945BD5}"/>
              </a:ext>
            </a:extLst>
          </p:cNvPr>
          <p:cNvSpPr>
            <a:spLocks noChangeAspect="1"/>
          </p:cNvSpPr>
          <p:nvPr/>
        </p:nvSpPr>
        <p:spPr>
          <a:xfrm>
            <a:off x="4974438" y="3384594"/>
            <a:ext cx="86624" cy="866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5" dirty="0">
              <a:cs typeface="+mn-ea"/>
              <a:sym typeface="+mn-lt"/>
            </a:endParaRPr>
          </a:p>
        </p:txBody>
      </p:sp>
      <p:sp>
        <p:nvSpPr>
          <p:cNvPr id="30" name="Oval 20">
            <a:extLst>
              <a:ext uri="{FF2B5EF4-FFF2-40B4-BE49-F238E27FC236}">
                <a16:creationId xmlns:a16="http://schemas.microsoft.com/office/drawing/2014/main" id="{106F7695-EDC8-1786-AA6E-79FD8B79CEF6}"/>
              </a:ext>
            </a:extLst>
          </p:cNvPr>
          <p:cNvSpPr>
            <a:spLocks noChangeAspect="1"/>
          </p:cNvSpPr>
          <p:nvPr/>
        </p:nvSpPr>
        <p:spPr>
          <a:xfrm>
            <a:off x="2249799" y="3384594"/>
            <a:ext cx="86624" cy="866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5" dirty="0">
              <a:cs typeface="+mn-ea"/>
              <a:sym typeface="+mn-lt"/>
            </a:endParaRPr>
          </a:p>
        </p:txBody>
      </p:sp>
      <p:cxnSp>
        <p:nvCxnSpPr>
          <p:cNvPr id="31" name="Straight Connector 38">
            <a:extLst>
              <a:ext uri="{FF2B5EF4-FFF2-40B4-BE49-F238E27FC236}">
                <a16:creationId xmlns:a16="http://schemas.microsoft.com/office/drawing/2014/main" id="{150FD268-CFD5-93AE-19AE-36E64CB204EF}"/>
              </a:ext>
            </a:extLst>
          </p:cNvPr>
          <p:cNvCxnSpPr/>
          <p:nvPr/>
        </p:nvCxnSpPr>
        <p:spPr>
          <a:xfrm>
            <a:off x="7750276" y="2723515"/>
            <a:ext cx="0" cy="29967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8">
            <a:extLst>
              <a:ext uri="{FF2B5EF4-FFF2-40B4-BE49-F238E27FC236}">
                <a16:creationId xmlns:a16="http://schemas.microsoft.com/office/drawing/2014/main" id="{B8A5E466-E197-5EC8-7006-A282764AD5D2}"/>
              </a:ext>
            </a:extLst>
          </p:cNvPr>
          <p:cNvCxnSpPr/>
          <p:nvPr/>
        </p:nvCxnSpPr>
        <p:spPr>
          <a:xfrm>
            <a:off x="5029413" y="3853041"/>
            <a:ext cx="0" cy="29967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38">
            <a:extLst>
              <a:ext uri="{FF2B5EF4-FFF2-40B4-BE49-F238E27FC236}">
                <a16:creationId xmlns:a16="http://schemas.microsoft.com/office/drawing/2014/main" id="{84E2340B-C1FD-C9EE-D2BC-E36422C8300A}"/>
              </a:ext>
            </a:extLst>
          </p:cNvPr>
          <p:cNvCxnSpPr/>
          <p:nvPr/>
        </p:nvCxnSpPr>
        <p:spPr>
          <a:xfrm>
            <a:off x="2323824" y="2727464"/>
            <a:ext cx="0" cy="29967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2AE9592-C089-1D04-D537-1242DE72EFC0}"/>
              </a:ext>
            </a:extLst>
          </p:cNvPr>
          <p:cNvGrpSpPr/>
          <p:nvPr/>
        </p:nvGrpSpPr>
        <p:grpSpPr>
          <a:xfrm>
            <a:off x="2037853" y="1560134"/>
            <a:ext cx="3047999" cy="816522"/>
            <a:chOff x="283598" y="1906534"/>
            <a:chExt cx="3047999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CDA605B-354F-F09F-F442-77CE3A878D3C}"/>
                </a:ext>
              </a:extLst>
            </p:cNvPr>
            <p:cNvSpPr txBox="1"/>
            <p:nvPr/>
          </p:nvSpPr>
          <p:spPr>
            <a:xfrm>
              <a:off x="283598" y="2190603"/>
              <a:ext cx="304799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A727942-4077-B8E0-BB32-56015D14D9D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6FDCE8D-6F4F-9EC9-7117-3EF270E21B15}"/>
              </a:ext>
            </a:extLst>
          </p:cNvPr>
          <p:cNvGrpSpPr/>
          <p:nvPr/>
        </p:nvGrpSpPr>
        <p:grpSpPr>
          <a:xfrm>
            <a:off x="7352211" y="4377306"/>
            <a:ext cx="3048000" cy="811245"/>
            <a:chOff x="-528834" y="1911811"/>
            <a:chExt cx="3048000" cy="81124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48DC861-DA03-1251-44C2-1D2944FA1D68}"/>
                </a:ext>
              </a:extLst>
            </p:cNvPr>
            <p:cNvSpPr txBox="1"/>
            <p:nvPr/>
          </p:nvSpPr>
          <p:spPr>
            <a:xfrm>
              <a:off x="-528834" y="2190603"/>
              <a:ext cx="30480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6AD1EFA-A112-E157-E6CE-BF9EA20D4EC2}"/>
                </a:ext>
              </a:extLst>
            </p:cNvPr>
            <p:cNvSpPr txBox="1"/>
            <p:nvPr/>
          </p:nvSpPr>
          <p:spPr>
            <a:xfrm>
              <a:off x="283599" y="1911811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64F658B-4136-28DC-5B64-1E914E70D776}"/>
              </a:ext>
            </a:extLst>
          </p:cNvPr>
          <p:cNvGrpSpPr/>
          <p:nvPr/>
        </p:nvGrpSpPr>
        <p:grpSpPr>
          <a:xfrm>
            <a:off x="7483766" y="1560134"/>
            <a:ext cx="2916444" cy="816522"/>
            <a:chOff x="283598" y="1906534"/>
            <a:chExt cx="2916444" cy="8165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94CAFDC-7C1E-9299-4DC6-A9C5BB9F1669}"/>
                </a:ext>
              </a:extLst>
            </p:cNvPr>
            <p:cNvSpPr txBox="1"/>
            <p:nvPr/>
          </p:nvSpPr>
          <p:spPr>
            <a:xfrm>
              <a:off x="283598" y="2190603"/>
              <a:ext cx="291644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CC96A15-BFF9-6F84-F8C6-38DEF8AE5C7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3C2C50E-E3E1-CEE3-99CF-5355A9F45FD3}"/>
              </a:ext>
            </a:extLst>
          </p:cNvPr>
          <p:cNvGrpSpPr/>
          <p:nvPr/>
        </p:nvGrpSpPr>
        <p:grpSpPr>
          <a:xfrm>
            <a:off x="2336424" y="4377306"/>
            <a:ext cx="2929804" cy="811245"/>
            <a:chOff x="-410638" y="1911811"/>
            <a:chExt cx="2929804" cy="81124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7E24E63-32DB-81F3-A569-1BD385AF2E9E}"/>
                </a:ext>
              </a:extLst>
            </p:cNvPr>
            <p:cNvSpPr txBox="1"/>
            <p:nvPr/>
          </p:nvSpPr>
          <p:spPr>
            <a:xfrm>
              <a:off x="-410638" y="2190603"/>
              <a:ext cx="292980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3DD3D99-846D-8E50-BB18-8982740738A3}"/>
                </a:ext>
              </a:extLst>
            </p:cNvPr>
            <p:cNvSpPr txBox="1"/>
            <p:nvPr/>
          </p:nvSpPr>
          <p:spPr>
            <a:xfrm>
              <a:off x="283599" y="1911811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262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1512EFCF-AD88-CD3D-A18A-7C4251C0215E}"/>
              </a:ext>
            </a:extLst>
          </p:cNvPr>
          <p:cNvSpPr txBox="1"/>
          <p:nvPr/>
        </p:nvSpPr>
        <p:spPr>
          <a:xfrm>
            <a:off x="2310348" y="1704975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314271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感谢各位老师指导</a:t>
            </a: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FFFFB96E-65A4-BCFB-00EF-9576FEE3B1FC}"/>
              </a:ext>
            </a:extLst>
          </p:cNvPr>
          <p:cNvSpPr/>
          <p:nvPr/>
        </p:nvSpPr>
        <p:spPr>
          <a:xfrm>
            <a:off x="1836057" y="3250493"/>
            <a:ext cx="8519886" cy="628472"/>
          </a:xfrm>
          <a:custGeom>
            <a:avLst/>
            <a:gdLst>
              <a:gd name="connsiteX0" fmla="*/ 4259943 w 8519886"/>
              <a:gd name="connsiteY0" fmla="*/ 0 h 628472"/>
              <a:gd name="connsiteX1" fmla="*/ 8315662 w 8519886"/>
              <a:gd name="connsiteY1" fmla="*/ 89388 h 628472"/>
              <a:gd name="connsiteX2" fmla="*/ 8519886 w 8519886"/>
              <a:gd name="connsiteY2" fmla="*/ 101406 h 628472"/>
              <a:gd name="connsiteX3" fmla="*/ 8519886 w 8519886"/>
              <a:gd name="connsiteY3" fmla="*/ 527067 h 628472"/>
              <a:gd name="connsiteX4" fmla="*/ 8315662 w 8519886"/>
              <a:gd name="connsiteY4" fmla="*/ 539085 h 628472"/>
              <a:gd name="connsiteX5" fmla="*/ 4259943 w 8519886"/>
              <a:gd name="connsiteY5" fmla="*/ 628472 h 628472"/>
              <a:gd name="connsiteX6" fmla="*/ 204225 w 8519886"/>
              <a:gd name="connsiteY6" fmla="*/ 539085 h 628472"/>
              <a:gd name="connsiteX7" fmla="*/ 0 w 8519886"/>
              <a:gd name="connsiteY7" fmla="*/ 527067 h 628472"/>
              <a:gd name="connsiteX8" fmla="*/ 0 w 8519886"/>
              <a:gd name="connsiteY8" fmla="*/ 101406 h 628472"/>
              <a:gd name="connsiteX9" fmla="*/ 204225 w 8519886"/>
              <a:gd name="connsiteY9" fmla="*/ 89388 h 628472"/>
              <a:gd name="connsiteX10" fmla="*/ 4259943 w 8519886"/>
              <a:gd name="connsiteY10" fmla="*/ 0 h 6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19886" h="628472">
                <a:moveTo>
                  <a:pt x="4259943" y="0"/>
                </a:moveTo>
                <a:cubicBezTo>
                  <a:pt x="5838097" y="0"/>
                  <a:pt x="7269181" y="34082"/>
                  <a:pt x="8315662" y="89388"/>
                </a:cubicBezTo>
                <a:lnTo>
                  <a:pt x="8519886" y="101406"/>
                </a:lnTo>
                <a:lnTo>
                  <a:pt x="8519886" y="527067"/>
                </a:lnTo>
                <a:lnTo>
                  <a:pt x="8315662" y="539085"/>
                </a:lnTo>
                <a:cubicBezTo>
                  <a:pt x="7269181" y="594391"/>
                  <a:pt x="5838097" y="628472"/>
                  <a:pt x="4259943" y="628472"/>
                </a:cubicBezTo>
                <a:cubicBezTo>
                  <a:pt x="2681790" y="628472"/>
                  <a:pt x="1250706" y="594391"/>
                  <a:pt x="204225" y="539085"/>
                </a:cubicBezTo>
                <a:lnTo>
                  <a:pt x="0" y="527067"/>
                </a:lnTo>
                <a:lnTo>
                  <a:pt x="0" y="101406"/>
                </a:lnTo>
                <a:lnTo>
                  <a:pt x="204225" y="89388"/>
                </a:lnTo>
                <a:cubicBezTo>
                  <a:pt x="1250706" y="34082"/>
                  <a:pt x="2681790" y="0"/>
                  <a:pt x="4259943" y="0"/>
                </a:cubicBezTo>
                <a:close/>
              </a:path>
            </a:pathLst>
          </a:cu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iconfont-11253-5327384" descr="D:\51PPT模板网\51pptmoban.com\图片.jpg">
            <a:extLst>
              <a:ext uri="{FF2B5EF4-FFF2-40B4-BE49-F238E27FC236}">
                <a16:creationId xmlns:a16="http://schemas.microsoft.com/office/drawing/2014/main" id="{D825B340-308C-1274-71A6-C4A7E0ABF91E}"/>
              </a:ext>
            </a:extLst>
          </p:cNvPr>
          <p:cNvSpPr/>
          <p:nvPr/>
        </p:nvSpPr>
        <p:spPr>
          <a:xfrm>
            <a:off x="5691730" y="791785"/>
            <a:ext cx="808541" cy="538973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F970E7F-9C3F-D6FC-A1EA-8348E6799F99}"/>
              </a:ext>
            </a:extLst>
          </p:cNvPr>
          <p:cNvSpPr txBox="1"/>
          <p:nvPr/>
        </p:nvSpPr>
        <p:spPr>
          <a:xfrm>
            <a:off x="2857500" y="3393251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bg1"/>
                </a:solidFill>
              </a:rPr>
              <a:t>应届生毕业论文开题答辩</a:t>
            </a:r>
            <a:r>
              <a:rPr lang="en-US" altLang="zh-CN" b="1" dirty="0">
                <a:solidFill>
                  <a:schemeClr val="bg1"/>
                </a:solidFill>
              </a:rPr>
              <a:t>PPT</a:t>
            </a:r>
            <a:r>
              <a:rPr lang="zh-CN" altLang="en-US" b="1">
                <a:solidFill>
                  <a:schemeClr val="bg1"/>
                </a:solidFill>
              </a:rPr>
              <a:t>模板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BCEF415-E6EB-9B8D-CA9C-D3B658AB7FC7}"/>
              </a:ext>
            </a:extLst>
          </p:cNvPr>
          <p:cNvGrpSpPr/>
          <p:nvPr/>
        </p:nvGrpSpPr>
        <p:grpSpPr>
          <a:xfrm>
            <a:off x="3161108" y="5543655"/>
            <a:ext cx="6018070" cy="320193"/>
            <a:chOff x="2608890" y="5894793"/>
            <a:chExt cx="6018070" cy="320193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B3C17D1D-BC0C-9601-D291-92872F1D6BA4}"/>
                </a:ext>
              </a:extLst>
            </p:cNvPr>
            <p:cNvGrpSpPr/>
            <p:nvPr/>
          </p:nvGrpSpPr>
          <p:grpSpPr>
            <a:xfrm>
              <a:off x="2608890" y="5900679"/>
              <a:ext cx="2229895" cy="314307"/>
              <a:chOff x="2608890" y="5900679"/>
              <a:chExt cx="2229895" cy="314307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D2AAB379-4532-6703-D7F1-81A1308B20D2}"/>
                  </a:ext>
                </a:extLst>
              </p:cNvPr>
              <p:cNvSpPr txBox="1"/>
              <p:nvPr/>
            </p:nvSpPr>
            <p:spPr>
              <a:xfrm>
                <a:off x="2811657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14271"/>
                    </a:solidFill>
                    <a:sym typeface="+mn-lt"/>
                  </a:rPr>
                  <a:t>答辩学生：</a:t>
                </a:r>
                <a:r>
                  <a:rPr lang="en-US" altLang="zh-CN" sz="1400" dirty="0">
                    <a:solidFill>
                      <a:srgbClr val="314271"/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314271"/>
                  </a:solidFill>
                  <a:sym typeface="+mn-lt"/>
                </a:endParaRPr>
              </a:p>
            </p:txBody>
          </p:sp>
          <p:sp>
            <p:nvSpPr>
              <p:cNvPr id="37" name="graduate_57239">
                <a:extLst>
                  <a:ext uri="{FF2B5EF4-FFF2-40B4-BE49-F238E27FC236}">
                    <a16:creationId xmlns:a16="http://schemas.microsoft.com/office/drawing/2014/main" id="{5B6D2243-3490-0E2E-C309-F82AA0A2CB33}"/>
                  </a:ext>
                </a:extLst>
              </p:cNvPr>
              <p:cNvSpPr/>
              <p:nvPr/>
            </p:nvSpPr>
            <p:spPr>
              <a:xfrm>
                <a:off x="2608890" y="5900679"/>
                <a:ext cx="211529" cy="307777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rgbClr val="31427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6ADA7873-CF43-2AEE-B656-2CD6189BEF84}"/>
                </a:ext>
              </a:extLst>
            </p:cNvPr>
            <p:cNvGrpSpPr/>
            <p:nvPr/>
          </p:nvGrpSpPr>
          <p:grpSpPr>
            <a:xfrm>
              <a:off x="4694640" y="5897744"/>
              <a:ext cx="2205242" cy="317242"/>
              <a:chOff x="4759954" y="5897744"/>
              <a:chExt cx="2205242" cy="317242"/>
            </a:xfrm>
          </p:grpSpPr>
          <p:sp>
            <p:nvSpPr>
              <p:cNvPr id="34" name="university-teacher_65684">
                <a:extLst>
                  <a:ext uri="{FF2B5EF4-FFF2-40B4-BE49-F238E27FC236}">
                    <a16:creationId xmlns:a16="http://schemas.microsoft.com/office/drawing/2014/main" id="{6292DD05-717C-A580-B585-DA9E83064624}"/>
                  </a:ext>
                </a:extLst>
              </p:cNvPr>
              <p:cNvSpPr/>
              <p:nvPr/>
            </p:nvSpPr>
            <p:spPr>
              <a:xfrm>
                <a:off x="4759954" y="5897744"/>
                <a:ext cx="138508" cy="307777"/>
              </a:xfrm>
              <a:custGeom>
                <a:avLst/>
                <a:gdLst>
                  <a:gd name="T0" fmla="*/ 215 w 257"/>
                  <a:gd name="T1" fmla="*/ 163 h 572"/>
                  <a:gd name="T2" fmla="*/ 201 w 257"/>
                  <a:gd name="T3" fmla="*/ 163 h 572"/>
                  <a:gd name="T4" fmla="*/ 226 w 257"/>
                  <a:gd name="T5" fmla="*/ 97 h 572"/>
                  <a:gd name="T6" fmla="*/ 129 w 257"/>
                  <a:gd name="T7" fmla="*/ 0 h 572"/>
                  <a:gd name="T8" fmla="*/ 31 w 257"/>
                  <a:gd name="T9" fmla="*/ 97 h 572"/>
                  <a:gd name="T10" fmla="*/ 56 w 257"/>
                  <a:gd name="T11" fmla="*/ 163 h 572"/>
                  <a:gd name="T12" fmla="*/ 42 w 257"/>
                  <a:gd name="T13" fmla="*/ 163 h 572"/>
                  <a:gd name="T14" fmla="*/ 0 w 257"/>
                  <a:gd name="T15" fmla="*/ 205 h 572"/>
                  <a:gd name="T16" fmla="*/ 0 w 257"/>
                  <a:gd name="T17" fmla="*/ 323 h 572"/>
                  <a:gd name="T18" fmla="*/ 39 w 257"/>
                  <a:gd name="T19" fmla="*/ 365 h 572"/>
                  <a:gd name="T20" fmla="*/ 39 w 257"/>
                  <a:gd name="T21" fmla="*/ 522 h 572"/>
                  <a:gd name="T22" fmla="*/ 89 w 257"/>
                  <a:gd name="T23" fmla="*/ 572 h 572"/>
                  <a:gd name="T24" fmla="*/ 128 w 257"/>
                  <a:gd name="T25" fmla="*/ 554 h 572"/>
                  <a:gd name="T26" fmla="*/ 167 w 257"/>
                  <a:gd name="T27" fmla="*/ 572 h 572"/>
                  <a:gd name="T28" fmla="*/ 218 w 257"/>
                  <a:gd name="T29" fmla="*/ 522 h 572"/>
                  <a:gd name="T30" fmla="*/ 218 w 257"/>
                  <a:gd name="T31" fmla="*/ 365 h 572"/>
                  <a:gd name="T32" fmla="*/ 257 w 257"/>
                  <a:gd name="T33" fmla="*/ 323 h 572"/>
                  <a:gd name="T34" fmla="*/ 257 w 257"/>
                  <a:gd name="T35" fmla="*/ 205 h 572"/>
                  <a:gd name="T36" fmla="*/ 215 w 257"/>
                  <a:gd name="T37" fmla="*/ 163 h 572"/>
                  <a:gd name="T38" fmla="*/ 160 w 257"/>
                  <a:gd name="T39" fmla="*/ 289 h 572"/>
                  <a:gd name="T40" fmla="*/ 133 w 257"/>
                  <a:gd name="T41" fmla="*/ 316 h 572"/>
                  <a:gd name="T42" fmla="*/ 128 w 257"/>
                  <a:gd name="T43" fmla="*/ 318 h 572"/>
                  <a:gd name="T44" fmla="*/ 124 w 257"/>
                  <a:gd name="T45" fmla="*/ 316 h 572"/>
                  <a:gd name="T46" fmla="*/ 96 w 257"/>
                  <a:gd name="T47" fmla="*/ 289 h 572"/>
                  <a:gd name="T48" fmla="*/ 95 w 257"/>
                  <a:gd name="T49" fmla="*/ 283 h 572"/>
                  <a:gd name="T50" fmla="*/ 112 w 257"/>
                  <a:gd name="T51" fmla="*/ 213 h 572"/>
                  <a:gd name="T52" fmla="*/ 97 w 257"/>
                  <a:gd name="T53" fmla="*/ 199 h 572"/>
                  <a:gd name="T54" fmla="*/ 96 w 257"/>
                  <a:gd name="T55" fmla="*/ 192 h 572"/>
                  <a:gd name="T56" fmla="*/ 101 w 257"/>
                  <a:gd name="T57" fmla="*/ 188 h 572"/>
                  <a:gd name="T58" fmla="*/ 155 w 257"/>
                  <a:gd name="T59" fmla="*/ 188 h 572"/>
                  <a:gd name="T60" fmla="*/ 161 w 257"/>
                  <a:gd name="T61" fmla="*/ 192 h 572"/>
                  <a:gd name="T62" fmla="*/ 159 w 257"/>
                  <a:gd name="T63" fmla="*/ 199 h 572"/>
                  <a:gd name="T64" fmla="*/ 145 w 257"/>
                  <a:gd name="T65" fmla="*/ 213 h 572"/>
                  <a:gd name="T66" fmla="*/ 162 w 257"/>
                  <a:gd name="T67" fmla="*/ 283 h 572"/>
                  <a:gd name="T68" fmla="*/ 160 w 257"/>
                  <a:gd name="T69" fmla="*/ 289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7" h="572">
                    <a:moveTo>
                      <a:pt x="215" y="163"/>
                    </a:moveTo>
                    <a:lnTo>
                      <a:pt x="201" y="163"/>
                    </a:lnTo>
                    <a:cubicBezTo>
                      <a:pt x="216" y="145"/>
                      <a:pt x="226" y="123"/>
                      <a:pt x="226" y="97"/>
                    </a:cubicBezTo>
                    <a:cubicBezTo>
                      <a:pt x="226" y="44"/>
                      <a:pt x="182" y="0"/>
                      <a:pt x="129" y="0"/>
                    </a:cubicBezTo>
                    <a:cubicBezTo>
                      <a:pt x="75" y="0"/>
                      <a:pt x="31" y="44"/>
                      <a:pt x="31" y="97"/>
                    </a:cubicBezTo>
                    <a:cubicBezTo>
                      <a:pt x="31" y="123"/>
                      <a:pt x="41" y="145"/>
                      <a:pt x="56" y="163"/>
                    </a:cubicBezTo>
                    <a:lnTo>
                      <a:pt x="42" y="163"/>
                    </a:lnTo>
                    <a:cubicBezTo>
                      <a:pt x="19" y="163"/>
                      <a:pt x="0" y="181"/>
                      <a:pt x="0" y="205"/>
                    </a:cubicBezTo>
                    <a:lnTo>
                      <a:pt x="0" y="323"/>
                    </a:lnTo>
                    <a:cubicBezTo>
                      <a:pt x="0" y="345"/>
                      <a:pt x="17" y="363"/>
                      <a:pt x="39" y="365"/>
                    </a:cubicBezTo>
                    <a:lnTo>
                      <a:pt x="39" y="522"/>
                    </a:lnTo>
                    <a:cubicBezTo>
                      <a:pt x="39" y="550"/>
                      <a:pt x="61" y="572"/>
                      <a:pt x="89" y="572"/>
                    </a:cubicBezTo>
                    <a:cubicBezTo>
                      <a:pt x="105" y="572"/>
                      <a:pt x="119" y="565"/>
                      <a:pt x="128" y="554"/>
                    </a:cubicBezTo>
                    <a:cubicBezTo>
                      <a:pt x="137" y="565"/>
                      <a:pt x="151" y="572"/>
                      <a:pt x="167" y="572"/>
                    </a:cubicBezTo>
                    <a:cubicBezTo>
                      <a:pt x="195" y="572"/>
                      <a:pt x="218" y="550"/>
                      <a:pt x="218" y="522"/>
                    </a:cubicBezTo>
                    <a:lnTo>
                      <a:pt x="218" y="365"/>
                    </a:lnTo>
                    <a:cubicBezTo>
                      <a:pt x="239" y="363"/>
                      <a:pt x="257" y="345"/>
                      <a:pt x="257" y="323"/>
                    </a:cubicBezTo>
                    <a:lnTo>
                      <a:pt x="257" y="205"/>
                    </a:lnTo>
                    <a:cubicBezTo>
                      <a:pt x="257" y="181"/>
                      <a:pt x="238" y="163"/>
                      <a:pt x="215" y="163"/>
                    </a:cubicBezTo>
                    <a:close/>
                    <a:moveTo>
                      <a:pt x="160" y="289"/>
                    </a:moveTo>
                    <a:lnTo>
                      <a:pt x="133" y="316"/>
                    </a:lnTo>
                    <a:cubicBezTo>
                      <a:pt x="131" y="318"/>
                      <a:pt x="130" y="318"/>
                      <a:pt x="128" y="318"/>
                    </a:cubicBezTo>
                    <a:cubicBezTo>
                      <a:pt x="127" y="318"/>
                      <a:pt x="125" y="318"/>
                      <a:pt x="124" y="316"/>
                    </a:cubicBezTo>
                    <a:lnTo>
                      <a:pt x="96" y="289"/>
                    </a:lnTo>
                    <a:cubicBezTo>
                      <a:pt x="95" y="287"/>
                      <a:pt x="94" y="285"/>
                      <a:pt x="95" y="283"/>
                    </a:cubicBezTo>
                    <a:lnTo>
                      <a:pt x="112" y="213"/>
                    </a:lnTo>
                    <a:lnTo>
                      <a:pt x="97" y="199"/>
                    </a:lnTo>
                    <a:cubicBezTo>
                      <a:pt x="95" y="197"/>
                      <a:pt x="95" y="194"/>
                      <a:pt x="96" y="192"/>
                    </a:cubicBezTo>
                    <a:cubicBezTo>
                      <a:pt x="97" y="189"/>
                      <a:pt x="99" y="188"/>
                      <a:pt x="101" y="188"/>
                    </a:cubicBezTo>
                    <a:lnTo>
                      <a:pt x="155" y="188"/>
                    </a:lnTo>
                    <a:cubicBezTo>
                      <a:pt x="157" y="188"/>
                      <a:pt x="160" y="189"/>
                      <a:pt x="161" y="192"/>
                    </a:cubicBezTo>
                    <a:cubicBezTo>
                      <a:pt x="162" y="194"/>
                      <a:pt x="161" y="197"/>
                      <a:pt x="159" y="199"/>
                    </a:cubicBezTo>
                    <a:lnTo>
                      <a:pt x="145" y="213"/>
                    </a:lnTo>
                    <a:lnTo>
                      <a:pt x="162" y="283"/>
                    </a:lnTo>
                    <a:cubicBezTo>
                      <a:pt x="162" y="285"/>
                      <a:pt x="162" y="287"/>
                      <a:pt x="160" y="289"/>
                    </a:cubicBezTo>
                    <a:close/>
                  </a:path>
                </a:pathLst>
              </a:custGeom>
              <a:solidFill>
                <a:srgbClr val="31427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59B9225E-1A4F-DD17-C588-CA4FCB7C47C3}"/>
                  </a:ext>
                </a:extLst>
              </p:cNvPr>
              <p:cNvSpPr txBox="1"/>
              <p:nvPr/>
            </p:nvSpPr>
            <p:spPr>
              <a:xfrm>
                <a:off x="4938068" y="590720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14271"/>
                    </a:solidFill>
                    <a:sym typeface="+mn-lt"/>
                  </a:rPr>
                  <a:t>指导老师：</a:t>
                </a:r>
                <a:r>
                  <a:rPr lang="en-US" altLang="zh-CN" sz="1400" dirty="0">
                    <a:solidFill>
                      <a:srgbClr val="314271"/>
                    </a:solidFill>
                    <a:sym typeface="+mn-lt"/>
                  </a:rPr>
                  <a:t>51PPT</a:t>
                </a:r>
                <a:endParaRPr lang="zh-CN" altLang="en-US" sz="1400" dirty="0">
                  <a:solidFill>
                    <a:srgbClr val="314271"/>
                  </a:solidFill>
                  <a:sym typeface="+mn-lt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8C7008F7-A5F9-6C5A-F1FA-B94FFD1FA2D4}"/>
                </a:ext>
              </a:extLst>
            </p:cNvPr>
            <p:cNvGrpSpPr/>
            <p:nvPr/>
          </p:nvGrpSpPr>
          <p:grpSpPr>
            <a:xfrm>
              <a:off x="6713006" y="5894793"/>
              <a:ext cx="1913954" cy="313663"/>
              <a:chOff x="7007446" y="5894793"/>
              <a:chExt cx="1913954" cy="313663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8C14F0BD-600E-BE6C-4E3E-241E29AF8B19}"/>
                  </a:ext>
                </a:extLst>
              </p:cNvPr>
              <p:cNvSpPr txBox="1"/>
              <p:nvPr/>
            </p:nvSpPr>
            <p:spPr>
              <a:xfrm>
                <a:off x="7253195" y="5900679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314271"/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rgbClr val="314271"/>
                    </a:solidFill>
                    <a:sym typeface="+mn-lt"/>
                  </a:rPr>
                  <a:t>2024.03.19</a:t>
                </a:r>
                <a:endParaRPr lang="zh-CN" altLang="en-US" sz="1400" dirty="0">
                  <a:solidFill>
                    <a:srgbClr val="314271"/>
                  </a:solidFill>
                  <a:sym typeface="+mn-lt"/>
                </a:endParaRPr>
              </a:p>
            </p:txBody>
          </p:sp>
          <p:sp>
            <p:nvSpPr>
              <p:cNvPr id="33" name="watch_346578">
                <a:extLst>
                  <a:ext uri="{FF2B5EF4-FFF2-40B4-BE49-F238E27FC236}">
                    <a16:creationId xmlns:a16="http://schemas.microsoft.com/office/drawing/2014/main" id="{9077573C-D1E3-C7E4-8635-81C7B57E343B}"/>
                  </a:ext>
                </a:extLst>
              </p:cNvPr>
              <p:cNvSpPr/>
              <p:nvPr/>
            </p:nvSpPr>
            <p:spPr>
              <a:xfrm>
                <a:off x="7007446" y="5894793"/>
                <a:ext cx="223172" cy="307777"/>
              </a:xfrm>
              <a:custGeom>
                <a:avLst/>
                <a:gdLst>
                  <a:gd name="connsiteX0" fmla="*/ 102320 w 439481"/>
                  <a:gd name="connsiteY0" fmla="*/ 517598 h 606087"/>
                  <a:gd name="connsiteX1" fmla="*/ 219811 w 439481"/>
                  <a:gd name="connsiteY1" fmla="*/ 547703 h 606087"/>
                  <a:gd name="connsiteX2" fmla="*/ 337303 w 439481"/>
                  <a:gd name="connsiteY2" fmla="*/ 517598 h 606087"/>
                  <a:gd name="connsiteX3" fmla="*/ 337303 w 439481"/>
                  <a:gd name="connsiteY3" fmla="*/ 606087 h 606087"/>
                  <a:gd name="connsiteX4" fmla="*/ 102320 w 439481"/>
                  <a:gd name="connsiteY4" fmla="*/ 606087 h 606087"/>
                  <a:gd name="connsiteX5" fmla="*/ 207075 w 439481"/>
                  <a:gd name="connsiteY5" fmla="*/ 135040 h 606087"/>
                  <a:gd name="connsiteX6" fmla="*/ 207075 w 439481"/>
                  <a:gd name="connsiteY6" fmla="*/ 308224 h 606087"/>
                  <a:gd name="connsiteX7" fmla="*/ 275651 w 439481"/>
                  <a:gd name="connsiteY7" fmla="*/ 376689 h 606087"/>
                  <a:gd name="connsiteX8" fmla="*/ 293565 w 439481"/>
                  <a:gd name="connsiteY8" fmla="*/ 358900 h 606087"/>
                  <a:gd name="connsiteX9" fmla="*/ 232406 w 439481"/>
                  <a:gd name="connsiteY9" fmla="*/ 297838 h 606087"/>
                  <a:gd name="connsiteX10" fmla="*/ 232406 w 439481"/>
                  <a:gd name="connsiteY10" fmla="*/ 135040 h 606087"/>
                  <a:gd name="connsiteX11" fmla="*/ 219789 w 439481"/>
                  <a:gd name="connsiteY11" fmla="*/ 83691 h 606087"/>
                  <a:gd name="connsiteX12" fmla="*/ 439481 w 439481"/>
                  <a:gd name="connsiteY12" fmla="*/ 303031 h 606087"/>
                  <a:gd name="connsiteX13" fmla="*/ 219789 w 439481"/>
                  <a:gd name="connsiteY13" fmla="*/ 522467 h 606087"/>
                  <a:gd name="connsiteX14" fmla="*/ 0 w 439481"/>
                  <a:gd name="connsiteY14" fmla="*/ 303031 h 606087"/>
                  <a:gd name="connsiteX15" fmla="*/ 219789 w 439481"/>
                  <a:gd name="connsiteY15" fmla="*/ 83691 h 606087"/>
                  <a:gd name="connsiteX16" fmla="*/ 102320 w 439481"/>
                  <a:gd name="connsiteY16" fmla="*/ 0 h 606087"/>
                  <a:gd name="connsiteX17" fmla="*/ 337303 w 439481"/>
                  <a:gd name="connsiteY17" fmla="*/ 0 h 606087"/>
                  <a:gd name="connsiteX18" fmla="*/ 337303 w 439481"/>
                  <a:gd name="connsiteY18" fmla="*/ 88489 h 606087"/>
                  <a:gd name="connsiteX19" fmla="*/ 219811 w 439481"/>
                  <a:gd name="connsiteY19" fmla="*/ 58384 h 606087"/>
                  <a:gd name="connsiteX20" fmla="*/ 102320 w 439481"/>
                  <a:gd name="connsiteY20" fmla="*/ 88489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9481" h="606087">
                    <a:moveTo>
                      <a:pt x="102320" y="517598"/>
                    </a:moveTo>
                    <a:cubicBezTo>
                      <a:pt x="137182" y="536739"/>
                      <a:pt x="177245" y="547703"/>
                      <a:pt x="219811" y="547703"/>
                    </a:cubicBezTo>
                    <a:cubicBezTo>
                      <a:pt x="262378" y="547703"/>
                      <a:pt x="302344" y="536739"/>
                      <a:pt x="337303" y="517598"/>
                    </a:cubicBezTo>
                    <a:lnTo>
                      <a:pt x="337303" y="606087"/>
                    </a:lnTo>
                    <a:lnTo>
                      <a:pt x="102320" y="606087"/>
                    </a:lnTo>
                    <a:close/>
                    <a:moveTo>
                      <a:pt x="207075" y="135040"/>
                    </a:moveTo>
                    <a:lnTo>
                      <a:pt x="207075" y="308224"/>
                    </a:lnTo>
                    <a:lnTo>
                      <a:pt x="275651" y="376689"/>
                    </a:lnTo>
                    <a:lnTo>
                      <a:pt x="293565" y="358900"/>
                    </a:lnTo>
                    <a:lnTo>
                      <a:pt x="232406" y="297838"/>
                    </a:lnTo>
                    <a:lnTo>
                      <a:pt x="232406" y="135040"/>
                    </a:lnTo>
                    <a:close/>
                    <a:moveTo>
                      <a:pt x="219789" y="83691"/>
                    </a:moveTo>
                    <a:cubicBezTo>
                      <a:pt x="341144" y="83691"/>
                      <a:pt x="439481" y="181870"/>
                      <a:pt x="439481" y="303031"/>
                    </a:cubicBezTo>
                    <a:cubicBezTo>
                      <a:pt x="439481" y="424192"/>
                      <a:pt x="341144" y="522467"/>
                      <a:pt x="219789" y="522467"/>
                    </a:cubicBezTo>
                    <a:cubicBezTo>
                      <a:pt x="98433" y="522467"/>
                      <a:pt x="0" y="424192"/>
                      <a:pt x="0" y="303031"/>
                    </a:cubicBezTo>
                    <a:cubicBezTo>
                      <a:pt x="0" y="181870"/>
                      <a:pt x="98433" y="83691"/>
                      <a:pt x="219789" y="83691"/>
                    </a:cubicBezTo>
                    <a:close/>
                    <a:moveTo>
                      <a:pt x="102320" y="0"/>
                    </a:moveTo>
                    <a:lnTo>
                      <a:pt x="337303" y="0"/>
                    </a:lnTo>
                    <a:lnTo>
                      <a:pt x="337303" y="88489"/>
                    </a:lnTo>
                    <a:cubicBezTo>
                      <a:pt x="302344" y="69348"/>
                      <a:pt x="262378" y="58384"/>
                      <a:pt x="219811" y="58384"/>
                    </a:cubicBezTo>
                    <a:cubicBezTo>
                      <a:pt x="177245" y="58384"/>
                      <a:pt x="137182" y="69348"/>
                      <a:pt x="102320" y="88489"/>
                    </a:cubicBezTo>
                    <a:close/>
                  </a:path>
                </a:pathLst>
              </a:custGeom>
              <a:solidFill>
                <a:srgbClr val="31427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31F69FD2-C36E-9DE3-3779-D3563D2F99BF}"/>
              </a:ext>
            </a:extLst>
          </p:cNvPr>
          <p:cNvSpPr txBox="1"/>
          <p:nvPr/>
        </p:nvSpPr>
        <p:spPr>
          <a:xfrm>
            <a:off x="3048000" y="4181544"/>
            <a:ext cx="6096000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4587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54567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827790" y="3858719"/>
            <a:ext cx="34558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英文：</a:t>
            </a:r>
            <a:endParaRPr lang="en-US" altLang="zh-CN" sz="1400" dirty="0"/>
          </a:p>
          <a:p>
            <a:r>
              <a:rPr lang="fr-FR" altLang="zh-CN" sz="1400" dirty="0"/>
              <a:t>HarmonyOS Sans SC Light</a:t>
            </a:r>
          </a:p>
          <a:p>
            <a:r>
              <a:rPr lang="en-US" altLang="zh-CN" sz="1400" dirty="0" err="1"/>
              <a:t>MiSans</a:t>
            </a:r>
            <a:r>
              <a:rPr lang="en-US" altLang="zh-CN" sz="1400" dirty="0"/>
              <a:t> Demibold</a:t>
            </a:r>
            <a:endParaRPr lang="zh-CN" altLang="en-US" sz="1400" dirty="0"/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3592630" y="3130152"/>
            <a:ext cx="3891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en-US" altLang="zh-CN" dirty="0">
                <a:sym typeface="+mn-lt"/>
              </a:rPr>
              <a:t>Aa</a:t>
            </a:r>
            <a:r>
              <a:rPr lang="zh-CN" altLang="en-US" dirty="0">
                <a:sym typeface="+mn-lt"/>
              </a:rPr>
              <a:t>厚底黑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025AAFD-A031-7E26-6635-734AC74455FD}"/>
              </a:ext>
            </a:extLst>
          </p:cNvPr>
          <p:cNvSpPr txBox="1"/>
          <p:nvPr/>
        </p:nvSpPr>
        <p:spPr>
          <a:xfrm>
            <a:off x="3545673" y="185723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314271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毕业论文答辩</a:t>
            </a:r>
          </a:p>
        </p:txBody>
      </p:sp>
    </p:spTree>
    <p:extLst>
      <p:ext uri="{BB962C8B-B14F-4D97-AF65-F5344CB8AC3E}">
        <p14:creationId xmlns:p14="http://schemas.microsoft.com/office/powerpoint/2010/main" val="1689056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42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1512EFCF-AD88-CD3D-A18A-7C4251C0215E}"/>
              </a:ext>
            </a:extLst>
          </p:cNvPr>
          <p:cNvSpPr txBox="1"/>
          <p:nvPr/>
        </p:nvSpPr>
        <p:spPr>
          <a:xfrm>
            <a:off x="2470498" y="497166"/>
            <a:ext cx="6285695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>
                <a:solidFill>
                  <a:srgbClr val="9AA8D3">
                    <a:alpha val="19000"/>
                  </a:srgbClr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01</a:t>
            </a:r>
            <a:endParaRPr lang="zh-CN" altLang="en-US" sz="41300" dirty="0">
              <a:solidFill>
                <a:srgbClr val="9AA8D3">
                  <a:alpha val="19000"/>
                </a:srgbClr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D36787-0DAF-B26B-E907-1C9CBD4F0B77}"/>
              </a:ext>
            </a:extLst>
          </p:cNvPr>
          <p:cNvSpPr txBox="1"/>
          <p:nvPr/>
        </p:nvSpPr>
        <p:spPr>
          <a:xfrm>
            <a:off x="2338534" y="3641724"/>
            <a:ext cx="751493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D163977-6A4F-CA84-9DB4-1077083F9A74}"/>
              </a:ext>
            </a:extLst>
          </p:cNvPr>
          <p:cNvSpPr/>
          <p:nvPr/>
        </p:nvSpPr>
        <p:spPr>
          <a:xfrm>
            <a:off x="1836057" y="2750113"/>
            <a:ext cx="8519886" cy="628472"/>
          </a:xfrm>
          <a:custGeom>
            <a:avLst/>
            <a:gdLst>
              <a:gd name="connsiteX0" fmla="*/ 4259943 w 8519886"/>
              <a:gd name="connsiteY0" fmla="*/ 0 h 628472"/>
              <a:gd name="connsiteX1" fmla="*/ 8315662 w 8519886"/>
              <a:gd name="connsiteY1" fmla="*/ 89388 h 628472"/>
              <a:gd name="connsiteX2" fmla="*/ 8519886 w 8519886"/>
              <a:gd name="connsiteY2" fmla="*/ 101406 h 628472"/>
              <a:gd name="connsiteX3" fmla="*/ 8519886 w 8519886"/>
              <a:gd name="connsiteY3" fmla="*/ 527067 h 628472"/>
              <a:gd name="connsiteX4" fmla="*/ 8315662 w 8519886"/>
              <a:gd name="connsiteY4" fmla="*/ 539085 h 628472"/>
              <a:gd name="connsiteX5" fmla="*/ 4259943 w 8519886"/>
              <a:gd name="connsiteY5" fmla="*/ 628472 h 628472"/>
              <a:gd name="connsiteX6" fmla="*/ 204225 w 8519886"/>
              <a:gd name="connsiteY6" fmla="*/ 539085 h 628472"/>
              <a:gd name="connsiteX7" fmla="*/ 0 w 8519886"/>
              <a:gd name="connsiteY7" fmla="*/ 527067 h 628472"/>
              <a:gd name="connsiteX8" fmla="*/ 0 w 8519886"/>
              <a:gd name="connsiteY8" fmla="*/ 101406 h 628472"/>
              <a:gd name="connsiteX9" fmla="*/ 204225 w 8519886"/>
              <a:gd name="connsiteY9" fmla="*/ 89388 h 628472"/>
              <a:gd name="connsiteX10" fmla="*/ 4259943 w 8519886"/>
              <a:gd name="connsiteY10" fmla="*/ 0 h 6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19886" h="628472">
                <a:moveTo>
                  <a:pt x="4259943" y="0"/>
                </a:moveTo>
                <a:cubicBezTo>
                  <a:pt x="5838097" y="0"/>
                  <a:pt x="7269181" y="34082"/>
                  <a:pt x="8315662" y="89388"/>
                </a:cubicBezTo>
                <a:lnTo>
                  <a:pt x="8519886" y="101406"/>
                </a:lnTo>
                <a:lnTo>
                  <a:pt x="8519886" y="527067"/>
                </a:lnTo>
                <a:lnTo>
                  <a:pt x="8315662" y="539085"/>
                </a:lnTo>
                <a:cubicBezTo>
                  <a:pt x="7269181" y="594391"/>
                  <a:pt x="5838097" y="628472"/>
                  <a:pt x="4259943" y="628472"/>
                </a:cubicBezTo>
                <a:cubicBezTo>
                  <a:pt x="2681790" y="628472"/>
                  <a:pt x="1250706" y="594391"/>
                  <a:pt x="204225" y="539085"/>
                </a:cubicBezTo>
                <a:lnTo>
                  <a:pt x="0" y="527067"/>
                </a:lnTo>
                <a:lnTo>
                  <a:pt x="0" y="101406"/>
                </a:lnTo>
                <a:lnTo>
                  <a:pt x="204225" y="89388"/>
                </a:lnTo>
                <a:cubicBezTo>
                  <a:pt x="1250706" y="34082"/>
                  <a:pt x="2681790" y="0"/>
                  <a:pt x="4259943" y="0"/>
                </a:cubicBezTo>
                <a:close/>
              </a:path>
            </a:pathLst>
          </a:cu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0D1E17-9F67-8A65-7217-E99D18964E23}"/>
              </a:ext>
            </a:extLst>
          </p:cNvPr>
          <p:cNvSpPr txBox="1"/>
          <p:nvPr/>
        </p:nvSpPr>
        <p:spPr>
          <a:xfrm>
            <a:off x="5093161" y="2879683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选题的背景与意义</a:t>
            </a:r>
          </a:p>
        </p:txBody>
      </p:sp>
    </p:spTree>
    <p:extLst>
      <p:ext uri="{BB962C8B-B14F-4D97-AF65-F5344CB8AC3E}">
        <p14:creationId xmlns:p14="http://schemas.microsoft.com/office/powerpoint/2010/main" val="260032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D3F61A76-FA5A-24E4-A96B-06F22BAAB0EF}"/>
              </a:ext>
            </a:extLst>
          </p:cNvPr>
          <p:cNvGrpSpPr/>
          <p:nvPr/>
        </p:nvGrpSpPr>
        <p:grpSpPr>
          <a:xfrm>
            <a:off x="4709836" y="123181"/>
            <a:ext cx="2772327" cy="584775"/>
            <a:chOff x="4326511" y="123181"/>
            <a:chExt cx="2772327" cy="58477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512EFCF-AD88-CD3D-A18A-7C4251C0215E}"/>
                </a:ext>
              </a:extLst>
            </p:cNvPr>
            <p:cNvSpPr txBox="1"/>
            <p:nvPr/>
          </p:nvSpPr>
          <p:spPr>
            <a:xfrm>
              <a:off x="4326511" y="123181"/>
              <a:ext cx="6575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DA2274D-5FCE-E4D7-8CE6-C6D21D3D2CE4}"/>
                </a:ext>
              </a:extLst>
            </p:cNvPr>
            <p:cNvSpPr txBox="1"/>
            <p:nvPr/>
          </p:nvSpPr>
          <p:spPr>
            <a:xfrm>
              <a:off x="5093161" y="209054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选题的背景与意义</a:t>
              </a:r>
            </a:p>
          </p:txBody>
        </p:sp>
      </p:grpSp>
      <p:sp>
        <p:nvSpPr>
          <p:cNvPr id="20484" name="Rectangle 1"/>
          <p:cNvSpPr/>
          <p:nvPr/>
        </p:nvSpPr>
        <p:spPr>
          <a:xfrm>
            <a:off x="1541780" y="2237740"/>
            <a:ext cx="9184005" cy="3033395"/>
          </a:xfrm>
          <a:prstGeom prst="rect">
            <a:avLst/>
          </a:prstGeom>
          <a:solidFill>
            <a:schemeClr val="bg1"/>
          </a:solidFill>
          <a:ln w="25400">
            <a:solidFill>
              <a:schemeClr val="bg1">
                <a:lumMod val="50000"/>
              </a:schemeClr>
            </a:solidFill>
            <a:miter/>
          </a:ln>
        </p:spPr>
        <p:txBody>
          <a:bodyPr anchor="ctr"/>
          <a:lstStyle/>
          <a:p>
            <a:pPr lvl="0" algn="ctr" eaLnBrk="1" hangingPunct="1"/>
            <a:endParaRPr lang="en-US" altLang="zh-CN" sz="13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485" name="Rectangle 3"/>
          <p:cNvSpPr/>
          <p:nvPr/>
        </p:nvSpPr>
        <p:spPr>
          <a:xfrm>
            <a:off x="2315210" y="1612900"/>
            <a:ext cx="1603375" cy="1603375"/>
          </a:xfrm>
          <a:prstGeom prst="rect">
            <a:avLst/>
          </a:prstGeom>
          <a:solidFill>
            <a:srgbClr val="314271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/>
            <a:endParaRPr lang="en-US" altLang="zh-CN" sz="13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486" name="Rectangle 5"/>
          <p:cNvSpPr/>
          <p:nvPr/>
        </p:nvSpPr>
        <p:spPr>
          <a:xfrm>
            <a:off x="4315460" y="1612900"/>
            <a:ext cx="1603375" cy="1603375"/>
          </a:xfrm>
          <a:prstGeom prst="rect">
            <a:avLst/>
          </a:prstGeom>
          <a:solidFill>
            <a:srgbClr val="9AA8D3"/>
          </a:solidFill>
          <a:ln w="9525">
            <a:noFill/>
            <a:miter/>
          </a:ln>
        </p:spPr>
        <p:txBody>
          <a:bodyPr anchor="ctr"/>
          <a:lstStyle/>
          <a:p>
            <a:pPr lvl="0" algn="ctr" eaLnBrk="1" hangingPunct="1"/>
            <a:endParaRPr lang="en-US" altLang="zh-CN" sz="13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487" name="Rectangle 6"/>
          <p:cNvSpPr/>
          <p:nvPr/>
        </p:nvSpPr>
        <p:spPr>
          <a:xfrm>
            <a:off x="6300470" y="1614805"/>
            <a:ext cx="1601470" cy="1603375"/>
          </a:xfrm>
          <a:prstGeom prst="rect">
            <a:avLst/>
          </a:prstGeom>
          <a:solidFill>
            <a:srgbClr val="314271"/>
          </a:solidFill>
          <a:ln w="9525">
            <a:noFill/>
            <a:miter/>
          </a:ln>
        </p:spPr>
        <p:txBody>
          <a:bodyPr anchor="ctr"/>
          <a:lstStyle/>
          <a:p>
            <a:pPr algn="ctr"/>
            <a:endParaRPr lang="en-US" altLang="zh-CN" sz="13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488" name="Rectangle 7"/>
          <p:cNvSpPr/>
          <p:nvPr/>
        </p:nvSpPr>
        <p:spPr>
          <a:xfrm>
            <a:off x="8343900" y="1614805"/>
            <a:ext cx="1574800" cy="1603375"/>
          </a:xfrm>
          <a:prstGeom prst="rect">
            <a:avLst/>
          </a:prstGeom>
          <a:solidFill>
            <a:srgbClr val="9AA8D3"/>
          </a:solidFill>
          <a:ln w="9525">
            <a:noFill/>
            <a:miter/>
          </a:ln>
        </p:spPr>
        <p:txBody>
          <a:bodyPr anchor="ctr"/>
          <a:lstStyle/>
          <a:p>
            <a:pPr algn="ctr"/>
            <a:endParaRPr lang="en-US" altLang="zh-CN" sz="13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489" name="Freeform 132"/>
          <p:cNvSpPr>
            <a:spLocks noEditPoints="1"/>
          </p:cNvSpPr>
          <p:nvPr/>
        </p:nvSpPr>
        <p:spPr>
          <a:xfrm>
            <a:off x="4972685" y="2172970"/>
            <a:ext cx="287020" cy="398780"/>
          </a:xfrm>
          <a:custGeom>
            <a:avLst/>
            <a:gdLst/>
            <a:ahLst/>
            <a:cxnLst>
              <a:cxn ang="0">
                <a:pos x="69148" y="0"/>
              </a:cxn>
              <a:cxn ang="0">
                <a:pos x="69148" y="0"/>
              </a:cxn>
              <a:cxn ang="0">
                <a:pos x="69148" y="48617"/>
              </a:cxn>
              <a:cxn ang="0">
                <a:pos x="69148" y="70611"/>
              </a:cxn>
              <a:cxn ang="0">
                <a:pos x="47251" y="70611"/>
              </a:cxn>
              <a:cxn ang="0">
                <a:pos x="0" y="70611"/>
              </a:cxn>
              <a:cxn ang="0">
                <a:pos x="0" y="333375"/>
              </a:cxn>
              <a:cxn ang="0">
                <a:pos x="239712" y="333375"/>
              </a:cxn>
              <a:cxn ang="0">
                <a:pos x="239712" y="0"/>
              </a:cxn>
              <a:cxn ang="0">
                <a:pos x="69148" y="0"/>
              </a:cxn>
              <a:cxn ang="0">
                <a:pos x="187851" y="193311"/>
              </a:cxn>
              <a:cxn ang="0">
                <a:pos x="154430" y="193311"/>
              </a:cxn>
              <a:cxn ang="0">
                <a:pos x="140600" y="193311"/>
              </a:cxn>
              <a:cxn ang="0">
                <a:pos x="140600" y="266237"/>
              </a:cxn>
              <a:cxn ang="0">
                <a:pos x="127923" y="278970"/>
              </a:cxn>
              <a:cxn ang="0">
                <a:pos x="111789" y="278970"/>
              </a:cxn>
              <a:cxn ang="0">
                <a:pos x="99112" y="266237"/>
              </a:cxn>
              <a:cxn ang="0">
                <a:pos x="99112" y="193311"/>
              </a:cxn>
              <a:cxn ang="0">
                <a:pos x="85282" y="193311"/>
              </a:cxn>
              <a:cxn ang="0">
                <a:pos x="51861" y="193311"/>
              </a:cxn>
              <a:cxn ang="0">
                <a:pos x="46098" y="182893"/>
              </a:cxn>
              <a:cxn ang="0">
                <a:pos x="111789" y="105337"/>
              </a:cxn>
              <a:cxn ang="0">
                <a:pos x="127923" y="105337"/>
              </a:cxn>
              <a:cxn ang="0">
                <a:pos x="192461" y="182893"/>
              </a:cxn>
              <a:cxn ang="0">
                <a:pos x="187851" y="193311"/>
              </a:cxn>
            </a:cxnLst>
            <a:rect l="0" t="0" r="0" b="0"/>
            <a:pathLst>
              <a:path w="208" h="288">
                <a:moveTo>
                  <a:pt x="60" y="0"/>
                </a:moveTo>
                <a:cubicBezTo>
                  <a:pt x="60" y="0"/>
                  <a:pt x="60" y="0"/>
                  <a:pt x="60" y="0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61"/>
                  <a:pt x="60" y="61"/>
                  <a:pt x="60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288"/>
                  <a:pt x="0" y="288"/>
                  <a:pt x="0" y="288"/>
                </a:cubicBezTo>
                <a:cubicBezTo>
                  <a:pt x="208" y="288"/>
                  <a:pt x="208" y="288"/>
                  <a:pt x="208" y="288"/>
                </a:cubicBezTo>
                <a:cubicBezTo>
                  <a:pt x="208" y="0"/>
                  <a:pt x="208" y="0"/>
                  <a:pt x="208" y="0"/>
                </a:cubicBezTo>
                <a:lnTo>
                  <a:pt x="60" y="0"/>
                </a:lnTo>
                <a:close/>
                <a:moveTo>
                  <a:pt x="163" y="167"/>
                </a:moveTo>
                <a:cubicBezTo>
                  <a:pt x="134" y="167"/>
                  <a:pt x="134" y="167"/>
                  <a:pt x="134" y="167"/>
                </a:cubicBezTo>
                <a:cubicBezTo>
                  <a:pt x="131" y="167"/>
                  <a:pt x="126" y="167"/>
                  <a:pt x="122" y="167"/>
                </a:cubicBezTo>
                <a:cubicBezTo>
                  <a:pt x="122" y="230"/>
                  <a:pt x="122" y="230"/>
                  <a:pt x="122" y="230"/>
                </a:cubicBezTo>
                <a:cubicBezTo>
                  <a:pt x="122" y="236"/>
                  <a:pt x="117" y="241"/>
                  <a:pt x="111" y="241"/>
                </a:cubicBezTo>
                <a:cubicBezTo>
                  <a:pt x="97" y="241"/>
                  <a:pt x="97" y="241"/>
                  <a:pt x="97" y="241"/>
                </a:cubicBezTo>
                <a:cubicBezTo>
                  <a:pt x="91" y="241"/>
                  <a:pt x="86" y="236"/>
                  <a:pt x="86" y="230"/>
                </a:cubicBezTo>
                <a:cubicBezTo>
                  <a:pt x="86" y="167"/>
                  <a:pt x="86" y="167"/>
                  <a:pt x="86" y="167"/>
                </a:cubicBezTo>
                <a:cubicBezTo>
                  <a:pt x="81" y="167"/>
                  <a:pt x="77" y="167"/>
                  <a:pt x="74" y="167"/>
                </a:cubicBezTo>
                <a:cubicBezTo>
                  <a:pt x="45" y="167"/>
                  <a:pt x="45" y="167"/>
                  <a:pt x="45" y="167"/>
                </a:cubicBezTo>
                <a:cubicBezTo>
                  <a:pt x="38" y="167"/>
                  <a:pt x="36" y="163"/>
                  <a:pt x="40" y="158"/>
                </a:cubicBezTo>
                <a:cubicBezTo>
                  <a:pt x="97" y="91"/>
                  <a:pt x="97" y="91"/>
                  <a:pt x="97" y="91"/>
                </a:cubicBezTo>
                <a:cubicBezTo>
                  <a:pt x="101" y="86"/>
                  <a:pt x="107" y="86"/>
                  <a:pt x="111" y="91"/>
                </a:cubicBezTo>
                <a:cubicBezTo>
                  <a:pt x="167" y="158"/>
                  <a:pt x="167" y="158"/>
                  <a:pt x="167" y="158"/>
                </a:cubicBezTo>
                <a:cubicBezTo>
                  <a:pt x="172" y="163"/>
                  <a:pt x="170" y="167"/>
                  <a:pt x="163" y="16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0" name="Freeform 220"/>
          <p:cNvSpPr/>
          <p:nvPr/>
        </p:nvSpPr>
        <p:spPr>
          <a:xfrm>
            <a:off x="2909570" y="2172970"/>
            <a:ext cx="503555" cy="375920"/>
          </a:xfrm>
          <a:custGeom>
            <a:avLst/>
            <a:gdLst/>
            <a:ahLst/>
            <a:cxnLst>
              <a:cxn ang="0">
                <a:pos x="384421" y="282893"/>
              </a:cxn>
              <a:cxn ang="0">
                <a:pos x="384421" y="0"/>
              </a:cxn>
              <a:cxn ang="0">
                <a:pos x="299800" y="0"/>
              </a:cxn>
              <a:cxn ang="0">
                <a:pos x="299800" y="282893"/>
              </a:cxn>
              <a:cxn ang="0">
                <a:pos x="251445" y="282893"/>
              </a:cxn>
              <a:cxn ang="0">
                <a:pos x="251445" y="174088"/>
              </a:cxn>
              <a:cxn ang="0">
                <a:pos x="166824" y="174088"/>
              </a:cxn>
              <a:cxn ang="0">
                <a:pos x="166824" y="282893"/>
              </a:cxn>
              <a:cxn ang="0">
                <a:pos x="120887" y="282893"/>
              </a:cxn>
              <a:cxn ang="0">
                <a:pos x="120887" y="77372"/>
              </a:cxn>
              <a:cxn ang="0">
                <a:pos x="36266" y="77372"/>
              </a:cxn>
              <a:cxn ang="0">
                <a:pos x="36266" y="282893"/>
              </a:cxn>
              <a:cxn ang="0">
                <a:pos x="0" y="282893"/>
              </a:cxn>
              <a:cxn ang="0">
                <a:pos x="0" y="314325"/>
              </a:cxn>
              <a:cxn ang="0">
                <a:pos x="420687" y="314325"/>
              </a:cxn>
              <a:cxn ang="0">
                <a:pos x="420687" y="282893"/>
              </a:cxn>
              <a:cxn ang="0">
                <a:pos x="384421" y="282893"/>
              </a:cxn>
            </a:cxnLst>
            <a:rect l="0" t="0" r="0" b="0"/>
            <a:pathLst>
              <a:path w="174" h="130">
                <a:moveTo>
                  <a:pt x="159" y="117"/>
                </a:moveTo>
                <a:lnTo>
                  <a:pt x="159" y="0"/>
                </a:lnTo>
                <a:lnTo>
                  <a:pt x="124" y="0"/>
                </a:lnTo>
                <a:lnTo>
                  <a:pt x="124" y="117"/>
                </a:lnTo>
                <a:lnTo>
                  <a:pt x="104" y="117"/>
                </a:lnTo>
                <a:lnTo>
                  <a:pt x="104" y="72"/>
                </a:lnTo>
                <a:lnTo>
                  <a:pt x="69" y="72"/>
                </a:lnTo>
                <a:lnTo>
                  <a:pt x="69" y="117"/>
                </a:lnTo>
                <a:lnTo>
                  <a:pt x="50" y="117"/>
                </a:lnTo>
                <a:lnTo>
                  <a:pt x="50" y="32"/>
                </a:lnTo>
                <a:lnTo>
                  <a:pt x="15" y="32"/>
                </a:lnTo>
                <a:lnTo>
                  <a:pt x="15" y="117"/>
                </a:lnTo>
                <a:lnTo>
                  <a:pt x="0" y="117"/>
                </a:lnTo>
                <a:lnTo>
                  <a:pt x="0" y="130"/>
                </a:lnTo>
                <a:lnTo>
                  <a:pt x="174" y="130"/>
                </a:lnTo>
                <a:lnTo>
                  <a:pt x="174" y="117"/>
                </a:lnTo>
                <a:lnTo>
                  <a:pt x="159" y="11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491" name="组合 10" descr="D:\51PPT模板网\51pptmoban.com\图片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6892925" y="2163445"/>
            <a:ext cx="372110" cy="40068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492" name="Freeform 289" descr="D:\51PPT模板网\51pptmoban.com\图片.jpg"/>
          <p:cNvSpPr>
            <a:spLocks noEditPoints="1"/>
          </p:cNvSpPr>
          <p:nvPr/>
        </p:nvSpPr>
        <p:spPr>
          <a:xfrm>
            <a:off x="8951595" y="2224405"/>
            <a:ext cx="393065" cy="398780"/>
          </a:xfrm>
          <a:custGeom>
            <a:avLst/>
            <a:gdLst/>
            <a:ahLst/>
            <a:cxnLst>
              <a:cxn ang="0">
                <a:pos x="244146" y="20836"/>
              </a:cxn>
              <a:cxn ang="0">
                <a:pos x="163149" y="0"/>
              </a:cxn>
              <a:cxn ang="0">
                <a:pos x="0" y="0"/>
              </a:cxn>
              <a:cxn ang="0">
                <a:pos x="0" y="77556"/>
              </a:cxn>
              <a:cxn ang="0">
                <a:pos x="161992" y="77556"/>
              </a:cxn>
              <a:cxn ang="0">
                <a:pos x="208276" y="90289"/>
              </a:cxn>
              <a:cxn ang="0">
                <a:pos x="251088" y="167845"/>
              </a:cxn>
              <a:cxn ang="0">
                <a:pos x="210590" y="243086"/>
              </a:cxn>
              <a:cxn ang="0">
                <a:pos x="161992" y="255819"/>
              </a:cxn>
              <a:cxn ang="0">
                <a:pos x="0" y="255819"/>
              </a:cxn>
              <a:cxn ang="0">
                <a:pos x="0" y="333375"/>
              </a:cxn>
              <a:cxn ang="0">
                <a:pos x="161992" y="333375"/>
              </a:cxn>
              <a:cxn ang="0">
                <a:pos x="242988" y="313697"/>
              </a:cxn>
              <a:cxn ang="0">
                <a:pos x="328613" y="167845"/>
              </a:cxn>
              <a:cxn ang="0">
                <a:pos x="244146" y="20836"/>
              </a:cxn>
              <a:cxn ang="0">
                <a:pos x="60169" y="57878"/>
              </a:cxn>
              <a:cxn ang="0">
                <a:pos x="21985" y="57878"/>
              </a:cxn>
              <a:cxn ang="0">
                <a:pos x="21985" y="19678"/>
              </a:cxn>
              <a:cxn ang="0">
                <a:pos x="60169" y="19678"/>
              </a:cxn>
              <a:cxn ang="0">
                <a:pos x="60169" y="57878"/>
              </a:cxn>
              <a:cxn ang="0">
                <a:pos x="60169" y="314854"/>
              </a:cxn>
              <a:cxn ang="0">
                <a:pos x="21985" y="314854"/>
              </a:cxn>
              <a:cxn ang="0">
                <a:pos x="21985" y="275497"/>
              </a:cxn>
              <a:cxn ang="0">
                <a:pos x="60169" y="275497"/>
              </a:cxn>
              <a:cxn ang="0">
                <a:pos x="60169" y="314854"/>
              </a:cxn>
            </a:cxnLst>
            <a:rect l="0" t="0" r="0" b="0"/>
            <a:pathLst>
              <a:path w="284" h="288">
                <a:moveTo>
                  <a:pt x="211" y="18"/>
                </a:moveTo>
                <a:cubicBezTo>
                  <a:pt x="177" y="1"/>
                  <a:pt x="144" y="0"/>
                  <a:pt x="1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1" y="67"/>
                  <a:pt x="161" y="68"/>
                  <a:pt x="180" y="78"/>
                </a:cubicBezTo>
                <a:cubicBezTo>
                  <a:pt x="205" y="91"/>
                  <a:pt x="217" y="112"/>
                  <a:pt x="217" y="145"/>
                </a:cubicBezTo>
                <a:cubicBezTo>
                  <a:pt x="217" y="177"/>
                  <a:pt x="206" y="198"/>
                  <a:pt x="182" y="210"/>
                </a:cubicBezTo>
                <a:cubicBezTo>
                  <a:pt x="162" y="221"/>
                  <a:pt x="140" y="221"/>
                  <a:pt x="14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88"/>
                  <a:pt x="0" y="288"/>
                  <a:pt x="0" y="288"/>
                </a:cubicBezTo>
                <a:cubicBezTo>
                  <a:pt x="140" y="288"/>
                  <a:pt x="140" y="288"/>
                  <a:pt x="140" y="288"/>
                </a:cubicBezTo>
                <a:cubicBezTo>
                  <a:pt x="144" y="288"/>
                  <a:pt x="177" y="288"/>
                  <a:pt x="210" y="271"/>
                </a:cubicBezTo>
                <a:cubicBezTo>
                  <a:pt x="258" y="247"/>
                  <a:pt x="284" y="203"/>
                  <a:pt x="284" y="145"/>
                </a:cubicBezTo>
                <a:cubicBezTo>
                  <a:pt x="284" y="87"/>
                  <a:pt x="258" y="42"/>
                  <a:pt x="211" y="18"/>
                </a:cubicBezTo>
                <a:close/>
                <a:moveTo>
                  <a:pt x="52" y="50"/>
                </a:moveTo>
                <a:cubicBezTo>
                  <a:pt x="19" y="50"/>
                  <a:pt x="19" y="50"/>
                  <a:pt x="19" y="50"/>
                </a:cubicBezTo>
                <a:cubicBezTo>
                  <a:pt x="19" y="17"/>
                  <a:pt x="19" y="17"/>
                  <a:pt x="19" y="17"/>
                </a:cubicBezTo>
                <a:cubicBezTo>
                  <a:pt x="52" y="17"/>
                  <a:pt x="52" y="17"/>
                  <a:pt x="52" y="17"/>
                </a:cubicBezTo>
                <a:lnTo>
                  <a:pt x="52" y="50"/>
                </a:lnTo>
                <a:close/>
                <a:moveTo>
                  <a:pt x="52" y="272"/>
                </a:moveTo>
                <a:cubicBezTo>
                  <a:pt x="19" y="272"/>
                  <a:pt x="19" y="272"/>
                  <a:pt x="19" y="272"/>
                </a:cubicBezTo>
                <a:cubicBezTo>
                  <a:pt x="19" y="238"/>
                  <a:pt x="19" y="238"/>
                  <a:pt x="19" y="238"/>
                </a:cubicBezTo>
                <a:cubicBezTo>
                  <a:pt x="52" y="238"/>
                  <a:pt x="52" y="238"/>
                  <a:pt x="52" y="238"/>
                </a:cubicBezTo>
                <a:lnTo>
                  <a:pt x="52" y="27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B623A6E-B003-2DCD-D2A9-A24AC561D953}"/>
              </a:ext>
            </a:extLst>
          </p:cNvPr>
          <p:cNvGrpSpPr/>
          <p:nvPr/>
        </p:nvGrpSpPr>
        <p:grpSpPr>
          <a:xfrm>
            <a:off x="2315209" y="3429000"/>
            <a:ext cx="1603375" cy="1278187"/>
            <a:chOff x="283598" y="1906534"/>
            <a:chExt cx="1603375" cy="127818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7F4239D-E2A6-6059-0B7D-E4E28EB7C98F}"/>
                </a:ext>
              </a:extLst>
            </p:cNvPr>
            <p:cNvSpPr txBox="1"/>
            <p:nvPr/>
          </p:nvSpPr>
          <p:spPr>
            <a:xfrm>
              <a:off x="283598" y="2190603"/>
              <a:ext cx="160337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BA5D00D-8487-4725-05F7-C32F2F406E40}"/>
                </a:ext>
              </a:extLst>
            </p:cNvPr>
            <p:cNvSpPr txBox="1"/>
            <p:nvPr/>
          </p:nvSpPr>
          <p:spPr>
            <a:xfrm>
              <a:off x="358432" y="1906534"/>
              <a:ext cx="14537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9CC21DC-DB6A-2457-3270-78811A993AC3}"/>
              </a:ext>
            </a:extLst>
          </p:cNvPr>
          <p:cNvGrpSpPr/>
          <p:nvPr/>
        </p:nvGrpSpPr>
        <p:grpSpPr>
          <a:xfrm>
            <a:off x="4315460" y="3429000"/>
            <a:ext cx="1603375" cy="1278187"/>
            <a:chOff x="283598" y="1906534"/>
            <a:chExt cx="1603375" cy="127818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B78EE4A-250C-8D6D-6501-7DCC587DFF25}"/>
                </a:ext>
              </a:extLst>
            </p:cNvPr>
            <p:cNvSpPr txBox="1"/>
            <p:nvPr/>
          </p:nvSpPr>
          <p:spPr>
            <a:xfrm>
              <a:off x="283598" y="2190603"/>
              <a:ext cx="160337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CCA85E1-4572-2EC6-F5E3-97B2D567C462}"/>
                </a:ext>
              </a:extLst>
            </p:cNvPr>
            <p:cNvSpPr txBox="1"/>
            <p:nvPr/>
          </p:nvSpPr>
          <p:spPr>
            <a:xfrm>
              <a:off x="358432" y="1906534"/>
              <a:ext cx="14537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766743F-758C-2C4B-3304-DC34CC745FB8}"/>
              </a:ext>
            </a:extLst>
          </p:cNvPr>
          <p:cNvGrpSpPr/>
          <p:nvPr/>
        </p:nvGrpSpPr>
        <p:grpSpPr>
          <a:xfrm>
            <a:off x="6315711" y="3429000"/>
            <a:ext cx="1603375" cy="1278187"/>
            <a:chOff x="283598" y="1906534"/>
            <a:chExt cx="1603375" cy="127818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D8FFD1F-AA9D-9F57-0478-8BF68C104965}"/>
                </a:ext>
              </a:extLst>
            </p:cNvPr>
            <p:cNvSpPr txBox="1"/>
            <p:nvPr/>
          </p:nvSpPr>
          <p:spPr>
            <a:xfrm>
              <a:off x="283598" y="2190603"/>
              <a:ext cx="160337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A7304A7-6615-DF9E-F7F5-432CA9D70088}"/>
                </a:ext>
              </a:extLst>
            </p:cNvPr>
            <p:cNvSpPr txBox="1"/>
            <p:nvPr/>
          </p:nvSpPr>
          <p:spPr>
            <a:xfrm>
              <a:off x="358432" y="1906534"/>
              <a:ext cx="14537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217C733-7FBC-91E9-8999-F8D7A109D8AF}"/>
              </a:ext>
            </a:extLst>
          </p:cNvPr>
          <p:cNvGrpSpPr/>
          <p:nvPr/>
        </p:nvGrpSpPr>
        <p:grpSpPr>
          <a:xfrm>
            <a:off x="8329612" y="3429000"/>
            <a:ext cx="1603375" cy="1278187"/>
            <a:chOff x="283598" y="1906534"/>
            <a:chExt cx="1603375" cy="127818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967FA40-1DD9-DE8A-A97A-18622DF3A292}"/>
                </a:ext>
              </a:extLst>
            </p:cNvPr>
            <p:cNvSpPr txBox="1"/>
            <p:nvPr/>
          </p:nvSpPr>
          <p:spPr>
            <a:xfrm>
              <a:off x="283598" y="2190603"/>
              <a:ext cx="160337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E9207E2-888F-3F86-7B88-5F7E9870EB87}"/>
                </a:ext>
              </a:extLst>
            </p:cNvPr>
            <p:cNvSpPr txBox="1"/>
            <p:nvPr/>
          </p:nvSpPr>
          <p:spPr>
            <a:xfrm>
              <a:off x="358432" y="1906534"/>
              <a:ext cx="14537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112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六边形 33">
            <a:extLst>
              <a:ext uri="{FF2B5EF4-FFF2-40B4-BE49-F238E27FC236}">
                <a16:creationId xmlns:a16="http://schemas.microsoft.com/office/drawing/2014/main" id="{D040BD13-A594-C7D8-8E57-FAA1D316062E}"/>
              </a:ext>
            </a:extLst>
          </p:cNvPr>
          <p:cNvSpPr/>
          <p:nvPr/>
        </p:nvSpPr>
        <p:spPr>
          <a:xfrm rot="5400000">
            <a:off x="4959353" y="2117404"/>
            <a:ext cx="1541775" cy="1328936"/>
          </a:xfrm>
          <a:prstGeom prst="hexagon">
            <a:avLst/>
          </a:prstGeom>
          <a:solidFill>
            <a:srgbClr val="314271"/>
          </a:solidFill>
          <a:ln w="9525">
            <a:noFill/>
            <a:miter/>
          </a:ln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方正黑体简体" panose="03000509000000000000" pitchFamily="2" charset="-122"/>
            </a:endParaRPr>
          </a:p>
        </p:txBody>
      </p:sp>
      <p:sp>
        <p:nvSpPr>
          <p:cNvPr id="46" name="六边形 45">
            <a:extLst>
              <a:ext uri="{FF2B5EF4-FFF2-40B4-BE49-F238E27FC236}">
                <a16:creationId xmlns:a16="http://schemas.microsoft.com/office/drawing/2014/main" id="{D3B8EE8C-ABD6-FEAB-BEE7-194B1C8A940F}"/>
              </a:ext>
            </a:extLst>
          </p:cNvPr>
          <p:cNvSpPr/>
          <p:nvPr/>
        </p:nvSpPr>
        <p:spPr>
          <a:xfrm rot="5400000">
            <a:off x="5673330" y="3386130"/>
            <a:ext cx="1541775" cy="1328936"/>
          </a:xfrm>
          <a:prstGeom prst="hexagon">
            <a:avLst/>
          </a:prstGeom>
          <a:solidFill>
            <a:srgbClr val="314271"/>
          </a:solidFill>
          <a:ln w="9525">
            <a:noFill/>
            <a:miter/>
          </a:ln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方正黑体简体" panose="03000509000000000000" pitchFamily="2" charset="-122"/>
            </a:endParaRPr>
          </a:p>
        </p:txBody>
      </p:sp>
      <p:grpSp>
        <p:nvGrpSpPr>
          <p:cNvPr id="33" name="组合 62">
            <a:extLst>
              <a:ext uri="{FF2B5EF4-FFF2-40B4-BE49-F238E27FC236}">
                <a16:creationId xmlns:a16="http://schemas.microsoft.com/office/drawing/2014/main" id="{A468D6A4-9A9D-648A-E0FC-C169817C8D19}"/>
              </a:ext>
            </a:extLst>
          </p:cNvPr>
          <p:cNvGrpSpPr/>
          <p:nvPr/>
        </p:nvGrpSpPr>
        <p:grpSpPr>
          <a:xfrm>
            <a:off x="5489636" y="2517632"/>
            <a:ext cx="589795" cy="497152"/>
            <a:chOff x="3526102" y="915987"/>
            <a:chExt cx="560236" cy="472172"/>
          </a:xfrm>
          <a:solidFill>
            <a:schemeClr val="bg1"/>
          </a:solidFill>
          <a:effectLst/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C67290F2-CADE-217C-279C-106E774A0553}"/>
                </a:ext>
              </a:extLst>
            </p:cNvPr>
            <p:cNvSpPr/>
            <p:nvPr/>
          </p:nvSpPr>
          <p:spPr bwMode="auto">
            <a:xfrm>
              <a:off x="3526102" y="992809"/>
              <a:ext cx="370992" cy="249202"/>
            </a:xfrm>
            <a:custGeom>
              <a:avLst/>
              <a:gdLst>
                <a:gd name="T0" fmla="*/ 594 w 594"/>
                <a:gd name="T1" fmla="*/ 0 h 399"/>
                <a:gd name="T2" fmla="*/ 0 w 594"/>
                <a:gd name="T3" fmla="*/ 82 h 399"/>
                <a:gd name="T4" fmla="*/ 59 w 594"/>
                <a:gd name="T5" fmla="*/ 399 h 399"/>
                <a:gd name="T6" fmla="*/ 454 w 594"/>
                <a:gd name="T7" fmla="*/ 399 h 399"/>
                <a:gd name="T8" fmla="*/ 594 w 594"/>
                <a:gd name="T9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399">
                  <a:moveTo>
                    <a:pt x="594" y="0"/>
                  </a:moveTo>
                  <a:lnTo>
                    <a:pt x="0" y="82"/>
                  </a:lnTo>
                  <a:lnTo>
                    <a:pt x="59" y="399"/>
                  </a:lnTo>
                  <a:lnTo>
                    <a:pt x="454" y="399"/>
                  </a:lnTo>
                  <a:lnTo>
                    <a:pt x="59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567ECCA6-1DF5-DA5C-A635-490FF831C70E}"/>
                </a:ext>
              </a:extLst>
            </p:cNvPr>
            <p:cNvSpPr/>
            <p:nvPr/>
          </p:nvSpPr>
          <p:spPr bwMode="auto">
            <a:xfrm>
              <a:off x="3569197" y="915987"/>
              <a:ext cx="517141" cy="382234"/>
            </a:xfrm>
            <a:custGeom>
              <a:avLst/>
              <a:gdLst>
                <a:gd name="T0" fmla="*/ 339 w 350"/>
                <a:gd name="T1" fmla="*/ 0 h 259"/>
                <a:gd name="T2" fmla="*/ 271 w 350"/>
                <a:gd name="T3" fmla="*/ 0 h 259"/>
                <a:gd name="T4" fmla="*/ 271 w 350"/>
                <a:gd name="T5" fmla="*/ 0 h 259"/>
                <a:gd name="T6" fmla="*/ 269 w 350"/>
                <a:gd name="T7" fmla="*/ 1 h 259"/>
                <a:gd name="T8" fmla="*/ 267 w 350"/>
                <a:gd name="T9" fmla="*/ 1 h 259"/>
                <a:gd name="T10" fmla="*/ 265 w 350"/>
                <a:gd name="T11" fmla="*/ 2 h 259"/>
                <a:gd name="T12" fmla="*/ 264 w 350"/>
                <a:gd name="T13" fmla="*/ 3 h 259"/>
                <a:gd name="T14" fmla="*/ 263 w 350"/>
                <a:gd name="T15" fmla="*/ 5 h 259"/>
                <a:gd name="T16" fmla="*/ 261 w 350"/>
                <a:gd name="T17" fmla="*/ 7 h 259"/>
                <a:gd name="T18" fmla="*/ 261 w 350"/>
                <a:gd name="T19" fmla="*/ 7 h 259"/>
                <a:gd name="T20" fmla="*/ 176 w 350"/>
                <a:gd name="T21" fmla="*/ 238 h 259"/>
                <a:gd name="T22" fmla="*/ 10 w 350"/>
                <a:gd name="T23" fmla="*/ 238 h 259"/>
                <a:gd name="T24" fmla="*/ 0 w 350"/>
                <a:gd name="T25" fmla="*/ 248 h 259"/>
                <a:gd name="T26" fmla="*/ 10 w 350"/>
                <a:gd name="T27" fmla="*/ 259 h 259"/>
                <a:gd name="T28" fmla="*/ 184 w 350"/>
                <a:gd name="T29" fmla="*/ 259 h 259"/>
                <a:gd name="T30" fmla="*/ 187 w 350"/>
                <a:gd name="T31" fmla="*/ 258 h 259"/>
                <a:gd name="T32" fmla="*/ 188 w 350"/>
                <a:gd name="T33" fmla="*/ 258 h 259"/>
                <a:gd name="T34" fmla="*/ 191 w 350"/>
                <a:gd name="T35" fmla="*/ 256 h 259"/>
                <a:gd name="T36" fmla="*/ 191 w 350"/>
                <a:gd name="T37" fmla="*/ 255 h 259"/>
                <a:gd name="T38" fmla="*/ 193 w 350"/>
                <a:gd name="T39" fmla="*/ 253 h 259"/>
                <a:gd name="T40" fmla="*/ 194 w 350"/>
                <a:gd name="T41" fmla="*/ 252 h 259"/>
                <a:gd name="T42" fmla="*/ 194 w 350"/>
                <a:gd name="T43" fmla="*/ 252 h 259"/>
                <a:gd name="T44" fmla="*/ 279 w 350"/>
                <a:gd name="T45" fmla="*/ 21 h 259"/>
                <a:gd name="T46" fmla="*/ 339 w 350"/>
                <a:gd name="T47" fmla="*/ 21 h 259"/>
                <a:gd name="T48" fmla="*/ 350 w 350"/>
                <a:gd name="T49" fmla="*/ 11 h 259"/>
                <a:gd name="T50" fmla="*/ 339 w 350"/>
                <a:gd name="T51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0" h="259">
                  <a:moveTo>
                    <a:pt x="339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0" y="0"/>
                    <a:pt x="269" y="1"/>
                    <a:pt x="269" y="1"/>
                  </a:cubicBezTo>
                  <a:cubicBezTo>
                    <a:pt x="268" y="1"/>
                    <a:pt x="267" y="1"/>
                    <a:pt x="267" y="1"/>
                  </a:cubicBezTo>
                  <a:cubicBezTo>
                    <a:pt x="266" y="1"/>
                    <a:pt x="266" y="2"/>
                    <a:pt x="265" y="2"/>
                  </a:cubicBezTo>
                  <a:cubicBezTo>
                    <a:pt x="265" y="3"/>
                    <a:pt x="264" y="3"/>
                    <a:pt x="264" y="3"/>
                  </a:cubicBezTo>
                  <a:cubicBezTo>
                    <a:pt x="263" y="4"/>
                    <a:pt x="263" y="4"/>
                    <a:pt x="263" y="5"/>
                  </a:cubicBezTo>
                  <a:cubicBezTo>
                    <a:pt x="262" y="6"/>
                    <a:pt x="262" y="6"/>
                    <a:pt x="261" y="7"/>
                  </a:cubicBezTo>
                  <a:cubicBezTo>
                    <a:pt x="261" y="7"/>
                    <a:pt x="261" y="7"/>
                    <a:pt x="261" y="7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4" y="238"/>
                    <a:pt x="0" y="243"/>
                    <a:pt x="0" y="248"/>
                  </a:cubicBezTo>
                  <a:cubicBezTo>
                    <a:pt x="0" y="254"/>
                    <a:pt x="4" y="259"/>
                    <a:pt x="10" y="259"/>
                  </a:cubicBezTo>
                  <a:cubicBezTo>
                    <a:pt x="184" y="259"/>
                    <a:pt x="184" y="259"/>
                    <a:pt x="184" y="259"/>
                  </a:cubicBezTo>
                  <a:cubicBezTo>
                    <a:pt x="185" y="259"/>
                    <a:pt x="186" y="259"/>
                    <a:pt x="187" y="258"/>
                  </a:cubicBezTo>
                  <a:cubicBezTo>
                    <a:pt x="188" y="258"/>
                    <a:pt x="188" y="258"/>
                    <a:pt x="188" y="258"/>
                  </a:cubicBezTo>
                  <a:cubicBezTo>
                    <a:pt x="189" y="257"/>
                    <a:pt x="190" y="257"/>
                    <a:pt x="191" y="256"/>
                  </a:cubicBezTo>
                  <a:cubicBezTo>
                    <a:pt x="191" y="256"/>
                    <a:pt x="191" y="256"/>
                    <a:pt x="191" y="255"/>
                  </a:cubicBezTo>
                  <a:cubicBezTo>
                    <a:pt x="192" y="255"/>
                    <a:pt x="193" y="254"/>
                    <a:pt x="193" y="253"/>
                  </a:cubicBezTo>
                  <a:cubicBezTo>
                    <a:pt x="193" y="253"/>
                    <a:pt x="193" y="253"/>
                    <a:pt x="194" y="252"/>
                  </a:cubicBezTo>
                  <a:cubicBezTo>
                    <a:pt x="194" y="252"/>
                    <a:pt x="194" y="252"/>
                    <a:pt x="194" y="252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45" y="21"/>
                    <a:pt x="350" y="17"/>
                    <a:pt x="350" y="11"/>
                  </a:cubicBezTo>
                  <a:cubicBezTo>
                    <a:pt x="350" y="5"/>
                    <a:pt x="345" y="0"/>
                    <a:pt x="3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  <p:sp>
          <p:nvSpPr>
            <p:cNvPr id="37" name="Oval 7">
              <a:extLst>
                <a:ext uri="{FF2B5EF4-FFF2-40B4-BE49-F238E27FC236}">
                  <a16:creationId xmlns:a16="http://schemas.microsoft.com/office/drawing/2014/main" id="{8A075D63-483C-FDF3-A082-0AC7BE8947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6685" y="1317583"/>
              <a:ext cx="71201" cy="7057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  <p:sp>
          <p:nvSpPr>
            <p:cNvPr id="38" name="Oval 8">
              <a:extLst>
                <a:ext uri="{FF2B5EF4-FFF2-40B4-BE49-F238E27FC236}">
                  <a16:creationId xmlns:a16="http://schemas.microsoft.com/office/drawing/2014/main" id="{F05BDEB0-0ED6-4110-9512-0911238FD2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2805" y="1317583"/>
              <a:ext cx="71201" cy="7057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</p:grpSp>
      <p:grpSp>
        <p:nvGrpSpPr>
          <p:cNvPr id="45" name="组合 44" descr="D:\51PPT模板网\51pptmoban.com\图片.jpg">
            <a:extLst>
              <a:ext uri="{FF2B5EF4-FFF2-40B4-BE49-F238E27FC236}">
                <a16:creationId xmlns:a16="http://schemas.microsoft.com/office/drawing/2014/main" id="{DE772158-AE86-1825-66D4-8E57040D1344}"/>
              </a:ext>
            </a:extLst>
          </p:cNvPr>
          <p:cNvGrpSpPr>
            <a:grpSpLocks noChangeAspect="1"/>
          </p:cNvGrpSpPr>
          <p:nvPr/>
        </p:nvGrpSpPr>
        <p:grpSpPr>
          <a:xfrm>
            <a:off x="6228908" y="3792386"/>
            <a:ext cx="464512" cy="487024"/>
            <a:chOff x="7002627" y="828237"/>
            <a:chExt cx="444697" cy="466185"/>
          </a:xfrm>
          <a:solidFill>
            <a:schemeClr val="bg1"/>
          </a:solidFill>
          <a:effectLst/>
        </p:grpSpPr>
        <p:sp>
          <p:nvSpPr>
            <p:cNvPr id="47" name="Freeform 11">
              <a:extLst>
                <a:ext uri="{FF2B5EF4-FFF2-40B4-BE49-F238E27FC236}">
                  <a16:creationId xmlns:a16="http://schemas.microsoft.com/office/drawing/2014/main" id="{8A67BE1B-79CF-8A1B-165C-764B458C298E}"/>
                </a:ext>
              </a:extLst>
            </p:cNvPr>
            <p:cNvSpPr/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  <p:sp>
          <p:nvSpPr>
            <p:cNvPr id="48" name="Freeform 12">
              <a:extLst>
                <a:ext uri="{FF2B5EF4-FFF2-40B4-BE49-F238E27FC236}">
                  <a16:creationId xmlns:a16="http://schemas.microsoft.com/office/drawing/2014/main" id="{13B94433-3A56-2067-21E6-CD78E9E76336}"/>
                </a:ext>
              </a:extLst>
            </p:cNvPr>
            <p:cNvSpPr/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  <p:sp>
          <p:nvSpPr>
            <p:cNvPr id="49" name="Freeform 13">
              <a:extLst>
                <a:ext uri="{FF2B5EF4-FFF2-40B4-BE49-F238E27FC236}">
                  <a16:creationId xmlns:a16="http://schemas.microsoft.com/office/drawing/2014/main" id="{884D6B6F-AD26-FC94-FE63-0B5ED661C5B2}"/>
                </a:ext>
              </a:extLst>
            </p:cNvPr>
            <p:cNvSpPr/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  <p:sp>
          <p:nvSpPr>
            <p:cNvPr id="50" name="Freeform 14">
              <a:extLst>
                <a:ext uri="{FF2B5EF4-FFF2-40B4-BE49-F238E27FC236}">
                  <a16:creationId xmlns:a16="http://schemas.microsoft.com/office/drawing/2014/main" id="{55EA5E14-4391-4C31-C362-3B04D42B2BF0}"/>
                </a:ext>
              </a:extLst>
            </p:cNvPr>
            <p:cNvSpPr/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  <p:sp>
          <p:nvSpPr>
            <p:cNvPr id="51" name="Freeform 15">
              <a:extLst>
                <a:ext uri="{FF2B5EF4-FFF2-40B4-BE49-F238E27FC236}">
                  <a16:creationId xmlns:a16="http://schemas.microsoft.com/office/drawing/2014/main" id="{1DCB0C23-7101-14FE-1C9B-6D04A2588C87}"/>
                </a:ext>
              </a:extLst>
            </p:cNvPr>
            <p:cNvSpPr/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  <p:sp>
          <p:nvSpPr>
            <p:cNvPr id="52" name="Freeform 16">
              <a:extLst>
                <a:ext uri="{FF2B5EF4-FFF2-40B4-BE49-F238E27FC236}">
                  <a16:creationId xmlns:a16="http://schemas.microsoft.com/office/drawing/2014/main" id="{85FE1F2E-C35E-BB38-D529-CE961E534E1C}"/>
                </a:ext>
              </a:extLst>
            </p:cNvPr>
            <p:cNvSpPr/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  <p:sp>
          <p:nvSpPr>
            <p:cNvPr id="53" name="Freeform 17">
              <a:extLst>
                <a:ext uri="{FF2B5EF4-FFF2-40B4-BE49-F238E27FC236}">
                  <a16:creationId xmlns:a16="http://schemas.microsoft.com/office/drawing/2014/main" id="{AA5431A3-71DD-6C80-5872-B60AD2E017E8}"/>
                </a:ext>
              </a:extLst>
            </p:cNvPr>
            <p:cNvSpPr/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  <p:sp>
          <p:nvSpPr>
            <p:cNvPr id="54" name="Freeform 18">
              <a:extLst>
                <a:ext uri="{FF2B5EF4-FFF2-40B4-BE49-F238E27FC236}">
                  <a16:creationId xmlns:a16="http://schemas.microsoft.com/office/drawing/2014/main" id="{34D2DCFB-38F4-48C2-DA34-5A69FC7FD0F4}"/>
                </a:ext>
              </a:extLst>
            </p:cNvPr>
            <p:cNvSpPr/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</p:grpSp>
      <p:sp>
        <p:nvSpPr>
          <p:cNvPr id="41" name="六边形 40">
            <a:extLst>
              <a:ext uri="{FF2B5EF4-FFF2-40B4-BE49-F238E27FC236}">
                <a16:creationId xmlns:a16="http://schemas.microsoft.com/office/drawing/2014/main" id="{35B5FAE3-9BA1-5BEB-D8D4-D5B3D9A0C792}"/>
              </a:ext>
            </a:extLst>
          </p:cNvPr>
          <p:cNvSpPr/>
          <p:nvPr/>
        </p:nvSpPr>
        <p:spPr>
          <a:xfrm rot="5400000">
            <a:off x="6372685" y="2117404"/>
            <a:ext cx="1541775" cy="1328936"/>
          </a:xfrm>
          <a:prstGeom prst="hexagon">
            <a:avLst/>
          </a:prstGeom>
          <a:solidFill>
            <a:srgbClr val="9AA8D3"/>
          </a:solidFill>
          <a:ln w="9525">
            <a:noFill/>
            <a:miter/>
          </a:ln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方正黑体简体" panose="03000509000000000000" pitchFamily="2" charset="-122"/>
            </a:endParaRPr>
          </a:p>
        </p:txBody>
      </p:sp>
      <p:sp>
        <p:nvSpPr>
          <p:cNvPr id="57" name="六边形 56">
            <a:extLst>
              <a:ext uri="{FF2B5EF4-FFF2-40B4-BE49-F238E27FC236}">
                <a16:creationId xmlns:a16="http://schemas.microsoft.com/office/drawing/2014/main" id="{5A71C2CD-DA5B-FF58-A891-4B7E3CC3D094}"/>
              </a:ext>
            </a:extLst>
          </p:cNvPr>
          <p:cNvSpPr/>
          <p:nvPr/>
        </p:nvSpPr>
        <p:spPr>
          <a:xfrm rot="5400000">
            <a:off x="4259720" y="3393579"/>
            <a:ext cx="1541775" cy="1328936"/>
          </a:xfrm>
          <a:prstGeom prst="hexagon">
            <a:avLst/>
          </a:prstGeom>
          <a:solidFill>
            <a:srgbClr val="9AA8D3"/>
          </a:solidFill>
          <a:ln w="9525">
            <a:noFill/>
            <a:miter/>
          </a:ln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方正黑体简体" panose="03000509000000000000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3F61A76-FA5A-24E4-A96B-06F22BAAB0EF}"/>
              </a:ext>
            </a:extLst>
          </p:cNvPr>
          <p:cNvGrpSpPr/>
          <p:nvPr/>
        </p:nvGrpSpPr>
        <p:grpSpPr>
          <a:xfrm>
            <a:off x="4709836" y="123181"/>
            <a:ext cx="2772327" cy="584775"/>
            <a:chOff x="4326511" y="123181"/>
            <a:chExt cx="2772327" cy="58477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512EFCF-AD88-CD3D-A18A-7C4251C0215E}"/>
                </a:ext>
              </a:extLst>
            </p:cNvPr>
            <p:cNvSpPr txBox="1"/>
            <p:nvPr/>
          </p:nvSpPr>
          <p:spPr>
            <a:xfrm>
              <a:off x="4326511" y="123181"/>
              <a:ext cx="6575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DA2274D-5FCE-E4D7-8CE6-C6D21D3D2CE4}"/>
                </a:ext>
              </a:extLst>
            </p:cNvPr>
            <p:cNvSpPr txBox="1"/>
            <p:nvPr/>
          </p:nvSpPr>
          <p:spPr>
            <a:xfrm>
              <a:off x="5093161" y="209054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选题的背景与意义</a:t>
              </a:r>
            </a:p>
          </p:txBody>
        </p:sp>
      </p:grpSp>
      <p:grpSp>
        <p:nvGrpSpPr>
          <p:cNvPr id="40" name="组合 59" descr="D:\51PPT模板网\51pptmoban.com\图片.jpg">
            <a:extLst>
              <a:ext uri="{FF2B5EF4-FFF2-40B4-BE49-F238E27FC236}">
                <a16:creationId xmlns:a16="http://schemas.microsoft.com/office/drawing/2014/main" id="{EC07E4FD-224E-7C95-7885-EFF215A6EDC2}"/>
              </a:ext>
            </a:extLst>
          </p:cNvPr>
          <p:cNvGrpSpPr/>
          <p:nvPr/>
        </p:nvGrpSpPr>
        <p:grpSpPr>
          <a:xfrm>
            <a:off x="6857749" y="2550835"/>
            <a:ext cx="589795" cy="448188"/>
            <a:chOff x="4268086" y="4221191"/>
            <a:chExt cx="509646" cy="387231"/>
          </a:xfrm>
          <a:solidFill>
            <a:schemeClr val="bg1"/>
          </a:solidFill>
          <a:effectLst/>
        </p:grpSpPr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A0E8CDEC-06F4-6000-8505-9AC4814478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EBA196AC-49E7-4C83-772C-82DE1EEFC1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</p:grpSp>
      <p:grpSp>
        <p:nvGrpSpPr>
          <p:cNvPr id="56" name="组合 53">
            <a:extLst>
              <a:ext uri="{FF2B5EF4-FFF2-40B4-BE49-F238E27FC236}">
                <a16:creationId xmlns:a16="http://schemas.microsoft.com/office/drawing/2014/main" id="{83CE6212-5967-D0BF-E8F2-BE8A7423597E}"/>
              </a:ext>
            </a:extLst>
          </p:cNvPr>
          <p:cNvGrpSpPr/>
          <p:nvPr/>
        </p:nvGrpSpPr>
        <p:grpSpPr>
          <a:xfrm>
            <a:off x="4843681" y="3824100"/>
            <a:ext cx="415491" cy="447194"/>
            <a:chOff x="7005429" y="4859473"/>
            <a:chExt cx="466184" cy="501686"/>
          </a:xfrm>
          <a:solidFill>
            <a:schemeClr val="bg1"/>
          </a:solidFill>
          <a:effectLst/>
        </p:grpSpPr>
        <p:sp>
          <p:nvSpPr>
            <p:cNvPr id="58" name="Freeform 154">
              <a:extLst>
                <a:ext uri="{FF2B5EF4-FFF2-40B4-BE49-F238E27FC236}">
                  <a16:creationId xmlns:a16="http://schemas.microsoft.com/office/drawing/2014/main" id="{2ABDBDA7-580A-8AA5-AFAE-6D87B850876C}"/>
                </a:ext>
              </a:extLst>
            </p:cNvPr>
            <p:cNvSpPr/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  <p:sp>
          <p:nvSpPr>
            <p:cNvPr id="59" name="Rectangle 155">
              <a:extLst>
                <a:ext uri="{FF2B5EF4-FFF2-40B4-BE49-F238E27FC236}">
                  <a16:creationId xmlns:a16="http://schemas.microsoft.com/office/drawing/2014/main" id="{182413C4-E50C-72CA-ABE9-2102C040E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  <p:sp>
          <p:nvSpPr>
            <p:cNvPr id="60" name="Freeform 156">
              <a:extLst>
                <a:ext uri="{FF2B5EF4-FFF2-40B4-BE49-F238E27FC236}">
                  <a16:creationId xmlns:a16="http://schemas.microsoft.com/office/drawing/2014/main" id="{F9CE55DF-198D-F0C4-D421-F4D4E2B725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  <p:sp>
          <p:nvSpPr>
            <p:cNvPr id="61" name="Freeform 157">
              <a:extLst>
                <a:ext uri="{FF2B5EF4-FFF2-40B4-BE49-F238E27FC236}">
                  <a16:creationId xmlns:a16="http://schemas.microsoft.com/office/drawing/2014/main" id="{777F6FD5-C431-7508-DF79-C7E6D65F19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  <p:sp>
          <p:nvSpPr>
            <p:cNvPr id="62" name="Freeform 158">
              <a:extLst>
                <a:ext uri="{FF2B5EF4-FFF2-40B4-BE49-F238E27FC236}">
                  <a16:creationId xmlns:a16="http://schemas.microsoft.com/office/drawing/2014/main" id="{4CE9A0A3-B31C-FDEA-D84F-D8EB5ADCC0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sym typeface="方正黑体简体" panose="03000509000000000000" pitchFamily="2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4F3D80F1-FB0B-7E49-9CEB-C91C5CF8CA97}"/>
              </a:ext>
            </a:extLst>
          </p:cNvPr>
          <p:cNvGrpSpPr/>
          <p:nvPr/>
        </p:nvGrpSpPr>
        <p:grpSpPr>
          <a:xfrm>
            <a:off x="7921967" y="2328234"/>
            <a:ext cx="2966425" cy="816522"/>
            <a:chOff x="283598" y="1906534"/>
            <a:chExt cx="2966425" cy="81652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5763D4D-9C61-4B83-E496-0EE4BFA2FDA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EC54E41-4503-272C-53BF-1A6DAE75FC1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B35AA57E-43F4-66DB-A33F-81A15D68D22D}"/>
              </a:ext>
            </a:extLst>
          </p:cNvPr>
          <p:cNvGrpSpPr/>
          <p:nvPr/>
        </p:nvGrpSpPr>
        <p:grpSpPr>
          <a:xfrm>
            <a:off x="1968421" y="2328234"/>
            <a:ext cx="2984539" cy="816522"/>
            <a:chOff x="283598" y="1906534"/>
            <a:chExt cx="2984539" cy="816522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85B40E2-A06D-C8F6-CF68-38AE078AD81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8885F27-F910-F724-6335-F1EED9D7C90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E2465E35-9DB3-460E-E7F6-48C241989A88}"/>
              </a:ext>
            </a:extLst>
          </p:cNvPr>
          <p:cNvGrpSpPr/>
          <p:nvPr/>
        </p:nvGrpSpPr>
        <p:grpSpPr>
          <a:xfrm>
            <a:off x="7217117" y="3650072"/>
            <a:ext cx="2966425" cy="816522"/>
            <a:chOff x="283598" y="1906534"/>
            <a:chExt cx="2966425" cy="816522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7D0700C9-BB0F-52C5-743A-079237D20F8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E549BD19-6984-1E05-D33B-36A3ED67E24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8674E0B9-A786-D3B3-A452-E989A48D17FF}"/>
              </a:ext>
            </a:extLst>
          </p:cNvPr>
          <p:cNvGrpSpPr/>
          <p:nvPr/>
        </p:nvGrpSpPr>
        <p:grpSpPr>
          <a:xfrm>
            <a:off x="1263571" y="3650072"/>
            <a:ext cx="2984539" cy="816522"/>
            <a:chOff x="283598" y="1906534"/>
            <a:chExt cx="2984539" cy="81652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78A587F2-E11F-1E61-AB3B-F3796F8E695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9C08029-CDF7-37B7-037F-83FCAD1CDBD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961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 descr="D:\51PPT模板网\51pptmoban.com\图片.jpg">
            <a:extLst>
              <a:ext uri="{FF2B5EF4-FFF2-40B4-BE49-F238E27FC236}">
                <a16:creationId xmlns:a16="http://schemas.microsoft.com/office/drawing/2014/main" id="{80E5DDB8-F265-85F5-B430-351D5E0E4642}"/>
              </a:ext>
            </a:extLst>
          </p:cNvPr>
          <p:cNvSpPr/>
          <p:nvPr/>
        </p:nvSpPr>
        <p:spPr>
          <a:xfrm>
            <a:off x="4315399" y="1266825"/>
            <a:ext cx="3550082" cy="4857750"/>
          </a:xfrm>
          <a:prstGeom prst="roundRect">
            <a:avLst>
              <a:gd name="adj" fmla="val 0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B6733A9-6594-2FC5-EC47-90F69A228221}"/>
              </a:ext>
            </a:extLst>
          </p:cNvPr>
          <p:cNvSpPr/>
          <p:nvPr/>
        </p:nvSpPr>
        <p:spPr>
          <a:xfrm>
            <a:off x="7525607" y="3121000"/>
            <a:ext cx="695089" cy="695089"/>
          </a:xfrm>
          <a:prstGeom prst="ellipse">
            <a:avLst/>
          </a:pr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B0B990A2-5220-02BF-1E3B-8213D5EFD200}"/>
              </a:ext>
            </a:extLst>
          </p:cNvPr>
          <p:cNvSpPr/>
          <p:nvPr/>
        </p:nvSpPr>
        <p:spPr>
          <a:xfrm>
            <a:off x="3916577" y="1794985"/>
            <a:ext cx="695089" cy="695089"/>
          </a:xfrm>
          <a:prstGeom prst="ellipse">
            <a:avLst/>
          </a:pr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7C2BDC2-9672-3889-C48C-EAB8CBAB23A1}"/>
              </a:ext>
            </a:extLst>
          </p:cNvPr>
          <p:cNvSpPr/>
          <p:nvPr/>
        </p:nvSpPr>
        <p:spPr>
          <a:xfrm>
            <a:off x="3916577" y="4447015"/>
            <a:ext cx="695089" cy="695089"/>
          </a:xfrm>
          <a:prstGeom prst="ellipse">
            <a:avLst/>
          </a:pr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3E8E55C-79B4-97F8-5848-670E9616FBAA}"/>
              </a:ext>
            </a:extLst>
          </p:cNvPr>
          <p:cNvSpPr/>
          <p:nvPr/>
        </p:nvSpPr>
        <p:spPr>
          <a:xfrm>
            <a:off x="3916577" y="3121000"/>
            <a:ext cx="695089" cy="695089"/>
          </a:xfrm>
          <a:prstGeom prst="ellipse">
            <a:avLst/>
          </a:prstGeom>
          <a:solidFill>
            <a:srgbClr val="9AA8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BDBC76B5-218E-9E8B-E251-B1E8C0EA10EC}"/>
              </a:ext>
            </a:extLst>
          </p:cNvPr>
          <p:cNvSpPr/>
          <p:nvPr/>
        </p:nvSpPr>
        <p:spPr>
          <a:xfrm>
            <a:off x="7525607" y="1794985"/>
            <a:ext cx="695089" cy="695089"/>
          </a:xfrm>
          <a:prstGeom prst="ellipse">
            <a:avLst/>
          </a:prstGeom>
          <a:solidFill>
            <a:srgbClr val="9AA8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3C394B1-F86F-3112-F018-200A29AE6162}"/>
              </a:ext>
            </a:extLst>
          </p:cNvPr>
          <p:cNvSpPr/>
          <p:nvPr/>
        </p:nvSpPr>
        <p:spPr>
          <a:xfrm>
            <a:off x="7525607" y="4447015"/>
            <a:ext cx="695089" cy="695089"/>
          </a:xfrm>
          <a:prstGeom prst="ellipse">
            <a:avLst/>
          </a:prstGeom>
          <a:solidFill>
            <a:srgbClr val="9AA8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3F61A76-FA5A-24E4-A96B-06F22BAAB0EF}"/>
              </a:ext>
            </a:extLst>
          </p:cNvPr>
          <p:cNvGrpSpPr/>
          <p:nvPr/>
        </p:nvGrpSpPr>
        <p:grpSpPr>
          <a:xfrm>
            <a:off x="4709836" y="123181"/>
            <a:ext cx="2772327" cy="584775"/>
            <a:chOff x="4326511" y="123181"/>
            <a:chExt cx="2772327" cy="58477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512EFCF-AD88-CD3D-A18A-7C4251C0215E}"/>
                </a:ext>
              </a:extLst>
            </p:cNvPr>
            <p:cNvSpPr txBox="1"/>
            <p:nvPr/>
          </p:nvSpPr>
          <p:spPr>
            <a:xfrm>
              <a:off x="4326511" y="123181"/>
              <a:ext cx="6575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DA2274D-5FCE-E4D7-8CE6-C6D21D3D2CE4}"/>
                </a:ext>
              </a:extLst>
            </p:cNvPr>
            <p:cNvSpPr txBox="1"/>
            <p:nvPr/>
          </p:nvSpPr>
          <p:spPr>
            <a:xfrm>
              <a:off x="5093161" y="209054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选题的背景与意义</a:t>
              </a:r>
            </a:p>
          </p:txBody>
        </p:sp>
      </p:grpSp>
      <p:sp>
        <p:nvSpPr>
          <p:cNvPr id="93284" name="Freeform 1858"/>
          <p:cNvSpPr/>
          <p:nvPr/>
        </p:nvSpPr>
        <p:spPr>
          <a:xfrm>
            <a:off x="7665448" y="3279533"/>
            <a:ext cx="415404" cy="406557"/>
          </a:xfrm>
          <a:custGeom>
            <a:avLst/>
            <a:gdLst>
              <a:gd name="txL" fmla="*/ 0 w 52"/>
              <a:gd name="txT" fmla="*/ 0 h 51"/>
              <a:gd name="txR" fmla="*/ 52 w 52"/>
              <a:gd name="txB" fmla="*/ 51 h 51"/>
            </a:gdLst>
            <a:ahLst/>
            <a:cxnLst>
              <a:cxn ang="0">
                <a:pos x="261022" y="138953"/>
              </a:cxn>
              <a:cxn ang="0">
                <a:pos x="261022" y="121584"/>
              </a:cxn>
              <a:cxn ang="0">
                <a:pos x="243620" y="121584"/>
              </a:cxn>
              <a:cxn ang="0">
                <a:pos x="243620" y="127374"/>
              </a:cxn>
              <a:cxn ang="0">
                <a:pos x="220418" y="115794"/>
              </a:cxn>
              <a:cxn ang="0">
                <a:pos x="220418" y="98425"/>
              </a:cxn>
              <a:cxn ang="0">
                <a:pos x="197216" y="98425"/>
              </a:cxn>
              <a:cxn ang="0">
                <a:pos x="197216" y="104215"/>
              </a:cxn>
              <a:cxn ang="0">
                <a:pos x="168214" y="86846"/>
              </a:cxn>
              <a:cxn ang="0">
                <a:pos x="168214" y="28949"/>
              </a:cxn>
              <a:cxn ang="0">
                <a:pos x="150813" y="0"/>
              </a:cxn>
              <a:cxn ang="0">
                <a:pos x="150813" y="0"/>
              </a:cxn>
              <a:cxn ang="0">
                <a:pos x="150813" y="0"/>
              </a:cxn>
              <a:cxn ang="0">
                <a:pos x="133411" y="28949"/>
              </a:cxn>
              <a:cxn ang="0">
                <a:pos x="133411" y="86846"/>
              </a:cxn>
              <a:cxn ang="0">
                <a:pos x="98608" y="104215"/>
              </a:cxn>
              <a:cxn ang="0">
                <a:pos x="98608" y="98425"/>
              </a:cxn>
              <a:cxn ang="0">
                <a:pos x="81207" y="98425"/>
              </a:cxn>
              <a:cxn ang="0">
                <a:pos x="81207" y="115794"/>
              </a:cxn>
              <a:cxn ang="0">
                <a:pos x="58005" y="133163"/>
              </a:cxn>
              <a:cxn ang="0">
                <a:pos x="58005" y="121584"/>
              </a:cxn>
              <a:cxn ang="0">
                <a:pos x="40603" y="121584"/>
              </a:cxn>
              <a:cxn ang="0">
                <a:pos x="40603" y="138953"/>
              </a:cxn>
              <a:cxn ang="0">
                <a:pos x="0" y="162112"/>
              </a:cxn>
              <a:cxn ang="0">
                <a:pos x="0" y="179481"/>
              </a:cxn>
              <a:cxn ang="0">
                <a:pos x="87007" y="150532"/>
              </a:cxn>
              <a:cxn ang="0">
                <a:pos x="133411" y="150532"/>
              </a:cxn>
              <a:cxn ang="0">
                <a:pos x="133411" y="156322"/>
              </a:cxn>
              <a:cxn ang="0">
                <a:pos x="139212" y="237378"/>
              </a:cxn>
              <a:cxn ang="0">
                <a:pos x="98608" y="272116"/>
              </a:cxn>
              <a:cxn ang="0">
                <a:pos x="98608" y="289485"/>
              </a:cxn>
              <a:cxn ang="0">
                <a:pos x="150813" y="272116"/>
              </a:cxn>
              <a:cxn ang="0">
                <a:pos x="150813" y="295275"/>
              </a:cxn>
              <a:cxn ang="0">
                <a:pos x="150813" y="295275"/>
              </a:cxn>
              <a:cxn ang="0">
                <a:pos x="150813" y="272116"/>
              </a:cxn>
              <a:cxn ang="0">
                <a:pos x="203017" y="283696"/>
              </a:cxn>
              <a:cxn ang="0">
                <a:pos x="203017" y="272116"/>
              </a:cxn>
              <a:cxn ang="0">
                <a:pos x="162413" y="237378"/>
              </a:cxn>
              <a:cxn ang="0">
                <a:pos x="168214" y="156322"/>
              </a:cxn>
              <a:cxn ang="0">
                <a:pos x="168214" y="144743"/>
              </a:cxn>
              <a:cxn ang="0">
                <a:pos x="208817" y="144743"/>
              </a:cxn>
              <a:cxn ang="0">
                <a:pos x="301625" y="173691"/>
              </a:cxn>
              <a:cxn ang="0">
                <a:pos x="301625" y="162112"/>
              </a:cxn>
              <a:cxn ang="0">
                <a:pos x="261022" y="138953"/>
              </a:cxn>
            </a:cxnLst>
            <a:rect l="txL" t="txT" r="txR" b="txB"/>
            <a:pathLst>
              <a:path w="52" h="51">
                <a:moveTo>
                  <a:pt x="45" y="24"/>
                </a:moveTo>
                <a:cubicBezTo>
                  <a:pt x="45" y="21"/>
                  <a:pt x="45" y="21"/>
                  <a:pt x="45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2"/>
                  <a:pt x="42" y="22"/>
                  <a:pt x="42" y="22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17"/>
                  <a:pt x="38" y="17"/>
                  <a:pt x="38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1"/>
                  <a:pt x="27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5" y="0"/>
                  <a:pt x="23" y="1"/>
                  <a:pt x="23" y="5"/>
                </a:cubicBezTo>
                <a:cubicBezTo>
                  <a:pt x="23" y="15"/>
                  <a:pt x="23" y="15"/>
                  <a:pt x="23" y="15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7"/>
                  <a:pt x="17" y="17"/>
                  <a:pt x="17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20"/>
                  <a:pt x="14" y="20"/>
                  <a:pt x="14" y="20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1"/>
                  <a:pt x="10" y="21"/>
                  <a:pt x="10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4"/>
                  <a:pt x="7" y="24"/>
                  <a:pt x="7" y="2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1"/>
                  <a:pt x="0" y="31"/>
                  <a:pt x="0" y="31"/>
                </a:cubicBezTo>
                <a:cubicBezTo>
                  <a:pt x="15" y="26"/>
                  <a:pt x="15" y="26"/>
                  <a:pt x="15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7"/>
                  <a:pt x="23" y="27"/>
                  <a:pt x="23" y="27"/>
                </a:cubicBezTo>
                <a:cubicBezTo>
                  <a:pt x="24" y="41"/>
                  <a:pt x="24" y="41"/>
                  <a:pt x="24" y="41"/>
                </a:cubicBezTo>
                <a:cubicBezTo>
                  <a:pt x="17" y="47"/>
                  <a:pt x="17" y="47"/>
                  <a:pt x="17" y="47"/>
                </a:cubicBezTo>
                <a:cubicBezTo>
                  <a:pt x="17" y="50"/>
                  <a:pt x="17" y="50"/>
                  <a:pt x="17" y="50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47"/>
                  <a:pt x="26" y="47"/>
                  <a:pt x="26" y="47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7"/>
                  <a:pt x="35" y="47"/>
                  <a:pt x="35" y="47"/>
                </a:cubicBezTo>
                <a:cubicBezTo>
                  <a:pt x="28" y="41"/>
                  <a:pt x="28" y="41"/>
                  <a:pt x="28" y="41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28"/>
                  <a:pt x="52" y="28"/>
                  <a:pt x="52" y="28"/>
                </a:cubicBezTo>
                <a:lnTo>
                  <a:pt x="45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71" name="稻壳儿小白白(http://dwz.cn/Wu2UP)"/>
          <p:cNvGrpSpPr/>
          <p:nvPr/>
        </p:nvGrpSpPr>
        <p:grpSpPr>
          <a:xfrm>
            <a:off x="4054729" y="1956975"/>
            <a:ext cx="368777" cy="371108"/>
            <a:chOff x="4019550" y="3568701"/>
            <a:chExt cx="358775" cy="360363"/>
          </a:xfrm>
          <a:solidFill>
            <a:schemeClr val="bg1"/>
          </a:solidFill>
        </p:grpSpPr>
        <p:sp>
          <p:nvSpPr>
            <p:cNvPr id="1129" name="稻壳儿小白白(http://dwz.cn/Wu2UP)"/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30" name="稻壳儿小白白(http://dwz.cn/Wu2UP)"/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44546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9717" name="稻壳儿小白白(http://dwz.cn/Wu2UP)"/>
          <p:cNvSpPr>
            <a:spLocks noEditPoints="1"/>
          </p:cNvSpPr>
          <p:nvPr/>
        </p:nvSpPr>
        <p:spPr>
          <a:xfrm>
            <a:off x="4031650" y="3282865"/>
            <a:ext cx="371721" cy="371358"/>
          </a:xfrm>
          <a:custGeom>
            <a:avLst/>
            <a:gdLst/>
            <a:ahLst/>
            <a:cxnLst>
              <a:cxn ang="0">
                <a:pos x="1479576135" y="12226576"/>
              </a:cxn>
              <a:cxn ang="0">
                <a:pos x="1455122931" y="0"/>
              </a:cxn>
              <a:cxn ang="0">
                <a:pos x="1430665982" y="12226576"/>
              </a:cxn>
              <a:cxn ang="0">
                <a:pos x="24456949" y="941543682"/>
              </a:cxn>
              <a:cxn ang="0">
                <a:pos x="0" y="990457474"/>
              </a:cxn>
              <a:cxn ang="0">
                <a:pos x="24456949" y="1027140945"/>
              </a:cxn>
              <a:cxn ang="0">
                <a:pos x="391292460" y="1173874831"/>
              </a:cxn>
              <a:cxn ang="0">
                <a:pos x="562483613" y="1479569178"/>
              </a:cxn>
              <a:cxn ang="0">
                <a:pos x="611393766" y="1504026074"/>
              </a:cxn>
              <a:cxn ang="0">
                <a:pos x="611393766" y="1504026074"/>
              </a:cxn>
              <a:cxn ang="0">
                <a:pos x="648081062" y="1479569178"/>
              </a:cxn>
              <a:cxn ang="0">
                <a:pos x="745901369" y="1308382141"/>
              </a:cxn>
              <a:cxn ang="0">
                <a:pos x="1198334329" y="1491799499"/>
              </a:cxn>
              <a:cxn ang="0">
                <a:pos x="1222791278" y="1504026074"/>
              </a:cxn>
              <a:cxn ang="0">
                <a:pos x="1235017880" y="1491799499"/>
              </a:cxn>
              <a:cxn ang="0">
                <a:pos x="1259474829" y="1455116027"/>
              </a:cxn>
              <a:cxn ang="0">
                <a:pos x="1504033084" y="48910047"/>
              </a:cxn>
              <a:cxn ang="0">
                <a:pos x="1479576135" y="12226576"/>
              </a:cxn>
              <a:cxn ang="0">
                <a:pos x="146734204" y="978227154"/>
              </a:cxn>
              <a:cxn ang="0">
                <a:pos x="1235017880" y="244557725"/>
              </a:cxn>
              <a:cxn ang="0">
                <a:pos x="440206358" y="1088277568"/>
              </a:cxn>
              <a:cxn ang="0">
                <a:pos x="427976011" y="1088277568"/>
              </a:cxn>
              <a:cxn ang="0">
                <a:pos x="146734204" y="978227154"/>
              </a:cxn>
              <a:cxn ang="0">
                <a:pos x="476889909" y="1124961039"/>
              </a:cxn>
              <a:cxn ang="0">
                <a:pos x="476889909" y="1124961039"/>
              </a:cxn>
              <a:cxn ang="0">
                <a:pos x="1369525482" y="171190782"/>
              </a:cxn>
              <a:cxn ang="0">
                <a:pos x="611393766" y="1357292188"/>
              </a:cxn>
              <a:cxn ang="0">
                <a:pos x="476889909" y="1124961039"/>
              </a:cxn>
              <a:cxn ang="0">
                <a:pos x="1186107726" y="1381749084"/>
              </a:cxn>
              <a:cxn ang="0">
                <a:pos x="782584920" y="1222784878"/>
              </a:cxn>
              <a:cxn ang="0">
                <a:pos x="745901369" y="1222784878"/>
              </a:cxn>
              <a:cxn ang="0">
                <a:pos x="1369525482" y="269014620"/>
              </a:cxn>
              <a:cxn ang="0">
                <a:pos x="1186107726" y="1381749084"/>
              </a:cxn>
              <a:cxn ang="0">
                <a:pos x="1186107726" y="1381749084"/>
              </a:cxn>
              <a:cxn ang="0">
                <a:pos x="1186107726" y="1381749084"/>
              </a:cxn>
            </a:cxnLst>
            <a:rect l="0" t="0" r="0" b="0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8" name="稻壳儿小白白(http://dwz.cn/Wu2UP)" descr="D:\51PPT模板网\51pptmoban.com\图片.jpg"/>
          <p:cNvSpPr>
            <a:spLocks noEditPoints="1"/>
          </p:cNvSpPr>
          <p:nvPr/>
        </p:nvSpPr>
        <p:spPr>
          <a:xfrm>
            <a:off x="4072164" y="4681764"/>
            <a:ext cx="397939" cy="346256"/>
          </a:xfrm>
          <a:custGeom>
            <a:avLst/>
            <a:gdLst/>
            <a:ahLst/>
            <a:cxnLst>
              <a:cxn ang="0">
                <a:pos x="1504033084" y="1210718036"/>
              </a:cxn>
              <a:cxn ang="0">
                <a:pos x="1406209033" y="1295467069"/>
              </a:cxn>
              <a:cxn ang="0">
                <a:pos x="1308384982" y="1210718036"/>
              </a:cxn>
              <a:cxn ang="0">
                <a:pos x="1406209033" y="1017003300"/>
              </a:cxn>
              <a:cxn ang="0">
                <a:pos x="1504033084" y="1210718036"/>
              </a:cxn>
              <a:cxn ang="0">
                <a:pos x="1357298880" y="508501650"/>
              </a:cxn>
              <a:cxn ang="0">
                <a:pos x="1357298880" y="932250541"/>
              </a:cxn>
              <a:cxn ang="0">
                <a:pos x="1406209033" y="968573684"/>
              </a:cxn>
              <a:cxn ang="0">
                <a:pos x="1455122931" y="932250541"/>
              </a:cxn>
              <a:cxn ang="0">
                <a:pos x="1455122931" y="508501650"/>
              </a:cxn>
              <a:cxn ang="0">
                <a:pos x="1406209033" y="460072034"/>
              </a:cxn>
              <a:cxn ang="0">
                <a:pos x="1357298880" y="508501650"/>
              </a:cxn>
              <a:cxn ang="0">
                <a:pos x="1393982431" y="411642418"/>
              </a:cxn>
              <a:cxn ang="0">
                <a:pos x="1271701431" y="435859089"/>
              </a:cxn>
              <a:cxn ang="0">
                <a:pos x="1271701431" y="835395035"/>
              </a:cxn>
              <a:cxn ang="0">
                <a:pos x="745901369" y="1065429189"/>
              </a:cxn>
              <a:cxn ang="0">
                <a:pos x="232331653" y="835395035"/>
              </a:cxn>
              <a:cxn ang="0">
                <a:pos x="232331653" y="435859089"/>
              </a:cxn>
              <a:cxn ang="0">
                <a:pos x="110050653" y="411642418"/>
              </a:cxn>
              <a:cxn ang="0">
                <a:pos x="0" y="278463770"/>
              </a:cxn>
              <a:cxn ang="0">
                <a:pos x="110050653" y="145285121"/>
              </a:cxn>
              <a:cxn ang="0">
                <a:pos x="721448164" y="0"/>
              </a:cxn>
              <a:cxn ang="0">
                <a:pos x="745901369" y="0"/>
              </a:cxn>
              <a:cxn ang="0">
                <a:pos x="782584920" y="0"/>
              </a:cxn>
              <a:cxn ang="0">
                <a:pos x="1393982431" y="145285121"/>
              </a:cxn>
              <a:cxn ang="0">
                <a:pos x="1504033084" y="278463770"/>
              </a:cxn>
              <a:cxn ang="0">
                <a:pos x="1393982431" y="411642418"/>
              </a:cxn>
              <a:cxn ang="0">
                <a:pos x="1173881124" y="460072034"/>
              </a:cxn>
              <a:cxn ang="0">
                <a:pos x="782584920" y="556931266"/>
              </a:cxn>
              <a:cxn ang="0">
                <a:pos x="745901369" y="556931266"/>
              </a:cxn>
              <a:cxn ang="0">
                <a:pos x="721448164" y="556931266"/>
              </a:cxn>
              <a:cxn ang="0">
                <a:pos x="330151960" y="460072034"/>
              </a:cxn>
              <a:cxn ang="0">
                <a:pos x="330151960" y="835395035"/>
              </a:cxn>
              <a:cxn ang="0">
                <a:pos x="745901369" y="968573684"/>
              </a:cxn>
              <a:cxn ang="0">
                <a:pos x="1173881124" y="835395035"/>
              </a:cxn>
              <a:cxn ang="0">
                <a:pos x="1173881124" y="460072034"/>
              </a:cxn>
              <a:cxn ang="0">
                <a:pos x="1369525482" y="326893385"/>
              </a:cxn>
              <a:cxn ang="0">
                <a:pos x="1406209033" y="278463770"/>
              </a:cxn>
              <a:cxn ang="0">
                <a:pos x="1369525482" y="230037880"/>
              </a:cxn>
              <a:cxn ang="0">
                <a:pos x="758131716" y="96855505"/>
              </a:cxn>
              <a:cxn ang="0">
                <a:pos x="745901369" y="84749033"/>
              </a:cxn>
              <a:cxn ang="0">
                <a:pos x="745901369" y="96855505"/>
              </a:cxn>
              <a:cxn ang="0">
                <a:pos x="134507602" y="230037880"/>
              </a:cxn>
              <a:cxn ang="0">
                <a:pos x="97824051" y="278463770"/>
              </a:cxn>
              <a:cxn ang="0">
                <a:pos x="134507602" y="326893385"/>
              </a:cxn>
              <a:cxn ang="0">
                <a:pos x="745901369" y="460072034"/>
              </a:cxn>
              <a:cxn ang="0">
                <a:pos x="745901369" y="460072034"/>
              </a:cxn>
              <a:cxn ang="0">
                <a:pos x="758131716" y="460072034"/>
              </a:cxn>
              <a:cxn ang="0">
                <a:pos x="1369525482" y="326893385"/>
              </a:cxn>
              <a:cxn ang="0">
                <a:pos x="1369525482" y="326893385"/>
              </a:cxn>
              <a:cxn ang="0">
                <a:pos x="1369525482" y="326893385"/>
              </a:cxn>
            </a:cxnLst>
            <a:rect l="0" t="0" r="0" b="0"/>
            <a:pathLst>
              <a:path w="123" h="107">
                <a:moveTo>
                  <a:pt x="123" y="100"/>
                </a:moveTo>
                <a:cubicBezTo>
                  <a:pt x="123" y="104"/>
                  <a:pt x="119" y="107"/>
                  <a:pt x="115" y="107"/>
                </a:cubicBezTo>
                <a:cubicBezTo>
                  <a:pt x="111" y="107"/>
                  <a:pt x="107" y="104"/>
                  <a:pt x="107" y="100"/>
                </a:cubicBezTo>
                <a:cubicBezTo>
                  <a:pt x="107" y="95"/>
                  <a:pt x="111" y="84"/>
                  <a:pt x="115" y="84"/>
                </a:cubicBezTo>
                <a:cubicBezTo>
                  <a:pt x="119" y="84"/>
                  <a:pt x="123" y="95"/>
                  <a:pt x="123" y="100"/>
                </a:cubicBezTo>
                <a:close/>
                <a:moveTo>
                  <a:pt x="111" y="42"/>
                </a:moveTo>
                <a:cubicBezTo>
                  <a:pt x="111" y="77"/>
                  <a:pt x="111" y="77"/>
                  <a:pt x="111" y="77"/>
                </a:cubicBezTo>
                <a:cubicBezTo>
                  <a:pt x="111" y="79"/>
                  <a:pt x="113" y="80"/>
                  <a:pt x="115" y="80"/>
                </a:cubicBezTo>
                <a:cubicBezTo>
                  <a:pt x="117" y="80"/>
                  <a:pt x="119" y="79"/>
                  <a:pt x="119" y="77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19" y="40"/>
                  <a:pt x="117" y="38"/>
                  <a:pt x="115" y="38"/>
                </a:cubicBezTo>
                <a:cubicBezTo>
                  <a:pt x="113" y="38"/>
                  <a:pt x="111" y="40"/>
                  <a:pt x="111" y="42"/>
                </a:cubicBezTo>
                <a:close/>
                <a:moveTo>
                  <a:pt x="114" y="34"/>
                </a:moveTo>
                <a:cubicBezTo>
                  <a:pt x="104" y="36"/>
                  <a:pt x="104" y="36"/>
                  <a:pt x="104" y="36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79"/>
                  <a:pt x="92" y="88"/>
                  <a:pt x="61" y="88"/>
                </a:cubicBezTo>
                <a:cubicBezTo>
                  <a:pt x="31" y="88"/>
                  <a:pt x="19" y="79"/>
                  <a:pt x="19" y="69"/>
                </a:cubicBezTo>
                <a:cubicBezTo>
                  <a:pt x="19" y="36"/>
                  <a:pt x="19" y="36"/>
                  <a:pt x="19" y="36"/>
                </a:cubicBezTo>
                <a:cubicBezTo>
                  <a:pt x="9" y="34"/>
                  <a:pt x="9" y="34"/>
                  <a:pt x="9" y="34"/>
                </a:cubicBezTo>
                <a:cubicBezTo>
                  <a:pt x="4" y="33"/>
                  <a:pt x="0" y="28"/>
                  <a:pt x="0" y="23"/>
                </a:cubicBezTo>
                <a:cubicBezTo>
                  <a:pt x="0" y="17"/>
                  <a:pt x="4" y="13"/>
                  <a:pt x="9" y="12"/>
                </a:cubicBezTo>
                <a:cubicBezTo>
                  <a:pt x="59" y="0"/>
                  <a:pt x="59" y="0"/>
                  <a:pt x="59" y="0"/>
                </a:cubicBezTo>
                <a:cubicBezTo>
                  <a:pt x="60" y="0"/>
                  <a:pt x="61" y="0"/>
                  <a:pt x="61" y="0"/>
                </a:cubicBezTo>
                <a:cubicBezTo>
                  <a:pt x="62" y="0"/>
                  <a:pt x="63" y="0"/>
                  <a:pt x="64" y="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9" y="13"/>
                  <a:pt x="123" y="17"/>
                  <a:pt x="123" y="23"/>
                </a:cubicBezTo>
                <a:cubicBezTo>
                  <a:pt x="123" y="28"/>
                  <a:pt x="119" y="33"/>
                  <a:pt x="114" y="34"/>
                </a:cubicBezTo>
                <a:close/>
                <a:moveTo>
                  <a:pt x="96" y="38"/>
                </a:moveTo>
                <a:cubicBezTo>
                  <a:pt x="64" y="46"/>
                  <a:pt x="64" y="46"/>
                  <a:pt x="64" y="46"/>
                </a:cubicBezTo>
                <a:cubicBezTo>
                  <a:pt x="63" y="46"/>
                  <a:pt x="62" y="46"/>
                  <a:pt x="61" y="46"/>
                </a:cubicBezTo>
                <a:cubicBezTo>
                  <a:pt x="61" y="46"/>
                  <a:pt x="60" y="46"/>
                  <a:pt x="59" y="46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69"/>
                  <a:pt x="27" y="69"/>
                  <a:pt x="27" y="69"/>
                </a:cubicBezTo>
                <a:cubicBezTo>
                  <a:pt x="27" y="73"/>
                  <a:pt x="38" y="80"/>
                  <a:pt x="61" y="80"/>
                </a:cubicBezTo>
                <a:cubicBezTo>
                  <a:pt x="84" y="80"/>
                  <a:pt x="96" y="73"/>
                  <a:pt x="96" y="69"/>
                </a:cubicBezTo>
                <a:lnTo>
                  <a:pt x="96" y="38"/>
                </a:lnTo>
                <a:close/>
                <a:moveTo>
                  <a:pt x="112" y="27"/>
                </a:moveTo>
                <a:cubicBezTo>
                  <a:pt x="114" y="26"/>
                  <a:pt x="115" y="25"/>
                  <a:pt x="115" y="23"/>
                </a:cubicBezTo>
                <a:cubicBezTo>
                  <a:pt x="115" y="21"/>
                  <a:pt x="114" y="19"/>
                  <a:pt x="112" y="19"/>
                </a:cubicBezTo>
                <a:cubicBezTo>
                  <a:pt x="62" y="8"/>
                  <a:pt x="62" y="8"/>
                  <a:pt x="62" y="8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8"/>
                  <a:pt x="61" y="8"/>
                  <a:pt x="61" y="8"/>
                </a:cubicBezTo>
                <a:cubicBezTo>
                  <a:pt x="11" y="19"/>
                  <a:pt x="11" y="19"/>
                  <a:pt x="11" y="19"/>
                </a:cubicBezTo>
                <a:cubicBezTo>
                  <a:pt x="9" y="19"/>
                  <a:pt x="8" y="21"/>
                  <a:pt x="8" y="23"/>
                </a:cubicBezTo>
                <a:cubicBezTo>
                  <a:pt x="8" y="25"/>
                  <a:pt x="9" y="26"/>
                  <a:pt x="11" y="27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2" y="38"/>
                  <a:pt x="62" y="38"/>
                  <a:pt x="62" y="38"/>
                </a:cubicBezTo>
                <a:lnTo>
                  <a:pt x="112" y="27"/>
                </a:lnTo>
                <a:close/>
                <a:moveTo>
                  <a:pt x="112" y="27"/>
                </a:moveTo>
                <a:cubicBezTo>
                  <a:pt x="112" y="27"/>
                  <a:pt x="112" y="27"/>
                  <a:pt x="112" y="27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25" name="稻壳儿小白白(http://dwz.cn/Wu2UP)" descr="D:\51PPT模板网\51pptmoban.com\图片.jpg"/>
          <p:cNvSpPr>
            <a:spLocks noEditPoints="1"/>
          </p:cNvSpPr>
          <p:nvPr/>
        </p:nvSpPr>
        <p:spPr>
          <a:xfrm>
            <a:off x="7652269" y="2004073"/>
            <a:ext cx="441763" cy="333213"/>
          </a:xfrm>
          <a:custGeom>
            <a:avLst/>
            <a:gdLst/>
            <a:ahLst/>
            <a:cxnLst>
              <a:cxn ang="0">
                <a:pos x="1225271385" y="24653465"/>
              </a:cxn>
              <a:cxn ang="0">
                <a:pos x="327548682" y="0"/>
              </a:cxn>
              <a:cxn ang="0">
                <a:pos x="24263280" y="271191872"/>
              </a:cxn>
              <a:cxn ang="0">
                <a:pos x="24263280" y="394459196"/>
              </a:cxn>
              <a:cxn ang="0">
                <a:pos x="740016979" y="1134070658"/>
              </a:cxn>
              <a:cxn ang="0">
                <a:pos x="1467900453" y="394459196"/>
              </a:cxn>
              <a:cxn ang="0">
                <a:pos x="1455770678" y="271191872"/>
              </a:cxn>
              <a:cxn ang="0">
                <a:pos x="1043302382" y="172574253"/>
              </a:cxn>
              <a:cxn ang="0">
                <a:pos x="1128221996" y="98613859"/>
              </a:cxn>
              <a:cxn ang="0">
                <a:pos x="921985983" y="332823654"/>
              </a:cxn>
              <a:cxn ang="0">
                <a:pos x="1128221996" y="332823654"/>
              </a:cxn>
              <a:cxn ang="0">
                <a:pos x="885592928" y="308170189"/>
              </a:cxn>
              <a:cxn ang="0">
                <a:pos x="909856208" y="110942471"/>
              </a:cxn>
              <a:cxn ang="0">
                <a:pos x="849199873" y="332823654"/>
              </a:cxn>
              <a:cxn ang="0">
                <a:pos x="740016979" y="246538407"/>
              </a:cxn>
              <a:cxn ang="0">
                <a:pos x="849199873" y="98613859"/>
              </a:cxn>
              <a:cxn ang="0">
                <a:pos x="642963860" y="98613859"/>
              </a:cxn>
              <a:cxn ang="0">
                <a:pos x="703620194" y="209556330"/>
              </a:cxn>
              <a:cxn ang="0">
                <a:pos x="485258136" y="197231478"/>
              </a:cxn>
              <a:cxn ang="0">
                <a:pos x="703620194" y="209556330"/>
              </a:cxn>
              <a:cxn ang="0">
                <a:pos x="363941737" y="332823654"/>
              </a:cxn>
              <a:cxn ang="0">
                <a:pos x="570177750" y="332823654"/>
              </a:cxn>
              <a:cxn ang="0">
                <a:pos x="448861351" y="172574253"/>
              </a:cxn>
              <a:cxn ang="0">
                <a:pos x="521651191" y="98613859"/>
              </a:cxn>
              <a:cxn ang="0">
                <a:pos x="412468297" y="209556330"/>
              </a:cxn>
              <a:cxn ang="0">
                <a:pos x="97053119" y="332823654"/>
              </a:cxn>
              <a:cxn ang="0">
                <a:pos x="133446174" y="382134343"/>
              </a:cxn>
              <a:cxn ang="0">
                <a:pos x="594441030" y="875207398"/>
              </a:cxn>
              <a:cxn ang="0">
                <a:pos x="351811962" y="382134343"/>
              </a:cxn>
              <a:cxn ang="0">
                <a:pos x="691490419" y="961496404"/>
              </a:cxn>
              <a:cxn ang="0">
                <a:pos x="630834085" y="382134343"/>
              </a:cxn>
              <a:cxn ang="0">
                <a:pos x="740016979" y="973821257"/>
              </a:cxn>
              <a:cxn ang="0">
                <a:pos x="788543539" y="961496404"/>
              </a:cxn>
              <a:cxn ang="0">
                <a:pos x="1140351771" y="382134343"/>
              </a:cxn>
              <a:cxn ang="0">
                <a:pos x="897722703" y="875207398"/>
              </a:cxn>
              <a:cxn ang="0">
                <a:pos x="1358717559" y="382134343"/>
              </a:cxn>
              <a:cxn ang="0">
                <a:pos x="1201008105" y="332823654"/>
              </a:cxn>
              <a:cxn ang="0">
                <a:pos x="1176748555" y="110942471"/>
              </a:cxn>
              <a:cxn ang="0">
                <a:pos x="1201008105" y="332823654"/>
              </a:cxn>
              <a:cxn ang="0">
                <a:pos x="1201008105" y="332823654"/>
              </a:cxn>
            </a:cxnLst>
            <a:rect l="0" t="0" r="0" b="0"/>
            <a:pathLst>
              <a:path w="123" h="92">
                <a:moveTo>
                  <a:pt x="120" y="22"/>
                </a:moveTo>
                <a:cubicBezTo>
                  <a:pt x="101" y="2"/>
                  <a:pt x="101" y="2"/>
                  <a:pt x="101" y="2"/>
                </a:cubicBezTo>
                <a:cubicBezTo>
                  <a:pt x="100" y="1"/>
                  <a:pt x="98" y="0"/>
                  <a:pt x="9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5" y="0"/>
                  <a:pt x="23" y="1"/>
                  <a:pt x="22" y="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3"/>
                  <a:pt x="0" y="25"/>
                  <a:pt x="0" y="27"/>
                </a:cubicBezTo>
                <a:cubicBezTo>
                  <a:pt x="0" y="29"/>
                  <a:pt x="1" y="31"/>
                  <a:pt x="2" y="32"/>
                </a:cubicBezTo>
                <a:cubicBezTo>
                  <a:pt x="56" y="90"/>
                  <a:pt x="56" y="90"/>
                  <a:pt x="56" y="90"/>
                </a:cubicBezTo>
                <a:cubicBezTo>
                  <a:pt x="57" y="91"/>
                  <a:pt x="59" y="92"/>
                  <a:pt x="61" y="92"/>
                </a:cubicBezTo>
                <a:cubicBezTo>
                  <a:pt x="64" y="92"/>
                  <a:pt x="66" y="91"/>
                  <a:pt x="67" y="90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2" y="31"/>
                  <a:pt x="123" y="29"/>
                  <a:pt x="123" y="27"/>
                </a:cubicBezTo>
                <a:cubicBezTo>
                  <a:pt x="123" y="25"/>
                  <a:pt x="122" y="23"/>
                  <a:pt x="120" y="22"/>
                </a:cubicBezTo>
                <a:close/>
                <a:moveTo>
                  <a:pt x="93" y="8"/>
                </a:moveTo>
                <a:cubicBezTo>
                  <a:pt x="86" y="14"/>
                  <a:pt x="86" y="14"/>
                  <a:pt x="86" y="14"/>
                </a:cubicBezTo>
                <a:cubicBezTo>
                  <a:pt x="79" y="8"/>
                  <a:pt x="79" y="8"/>
                  <a:pt x="79" y="8"/>
                </a:cubicBezTo>
                <a:lnTo>
                  <a:pt x="93" y="8"/>
                </a:lnTo>
                <a:close/>
                <a:moveTo>
                  <a:pt x="93" y="27"/>
                </a:moveTo>
                <a:cubicBezTo>
                  <a:pt x="76" y="27"/>
                  <a:pt x="76" y="27"/>
                  <a:pt x="76" y="27"/>
                </a:cubicBezTo>
                <a:cubicBezTo>
                  <a:pt x="85" y="19"/>
                  <a:pt x="85" y="19"/>
                  <a:pt x="85" y="19"/>
                </a:cubicBezTo>
                <a:lnTo>
                  <a:pt x="93" y="27"/>
                </a:lnTo>
                <a:close/>
                <a:moveTo>
                  <a:pt x="83" y="16"/>
                </a:moveTo>
                <a:cubicBezTo>
                  <a:pt x="73" y="25"/>
                  <a:pt x="73" y="25"/>
                  <a:pt x="73" y="25"/>
                </a:cubicBezTo>
                <a:cubicBezTo>
                  <a:pt x="64" y="17"/>
                  <a:pt x="64" y="17"/>
                  <a:pt x="64" y="17"/>
                </a:cubicBezTo>
                <a:cubicBezTo>
                  <a:pt x="75" y="9"/>
                  <a:pt x="75" y="9"/>
                  <a:pt x="75" y="9"/>
                </a:cubicBezTo>
                <a:lnTo>
                  <a:pt x="83" y="16"/>
                </a:lnTo>
                <a:close/>
                <a:moveTo>
                  <a:pt x="70" y="27"/>
                </a:moveTo>
                <a:cubicBezTo>
                  <a:pt x="53" y="27"/>
                  <a:pt x="53" y="27"/>
                  <a:pt x="53" y="27"/>
                </a:cubicBezTo>
                <a:cubicBezTo>
                  <a:pt x="61" y="20"/>
                  <a:pt x="61" y="20"/>
                  <a:pt x="61" y="20"/>
                </a:cubicBezTo>
                <a:lnTo>
                  <a:pt x="70" y="27"/>
                </a:lnTo>
                <a:close/>
                <a:moveTo>
                  <a:pt x="70" y="8"/>
                </a:moveTo>
                <a:cubicBezTo>
                  <a:pt x="61" y="15"/>
                  <a:pt x="61" y="15"/>
                  <a:pt x="61" y="15"/>
                </a:cubicBezTo>
                <a:cubicBezTo>
                  <a:pt x="53" y="8"/>
                  <a:pt x="53" y="8"/>
                  <a:pt x="53" y="8"/>
                </a:cubicBezTo>
                <a:lnTo>
                  <a:pt x="70" y="8"/>
                </a:lnTo>
                <a:close/>
                <a:moveTo>
                  <a:pt x="58" y="17"/>
                </a:moveTo>
                <a:cubicBezTo>
                  <a:pt x="50" y="25"/>
                  <a:pt x="50" y="25"/>
                  <a:pt x="50" y="25"/>
                </a:cubicBezTo>
                <a:cubicBezTo>
                  <a:pt x="40" y="16"/>
                  <a:pt x="40" y="16"/>
                  <a:pt x="40" y="16"/>
                </a:cubicBezTo>
                <a:cubicBezTo>
                  <a:pt x="48" y="9"/>
                  <a:pt x="48" y="9"/>
                  <a:pt x="48" y="9"/>
                </a:cubicBezTo>
                <a:lnTo>
                  <a:pt x="58" y="17"/>
                </a:lnTo>
                <a:close/>
                <a:moveTo>
                  <a:pt x="47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37" y="19"/>
                  <a:pt x="37" y="19"/>
                  <a:pt x="37" y="19"/>
                </a:cubicBezTo>
                <a:lnTo>
                  <a:pt x="47" y="27"/>
                </a:lnTo>
                <a:close/>
                <a:moveTo>
                  <a:pt x="43" y="8"/>
                </a:moveTo>
                <a:cubicBezTo>
                  <a:pt x="37" y="14"/>
                  <a:pt x="37" y="14"/>
                  <a:pt x="37" y="14"/>
                </a:cubicBezTo>
                <a:cubicBezTo>
                  <a:pt x="30" y="8"/>
                  <a:pt x="30" y="8"/>
                  <a:pt x="30" y="8"/>
                </a:cubicBezTo>
                <a:lnTo>
                  <a:pt x="43" y="8"/>
                </a:lnTo>
                <a:close/>
                <a:moveTo>
                  <a:pt x="26" y="9"/>
                </a:moveTo>
                <a:cubicBezTo>
                  <a:pt x="34" y="17"/>
                  <a:pt x="34" y="17"/>
                  <a:pt x="34" y="17"/>
                </a:cubicBezTo>
                <a:cubicBezTo>
                  <a:pt x="24" y="27"/>
                  <a:pt x="24" y="27"/>
                  <a:pt x="24" y="27"/>
                </a:cubicBezTo>
                <a:cubicBezTo>
                  <a:pt x="8" y="27"/>
                  <a:pt x="8" y="27"/>
                  <a:pt x="8" y="27"/>
                </a:cubicBezTo>
                <a:lnTo>
                  <a:pt x="26" y="9"/>
                </a:lnTo>
                <a:close/>
                <a:moveTo>
                  <a:pt x="11" y="31"/>
                </a:moveTo>
                <a:cubicBezTo>
                  <a:pt x="25" y="31"/>
                  <a:pt x="25" y="31"/>
                  <a:pt x="25" y="31"/>
                </a:cubicBezTo>
                <a:cubicBezTo>
                  <a:pt x="49" y="71"/>
                  <a:pt x="49" y="71"/>
                  <a:pt x="49" y="71"/>
                </a:cubicBezTo>
                <a:lnTo>
                  <a:pt x="11" y="31"/>
                </a:lnTo>
                <a:close/>
                <a:moveTo>
                  <a:pt x="29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57" y="78"/>
                  <a:pt x="57" y="78"/>
                  <a:pt x="57" y="78"/>
                </a:cubicBezTo>
                <a:lnTo>
                  <a:pt x="29" y="31"/>
                </a:lnTo>
                <a:close/>
                <a:moveTo>
                  <a:pt x="52" y="31"/>
                </a:moveTo>
                <a:cubicBezTo>
                  <a:pt x="71" y="31"/>
                  <a:pt x="71" y="31"/>
                  <a:pt x="71" y="31"/>
                </a:cubicBezTo>
                <a:cubicBezTo>
                  <a:pt x="61" y="79"/>
                  <a:pt x="61" y="79"/>
                  <a:pt x="61" y="79"/>
                </a:cubicBezTo>
                <a:lnTo>
                  <a:pt x="52" y="31"/>
                </a:lnTo>
                <a:close/>
                <a:moveTo>
                  <a:pt x="65" y="78"/>
                </a:moveTo>
                <a:cubicBezTo>
                  <a:pt x="75" y="31"/>
                  <a:pt x="75" y="31"/>
                  <a:pt x="75" y="31"/>
                </a:cubicBezTo>
                <a:cubicBezTo>
                  <a:pt x="94" y="31"/>
                  <a:pt x="94" y="31"/>
                  <a:pt x="94" y="31"/>
                </a:cubicBezTo>
                <a:lnTo>
                  <a:pt x="65" y="78"/>
                </a:lnTo>
                <a:close/>
                <a:moveTo>
                  <a:pt x="74" y="71"/>
                </a:moveTo>
                <a:cubicBezTo>
                  <a:pt x="98" y="31"/>
                  <a:pt x="98" y="31"/>
                  <a:pt x="98" y="31"/>
                </a:cubicBezTo>
                <a:cubicBezTo>
                  <a:pt x="112" y="31"/>
                  <a:pt x="112" y="31"/>
                  <a:pt x="112" y="31"/>
                </a:cubicBezTo>
                <a:lnTo>
                  <a:pt x="74" y="71"/>
                </a:lnTo>
                <a:close/>
                <a:moveTo>
                  <a:pt x="99" y="27"/>
                </a:moveTo>
                <a:cubicBezTo>
                  <a:pt x="88" y="17"/>
                  <a:pt x="88" y="17"/>
                  <a:pt x="88" y="17"/>
                </a:cubicBezTo>
                <a:cubicBezTo>
                  <a:pt x="97" y="9"/>
                  <a:pt x="97" y="9"/>
                  <a:pt x="97" y="9"/>
                </a:cubicBezTo>
                <a:cubicBezTo>
                  <a:pt x="115" y="27"/>
                  <a:pt x="115" y="27"/>
                  <a:pt x="115" y="27"/>
                </a:cubicBezTo>
                <a:lnTo>
                  <a:pt x="99" y="27"/>
                </a:lnTo>
                <a:close/>
                <a:moveTo>
                  <a:pt x="99" y="27"/>
                </a:moveTo>
                <a:cubicBezTo>
                  <a:pt x="99" y="27"/>
                  <a:pt x="99" y="27"/>
                  <a:pt x="99" y="27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稻壳儿小白白(http://dwz.cn/Wu2UP)"/>
          <p:cNvSpPr>
            <a:spLocks noEditPoints="1"/>
          </p:cNvSpPr>
          <p:nvPr/>
        </p:nvSpPr>
        <p:spPr bwMode="auto">
          <a:xfrm>
            <a:off x="7703287" y="4625331"/>
            <a:ext cx="339725" cy="338455"/>
          </a:xfrm>
          <a:custGeom>
            <a:avLst/>
            <a:gdLst>
              <a:gd name="T0" fmla="*/ 35 w 39"/>
              <a:gd name="T1" fmla="*/ 20 h 39"/>
              <a:gd name="T2" fmla="*/ 39 w 39"/>
              <a:gd name="T3" fmla="*/ 14 h 39"/>
              <a:gd name="T4" fmla="*/ 37 w 39"/>
              <a:gd name="T5" fmla="*/ 10 h 39"/>
              <a:gd name="T6" fmla="*/ 31 w 39"/>
              <a:gd name="T7" fmla="*/ 8 h 39"/>
              <a:gd name="T8" fmla="*/ 29 w 39"/>
              <a:gd name="T9" fmla="*/ 2 h 39"/>
              <a:gd name="T10" fmla="*/ 25 w 39"/>
              <a:gd name="T11" fmla="*/ 0 h 39"/>
              <a:gd name="T12" fmla="*/ 19 w 39"/>
              <a:gd name="T13" fmla="*/ 4 h 39"/>
              <a:gd name="T14" fmla="*/ 13 w 39"/>
              <a:gd name="T15" fmla="*/ 0 h 39"/>
              <a:gd name="T16" fmla="*/ 9 w 39"/>
              <a:gd name="T17" fmla="*/ 2 h 39"/>
              <a:gd name="T18" fmla="*/ 8 w 39"/>
              <a:gd name="T19" fmla="*/ 8 h 39"/>
              <a:gd name="T20" fmla="*/ 1 w 39"/>
              <a:gd name="T21" fmla="*/ 10 h 39"/>
              <a:gd name="T22" fmla="*/ 0 w 39"/>
              <a:gd name="T23" fmla="*/ 14 h 39"/>
              <a:gd name="T24" fmla="*/ 3 w 39"/>
              <a:gd name="T25" fmla="*/ 20 h 39"/>
              <a:gd name="T26" fmla="*/ 0 w 39"/>
              <a:gd name="T27" fmla="*/ 26 h 39"/>
              <a:gd name="T28" fmla="*/ 1 w 39"/>
              <a:gd name="T29" fmla="*/ 30 h 39"/>
              <a:gd name="T30" fmla="*/ 8 w 39"/>
              <a:gd name="T31" fmla="*/ 31 h 39"/>
              <a:gd name="T32" fmla="*/ 9 w 39"/>
              <a:gd name="T33" fmla="*/ 38 h 39"/>
              <a:gd name="T34" fmla="*/ 13 w 39"/>
              <a:gd name="T35" fmla="*/ 39 h 39"/>
              <a:gd name="T36" fmla="*/ 19 w 39"/>
              <a:gd name="T37" fmla="*/ 36 h 39"/>
              <a:gd name="T38" fmla="*/ 25 w 39"/>
              <a:gd name="T39" fmla="*/ 39 h 39"/>
              <a:gd name="T40" fmla="*/ 29 w 39"/>
              <a:gd name="T41" fmla="*/ 38 h 39"/>
              <a:gd name="T42" fmla="*/ 31 w 39"/>
              <a:gd name="T43" fmla="*/ 31 h 39"/>
              <a:gd name="T44" fmla="*/ 37 w 39"/>
              <a:gd name="T45" fmla="*/ 29 h 39"/>
              <a:gd name="T46" fmla="*/ 39 w 39"/>
              <a:gd name="T47" fmla="*/ 25 h 39"/>
              <a:gd name="T48" fmla="*/ 35 w 39"/>
              <a:gd name="T49" fmla="*/ 20 h 39"/>
              <a:gd name="T50" fmla="*/ 19 w 39"/>
              <a:gd name="T51" fmla="*/ 28 h 39"/>
              <a:gd name="T52" fmla="*/ 11 w 39"/>
              <a:gd name="T53" fmla="*/ 20 h 39"/>
              <a:gd name="T54" fmla="*/ 19 w 39"/>
              <a:gd name="T55" fmla="*/ 11 h 39"/>
              <a:gd name="T56" fmla="*/ 28 w 39"/>
              <a:gd name="T57" fmla="*/ 20 h 39"/>
              <a:gd name="T58" fmla="*/ 19 w 39"/>
              <a:gd name="T59" fmla="*/ 2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9" h="39">
                <a:moveTo>
                  <a:pt x="35" y="20"/>
                </a:moveTo>
                <a:cubicBezTo>
                  <a:pt x="35" y="17"/>
                  <a:pt x="37" y="15"/>
                  <a:pt x="39" y="14"/>
                </a:cubicBezTo>
                <a:cubicBezTo>
                  <a:pt x="39" y="13"/>
                  <a:pt x="38" y="11"/>
                  <a:pt x="37" y="10"/>
                </a:cubicBezTo>
                <a:cubicBezTo>
                  <a:pt x="35" y="11"/>
                  <a:pt x="33" y="10"/>
                  <a:pt x="31" y="8"/>
                </a:cubicBezTo>
                <a:cubicBezTo>
                  <a:pt x="29" y="6"/>
                  <a:pt x="29" y="4"/>
                  <a:pt x="29" y="2"/>
                </a:cubicBezTo>
                <a:cubicBezTo>
                  <a:pt x="28" y="1"/>
                  <a:pt x="27" y="0"/>
                  <a:pt x="25" y="0"/>
                </a:cubicBezTo>
                <a:cubicBezTo>
                  <a:pt x="24" y="2"/>
                  <a:pt x="22" y="4"/>
                  <a:pt x="19" y="4"/>
                </a:cubicBezTo>
                <a:cubicBezTo>
                  <a:pt x="17" y="4"/>
                  <a:pt x="14" y="2"/>
                  <a:pt x="13" y="0"/>
                </a:cubicBezTo>
                <a:cubicBezTo>
                  <a:pt x="12" y="0"/>
                  <a:pt x="10" y="1"/>
                  <a:pt x="9" y="2"/>
                </a:cubicBezTo>
                <a:cubicBezTo>
                  <a:pt x="10" y="4"/>
                  <a:pt x="9" y="6"/>
                  <a:pt x="8" y="8"/>
                </a:cubicBezTo>
                <a:cubicBezTo>
                  <a:pt x="6" y="10"/>
                  <a:pt x="4" y="11"/>
                  <a:pt x="1" y="10"/>
                </a:cubicBezTo>
                <a:cubicBezTo>
                  <a:pt x="1" y="11"/>
                  <a:pt x="0" y="13"/>
                  <a:pt x="0" y="14"/>
                </a:cubicBezTo>
                <a:cubicBezTo>
                  <a:pt x="2" y="15"/>
                  <a:pt x="3" y="17"/>
                  <a:pt x="3" y="20"/>
                </a:cubicBezTo>
                <a:cubicBezTo>
                  <a:pt x="3" y="22"/>
                  <a:pt x="2" y="25"/>
                  <a:pt x="0" y="26"/>
                </a:cubicBezTo>
                <a:cubicBezTo>
                  <a:pt x="0" y="27"/>
                  <a:pt x="1" y="29"/>
                  <a:pt x="1" y="30"/>
                </a:cubicBezTo>
                <a:cubicBezTo>
                  <a:pt x="4" y="29"/>
                  <a:pt x="6" y="30"/>
                  <a:pt x="8" y="31"/>
                </a:cubicBezTo>
                <a:cubicBezTo>
                  <a:pt x="9" y="33"/>
                  <a:pt x="10" y="35"/>
                  <a:pt x="9" y="38"/>
                </a:cubicBezTo>
                <a:cubicBezTo>
                  <a:pt x="10" y="38"/>
                  <a:pt x="12" y="39"/>
                  <a:pt x="13" y="39"/>
                </a:cubicBezTo>
                <a:cubicBezTo>
                  <a:pt x="14" y="37"/>
                  <a:pt x="17" y="36"/>
                  <a:pt x="19" y="36"/>
                </a:cubicBezTo>
                <a:cubicBezTo>
                  <a:pt x="22" y="36"/>
                  <a:pt x="24" y="37"/>
                  <a:pt x="25" y="39"/>
                </a:cubicBezTo>
                <a:cubicBezTo>
                  <a:pt x="27" y="39"/>
                  <a:pt x="28" y="38"/>
                  <a:pt x="29" y="38"/>
                </a:cubicBezTo>
                <a:cubicBezTo>
                  <a:pt x="29" y="35"/>
                  <a:pt x="29" y="33"/>
                  <a:pt x="31" y="31"/>
                </a:cubicBezTo>
                <a:cubicBezTo>
                  <a:pt x="33" y="30"/>
                  <a:pt x="35" y="29"/>
                  <a:pt x="37" y="29"/>
                </a:cubicBezTo>
                <a:cubicBezTo>
                  <a:pt x="38" y="28"/>
                  <a:pt x="39" y="27"/>
                  <a:pt x="39" y="25"/>
                </a:cubicBezTo>
                <a:cubicBezTo>
                  <a:pt x="37" y="24"/>
                  <a:pt x="35" y="22"/>
                  <a:pt x="35" y="20"/>
                </a:cubicBezTo>
                <a:close/>
                <a:moveTo>
                  <a:pt x="19" y="28"/>
                </a:moveTo>
                <a:cubicBezTo>
                  <a:pt x="15" y="28"/>
                  <a:pt x="11" y="24"/>
                  <a:pt x="11" y="20"/>
                </a:cubicBezTo>
                <a:cubicBezTo>
                  <a:pt x="11" y="15"/>
                  <a:pt x="15" y="11"/>
                  <a:pt x="19" y="11"/>
                </a:cubicBezTo>
                <a:cubicBezTo>
                  <a:pt x="24" y="11"/>
                  <a:pt x="28" y="15"/>
                  <a:pt x="28" y="20"/>
                </a:cubicBezTo>
                <a:cubicBezTo>
                  <a:pt x="28" y="24"/>
                  <a:pt x="24" y="28"/>
                  <a:pt x="19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0762DC9-094C-6003-F4CA-3346087AEB0B}"/>
              </a:ext>
            </a:extLst>
          </p:cNvPr>
          <p:cNvGrpSpPr/>
          <p:nvPr/>
        </p:nvGrpSpPr>
        <p:grpSpPr>
          <a:xfrm>
            <a:off x="8277838" y="1694214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0EDA4CE-200F-37D1-A905-96B7422ED1A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AC9F292-19AD-5010-A948-C3CD4A660A6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4F374E2-D713-87AC-E09C-941C89301E6A}"/>
              </a:ext>
            </a:extLst>
          </p:cNvPr>
          <p:cNvGrpSpPr/>
          <p:nvPr/>
        </p:nvGrpSpPr>
        <p:grpSpPr>
          <a:xfrm>
            <a:off x="892659" y="1694214"/>
            <a:ext cx="2984539" cy="816522"/>
            <a:chOff x="283598" y="1906534"/>
            <a:chExt cx="2984539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785B684-9A4A-858B-ED0C-9375510D124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698C046-FB63-6913-5FC7-5FBA1C913E7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7F57715-8736-6F82-993F-EABDC6C7C57C}"/>
              </a:ext>
            </a:extLst>
          </p:cNvPr>
          <p:cNvGrpSpPr/>
          <p:nvPr/>
        </p:nvGrpSpPr>
        <p:grpSpPr>
          <a:xfrm>
            <a:off x="8277838" y="3056329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5E49BEE-65EF-923B-D7E7-E9DBECC8D1B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3FDAC80-8C46-253A-C2F4-C267CEF8EA7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B3808ED-5A80-B343-61EA-D01B6560F91B}"/>
              </a:ext>
            </a:extLst>
          </p:cNvPr>
          <p:cNvGrpSpPr/>
          <p:nvPr/>
        </p:nvGrpSpPr>
        <p:grpSpPr>
          <a:xfrm>
            <a:off x="892659" y="3056329"/>
            <a:ext cx="2984539" cy="816522"/>
            <a:chOff x="283598" y="1906534"/>
            <a:chExt cx="298453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7313484-7F64-1285-BF30-6E3CD38F5E7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C95C2BD-F9C5-6795-CB00-1A2D3DD471A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808CC89-ADEA-7074-A5E9-C3D237DB11CF}"/>
              </a:ext>
            </a:extLst>
          </p:cNvPr>
          <p:cNvGrpSpPr/>
          <p:nvPr/>
        </p:nvGrpSpPr>
        <p:grpSpPr>
          <a:xfrm>
            <a:off x="8277838" y="4418444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F845A7D-C73E-AACE-12EC-D843D78AB6E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7CF02E6-3C79-334E-54D8-FEF7B04C04D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3799A15-F3F0-1533-94EA-4F0DE60CCC05}"/>
              </a:ext>
            </a:extLst>
          </p:cNvPr>
          <p:cNvGrpSpPr/>
          <p:nvPr/>
        </p:nvGrpSpPr>
        <p:grpSpPr>
          <a:xfrm>
            <a:off x="892659" y="4418444"/>
            <a:ext cx="2984539" cy="816522"/>
            <a:chOff x="283598" y="1906534"/>
            <a:chExt cx="2984539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056661C-0F0C-F083-6EF2-02EE5763E9D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7D7244E-6018-C04E-3989-960BBF43E4C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283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D3F61A76-FA5A-24E4-A96B-06F22BAAB0EF}"/>
              </a:ext>
            </a:extLst>
          </p:cNvPr>
          <p:cNvGrpSpPr/>
          <p:nvPr/>
        </p:nvGrpSpPr>
        <p:grpSpPr>
          <a:xfrm>
            <a:off x="4709836" y="123181"/>
            <a:ext cx="2772327" cy="584775"/>
            <a:chOff x="4326511" y="123181"/>
            <a:chExt cx="2772327" cy="58477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512EFCF-AD88-CD3D-A18A-7C4251C0215E}"/>
                </a:ext>
              </a:extLst>
            </p:cNvPr>
            <p:cNvSpPr txBox="1"/>
            <p:nvPr/>
          </p:nvSpPr>
          <p:spPr>
            <a:xfrm>
              <a:off x="4326511" y="123181"/>
              <a:ext cx="6575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DA2274D-5FCE-E4D7-8CE6-C6D21D3D2CE4}"/>
                </a:ext>
              </a:extLst>
            </p:cNvPr>
            <p:cNvSpPr txBox="1"/>
            <p:nvPr/>
          </p:nvSpPr>
          <p:spPr>
            <a:xfrm>
              <a:off x="5093161" y="209054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选题的背景与意义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238327" y="2362548"/>
            <a:ext cx="7702876" cy="603787"/>
            <a:chOff x="1678745" y="1771911"/>
            <a:chExt cx="5777157" cy="452840"/>
          </a:xfrm>
        </p:grpSpPr>
        <p:sp>
          <p:nvSpPr>
            <p:cNvPr id="8" name="右中括号 7"/>
            <p:cNvSpPr/>
            <p:nvPr/>
          </p:nvSpPr>
          <p:spPr>
            <a:xfrm rot="16200000">
              <a:off x="4340904" y="-890248"/>
              <a:ext cx="452840" cy="5777157"/>
            </a:xfrm>
            <a:prstGeom prst="rightBracket">
              <a:avLst>
                <a:gd name="adj" fmla="val 125234"/>
              </a:avLst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ea typeface="方正黑体简体" panose="03000509000000000000" pitchFamily="2" charset="-122"/>
                <a:cs typeface="+mn-ea"/>
                <a:sym typeface="方正黑体简体" panose="03000509000000000000" pitchFamily="2" charset="-122"/>
              </a:endParaRPr>
            </a:p>
          </p:txBody>
        </p:sp>
        <p:sp>
          <p:nvSpPr>
            <p:cNvPr id="2" name="右中括号 1"/>
            <p:cNvSpPr/>
            <p:nvPr/>
          </p:nvSpPr>
          <p:spPr>
            <a:xfrm rot="16200000">
              <a:off x="4346004" y="1033135"/>
              <a:ext cx="452840" cy="1930391"/>
            </a:xfrm>
            <a:prstGeom prst="rightBracket">
              <a:avLst>
                <a:gd name="adj" fmla="val 125234"/>
              </a:avLst>
            </a:prstGeom>
            <a:ln w="1270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方正黑体简体" panose="03000509000000000000" pitchFamily="2" charset="-122"/>
                <a:ea typeface="方正黑体简体" panose="03000509000000000000" pitchFamily="2" charset="-122"/>
                <a:cs typeface="+mn-ea"/>
                <a:sym typeface="方正黑体简体" panose="03000509000000000000" pitchFamily="2" charset="-122"/>
              </a:endParaRPr>
            </a:p>
          </p:txBody>
        </p:sp>
      </p:grpSp>
      <p:sp>
        <p:nvSpPr>
          <p:cNvPr id="4" name="星形: 七角 3"/>
          <p:cNvSpPr/>
          <p:nvPr/>
        </p:nvSpPr>
        <p:spPr>
          <a:xfrm>
            <a:off x="1755412" y="2945155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solidFill>
            <a:srgbClr val="314271"/>
          </a:solidFill>
          <a:ln w="9525">
            <a:noFill/>
            <a:miter/>
          </a:ln>
        </p:spPr>
        <p:txBody>
          <a:bodyPr anchor="ctr"/>
          <a:lstStyle/>
          <a:p>
            <a:pPr algn="ctr"/>
            <a:endParaRPr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方正黑体简体" panose="03000509000000000000" pitchFamily="2" charset="-122"/>
            </a:endParaRPr>
          </a:p>
        </p:txBody>
      </p:sp>
      <p:sp>
        <p:nvSpPr>
          <p:cNvPr id="34" name="星形: 七角 33"/>
          <p:cNvSpPr/>
          <p:nvPr/>
        </p:nvSpPr>
        <p:spPr>
          <a:xfrm>
            <a:off x="4327196" y="2945153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solidFill>
            <a:srgbClr val="9AA8D3"/>
          </a:solidFill>
          <a:ln w="9525">
            <a:noFill/>
            <a:miter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方正黑体简体" panose="03000509000000000000" pitchFamily="2" charset="-122"/>
            </a:endParaRPr>
          </a:p>
        </p:txBody>
      </p:sp>
      <p:sp>
        <p:nvSpPr>
          <p:cNvPr id="40" name="星形: 七角 39"/>
          <p:cNvSpPr/>
          <p:nvPr/>
        </p:nvSpPr>
        <p:spPr>
          <a:xfrm>
            <a:off x="6898980" y="2945153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solidFill>
            <a:srgbClr val="314271"/>
          </a:solidFill>
          <a:ln w="9525">
            <a:noFill/>
            <a:miter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13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方正黑体简体" panose="03000509000000000000" pitchFamily="2" charset="-122"/>
            </a:endParaRPr>
          </a:p>
        </p:txBody>
      </p:sp>
      <p:sp>
        <p:nvSpPr>
          <p:cNvPr id="46" name="星形: 七角 45"/>
          <p:cNvSpPr/>
          <p:nvPr/>
        </p:nvSpPr>
        <p:spPr>
          <a:xfrm>
            <a:off x="9470763" y="2945153"/>
            <a:ext cx="965831" cy="965832"/>
          </a:xfrm>
          <a:prstGeom prst="star7">
            <a:avLst>
              <a:gd name="adj" fmla="val 40882"/>
              <a:gd name="hf" fmla="val 102572"/>
              <a:gd name="vf" fmla="val 105210"/>
            </a:avLst>
          </a:prstGeom>
          <a:solidFill>
            <a:srgbClr val="9AA8D3"/>
          </a:solidFill>
          <a:ln w="9525">
            <a:noFill/>
            <a:miter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  <a:sym typeface="方正黑体简体" panose="03000509000000000000" pitchFamily="2" charset="-122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4820702" y="1822229"/>
            <a:ext cx="2555309" cy="779443"/>
          </a:xfrm>
          <a:prstGeom prst="roundRect">
            <a:avLst>
              <a:gd name="adj" fmla="val 24861"/>
            </a:avLst>
          </a:prstGeom>
          <a:solidFill>
            <a:schemeClr val="bg1">
              <a:lumMod val="50000"/>
            </a:schemeClr>
          </a:solidFill>
          <a:ln w="9525">
            <a:noFill/>
            <a:miter/>
          </a:ln>
        </p:spPr>
        <p:txBody>
          <a:bodyPr anchor="ctr"/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+mn-ea"/>
                <a:sym typeface="方正黑体简体" panose="03000509000000000000" pitchFamily="2" charset="-122"/>
              </a:rPr>
              <a:t>添加标题</a:t>
            </a:r>
          </a:p>
        </p:txBody>
      </p:sp>
      <p:sp>
        <p:nvSpPr>
          <p:cNvPr id="5" name="Freeform 92">
            <a:extLst>
              <a:ext uri="{FF2B5EF4-FFF2-40B4-BE49-F238E27FC236}">
                <a16:creationId xmlns:a16="http://schemas.microsoft.com/office/drawing/2014/main" id="{80B8C5CF-321B-2D65-40DB-9753E002335C}"/>
              </a:ext>
            </a:extLst>
          </p:cNvPr>
          <p:cNvSpPr>
            <a:spLocks noEditPoints="1"/>
          </p:cNvSpPr>
          <p:nvPr/>
        </p:nvSpPr>
        <p:spPr bwMode="auto">
          <a:xfrm>
            <a:off x="2064496" y="3292615"/>
            <a:ext cx="347662" cy="357188"/>
          </a:xfrm>
          <a:custGeom>
            <a:avLst/>
            <a:gdLst>
              <a:gd name="T0" fmla="*/ 161 w 195"/>
              <a:gd name="T1" fmla="*/ 101 h 200"/>
              <a:gd name="T2" fmla="*/ 152 w 195"/>
              <a:gd name="T3" fmla="*/ 99 h 200"/>
              <a:gd name="T4" fmla="*/ 159 w 195"/>
              <a:gd name="T5" fmla="*/ 87 h 200"/>
              <a:gd name="T6" fmla="*/ 161 w 195"/>
              <a:gd name="T7" fmla="*/ 87 h 200"/>
              <a:gd name="T8" fmla="*/ 184 w 195"/>
              <a:gd name="T9" fmla="*/ 46 h 200"/>
              <a:gd name="T10" fmla="*/ 164 w 195"/>
              <a:gd name="T11" fmla="*/ 23 h 200"/>
              <a:gd name="T12" fmla="*/ 164 w 195"/>
              <a:gd name="T13" fmla="*/ 9 h 200"/>
              <a:gd name="T14" fmla="*/ 195 w 195"/>
              <a:gd name="T15" fmla="*/ 46 h 200"/>
              <a:gd name="T16" fmla="*/ 161 w 195"/>
              <a:gd name="T17" fmla="*/ 101 h 200"/>
              <a:gd name="T18" fmla="*/ 98 w 195"/>
              <a:gd name="T19" fmla="*/ 130 h 200"/>
              <a:gd name="T20" fmla="*/ 36 w 195"/>
              <a:gd name="T21" fmla="*/ 40 h 200"/>
              <a:gd name="T22" fmla="*/ 36 w 195"/>
              <a:gd name="T23" fmla="*/ 0 h 200"/>
              <a:gd name="T24" fmla="*/ 160 w 195"/>
              <a:gd name="T25" fmla="*/ 0 h 200"/>
              <a:gd name="T26" fmla="*/ 160 w 195"/>
              <a:gd name="T27" fmla="*/ 40 h 200"/>
              <a:gd name="T28" fmla="*/ 98 w 195"/>
              <a:gd name="T29" fmla="*/ 130 h 200"/>
              <a:gd name="T30" fmla="*/ 67 w 195"/>
              <a:gd name="T31" fmla="*/ 12 h 200"/>
              <a:gd name="T32" fmla="*/ 52 w 195"/>
              <a:gd name="T33" fmla="*/ 12 h 200"/>
              <a:gd name="T34" fmla="*/ 99 w 195"/>
              <a:gd name="T35" fmla="*/ 119 h 200"/>
              <a:gd name="T36" fmla="*/ 67 w 195"/>
              <a:gd name="T37" fmla="*/ 12 h 200"/>
              <a:gd name="T38" fmla="*/ 34 w 195"/>
              <a:gd name="T39" fmla="*/ 87 h 200"/>
              <a:gd name="T40" fmla="*/ 36 w 195"/>
              <a:gd name="T41" fmla="*/ 87 h 200"/>
              <a:gd name="T42" fmla="*/ 43 w 195"/>
              <a:gd name="T43" fmla="*/ 99 h 200"/>
              <a:gd name="T44" fmla="*/ 34 w 195"/>
              <a:gd name="T45" fmla="*/ 101 h 200"/>
              <a:gd name="T46" fmla="*/ 0 w 195"/>
              <a:gd name="T47" fmla="*/ 46 h 200"/>
              <a:gd name="T48" fmla="*/ 31 w 195"/>
              <a:gd name="T49" fmla="*/ 9 h 200"/>
              <a:gd name="T50" fmla="*/ 31 w 195"/>
              <a:gd name="T51" fmla="*/ 23 h 200"/>
              <a:gd name="T52" fmla="*/ 11 w 195"/>
              <a:gd name="T53" fmla="*/ 46 h 200"/>
              <a:gd name="T54" fmla="*/ 34 w 195"/>
              <a:gd name="T55" fmla="*/ 87 h 200"/>
              <a:gd name="T56" fmla="*/ 87 w 195"/>
              <a:gd name="T57" fmla="*/ 147 h 200"/>
              <a:gd name="T58" fmla="*/ 97 w 195"/>
              <a:gd name="T59" fmla="*/ 136 h 200"/>
              <a:gd name="T60" fmla="*/ 108 w 195"/>
              <a:gd name="T61" fmla="*/ 147 h 200"/>
              <a:gd name="T62" fmla="*/ 97 w 195"/>
              <a:gd name="T63" fmla="*/ 157 h 200"/>
              <a:gd name="T64" fmla="*/ 87 w 195"/>
              <a:gd name="T65" fmla="*/ 147 h 200"/>
              <a:gd name="T66" fmla="*/ 128 w 195"/>
              <a:gd name="T67" fmla="*/ 170 h 200"/>
              <a:gd name="T68" fmla="*/ 118 w 195"/>
              <a:gd name="T69" fmla="*/ 180 h 200"/>
              <a:gd name="T70" fmla="*/ 78 w 195"/>
              <a:gd name="T71" fmla="*/ 180 h 200"/>
              <a:gd name="T72" fmla="*/ 68 w 195"/>
              <a:gd name="T73" fmla="*/ 170 h 200"/>
              <a:gd name="T74" fmla="*/ 78 w 195"/>
              <a:gd name="T75" fmla="*/ 160 h 200"/>
              <a:gd name="T76" fmla="*/ 118 w 195"/>
              <a:gd name="T77" fmla="*/ 160 h 200"/>
              <a:gd name="T78" fmla="*/ 128 w 195"/>
              <a:gd name="T79" fmla="*/ 170 h 200"/>
              <a:gd name="T80" fmla="*/ 58 w 195"/>
              <a:gd name="T81" fmla="*/ 184 h 200"/>
              <a:gd name="T82" fmla="*/ 134 w 195"/>
              <a:gd name="T83" fmla="*/ 184 h 200"/>
              <a:gd name="T84" fmla="*/ 144 w 195"/>
              <a:gd name="T85" fmla="*/ 200 h 200"/>
              <a:gd name="T86" fmla="*/ 48 w 195"/>
              <a:gd name="T87" fmla="*/ 200 h 200"/>
              <a:gd name="T88" fmla="*/ 58 w 195"/>
              <a:gd name="T89" fmla="*/ 18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" h="200">
                <a:moveTo>
                  <a:pt x="161" y="101"/>
                </a:moveTo>
                <a:cubicBezTo>
                  <a:pt x="158" y="101"/>
                  <a:pt x="155" y="100"/>
                  <a:pt x="152" y="99"/>
                </a:cubicBezTo>
                <a:cubicBezTo>
                  <a:pt x="155" y="96"/>
                  <a:pt x="157" y="92"/>
                  <a:pt x="159" y="87"/>
                </a:cubicBezTo>
                <a:cubicBezTo>
                  <a:pt x="159" y="87"/>
                  <a:pt x="160" y="87"/>
                  <a:pt x="161" y="87"/>
                </a:cubicBezTo>
                <a:cubicBezTo>
                  <a:pt x="176" y="87"/>
                  <a:pt x="184" y="64"/>
                  <a:pt x="184" y="46"/>
                </a:cubicBezTo>
                <a:cubicBezTo>
                  <a:pt x="184" y="31"/>
                  <a:pt x="175" y="23"/>
                  <a:pt x="164" y="23"/>
                </a:cubicBezTo>
                <a:cubicBezTo>
                  <a:pt x="164" y="18"/>
                  <a:pt x="164" y="13"/>
                  <a:pt x="164" y="9"/>
                </a:cubicBezTo>
                <a:cubicBezTo>
                  <a:pt x="181" y="9"/>
                  <a:pt x="195" y="23"/>
                  <a:pt x="195" y="46"/>
                </a:cubicBezTo>
                <a:cubicBezTo>
                  <a:pt x="195" y="71"/>
                  <a:pt x="182" y="101"/>
                  <a:pt x="161" y="101"/>
                </a:cubicBezTo>
                <a:close/>
                <a:moveTo>
                  <a:pt x="98" y="130"/>
                </a:moveTo>
                <a:cubicBezTo>
                  <a:pt x="65" y="130"/>
                  <a:pt x="36" y="90"/>
                  <a:pt x="36" y="40"/>
                </a:cubicBezTo>
                <a:cubicBezTo>
                  <a:pt x="36" y="37"/>
                  <a:pt x="36" y="3"/>
                  <a:pt x="3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3"/>
                  <a:pt x="160" y="37"/>
                  <a:pt x="160" y="40"/>
                </a:cubicBezTo>
                <a:cubicBezTo>
                  <a:pt x="160" y="90"/>
                  <a:pt x="131" y="130"/>
                  <a:pt x="98" y="130"/>
                </a:cubicBezTo>
                <a:close/>
                <a:moveTo>
                  <a:pt x="67" y="12"/>
                </a:move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0" y="116"/>
                  <a:pt x="99" y="119"/>
                </a:cubicBezTo>
                <a:cubicBezTo>
                  <a:pt x="62" y="92"/>
                  <a:pt x="67" y="12"/>
                  <a:pt x="67" y="12"/>
                </a:cubicBezTo>
                <a:close/>
                <a:moveTo>
                  <a:pt x="34" y="87"/>
                </a:moveTo>
                <a:cubicBezTo>
                  <a:pt x="35" y="87"/>
                  <a:pt x="36" y="87"/>
                  <a:pt x="36" y="87"/>
                </a:cubicBezTo>
                <a:cubicBezTo>
                  <a:pt x="38" y="92"/>
                  <a:pt x="40" y="96"/>
                  <a:pt x="43" y="99"/>
                </a:cubicBezTo>
                <a:cubicBezTo>
                  <a:pt x="40" y="100"/>
                  <a:pt x="37" y="101"/>
                  <a:pt x="34" y="101"/>
                </a:cubicBezTo>
                <a:cubicBezTo>
                  <a:pt x="13" y="101"/>
                  <a:pt x="0" y="71"/>
                  <a:pt x="0" y="46"/>
                </a:cubicBezTo>
                <a:cubicBezTo>
                  <a:pt x="0" y="23"/>
                  <a:pt x="14" y="9"/>
                  <a:pt x="31" y="9"/>
                </a:cubicBezTo>
                <a:cubicBezTo>
                  <a:pt x="31" y="13"/>
                  <a:pt x="31" y="18"/>
                  <a:pt x="31" y="23"/>
                </a:cubicBezTo>
                <a:cubicBezTo>
                  <a:pt x="20" y="23"/>
                  <a:pt x="11" y="31"/>
                  <a:pt x="11" y="46"/>
                </a:cubicBezTo>
                <a:cubicBezTo>
                  <a:pt x="11" y="64"/>
                  <a:pt x="19" y="87"/>
                  <a:pt x="34" y="87"/>
                </a:cubicBezTo>
                <a:close/>
                <a:moveTo>
                  <a:pt x="87" y="147"/>
                </a:moveTo>
                <a:cubicBezTo>
                  <a:pt x="87" y="141"/>
                  <a:pt x="91" y="136"/>
                  <a:pt x="97" y="136"/>
                </a:cubicBezTo>
                <a:cubicBezTo>
                  <a:pt x="103" y="136"/>
                  <a:pt x="108" y="141"/>
                  <a:pt x="108" y="147"/>
                </a:cubicBezTo>
                <a:cubicBezTo>
                  <a:pt x="108" y="153"/>
                  <a:pt x="103" y="157"/>
                  <a:pt x="97" y="157"/>
                </a:cubicBezTo>
                <a:cubicBezTo>
                  <a:pt x="91" y="157"/>
                  <a:pt x="87" y="153"/>
                  <a:pt x="87" y="147"/>
                </a:cubicBezTo>
                <a:close/>
                <a:moveTo>
                  <a:pt x="128" y="170"/>
                </a:moveTo>
                <a:cubicBezTo>
                  <a:pt x="128" y="176"/>
                  <a:pt x="123" y="180"/>
                  <a:pt x="118" y="180"/>
                </a:cubicBezTo>
                <a:cubicBezTo>
                  <a:pt x="78" y="180"/>
                  <a:pt x="78" y="180"/>
                  <a:pt x="78" y="180"/>
                </a:cubicBezTo>
                <a:cubicBezTo>
                  <a:pt x="72" y="180"/>
                  <a:pt x="68" y="176"/>
                  <a:pt x="68" y="170"/>
                </a:cubicBezTo>
                <a:cubicBezTo>
                  <a:pt x="68" y="165"/>
                  <a:pt x="72" y="160"/>
                  <a:pt x="78" y="160"/>
                </a:cubicBezTo>
                <a:cubicBezTo>
                  <a:pt x="118" y="160"/>
                  <a:pt x="118" y="160"/>
                  <a:pt x="118" y="160"/>
                </a:cubicBezTo>
                <a:cubicBezTo>
                  <a:pt x="123" y="160"/>
                  <a:pt x="128" y="165"/>
                  <a:pt x="128" y="170"/>
                </a:cubicBezTo>
                <a:close/>
                <a:moveTo>
                  <a:pt x="58" y="184"/>
                </a:moveTo>
                <a:cubicBezTo>
                  <a:pt x="134" y="184"/>
                  <a:pt x="134" y="184"/>
                  <a:pt x="134" y="184"/>
                </a:cubicBezTo>
                <a:cubicBezTo>
                  <a:pt x="143" y="184"/>
                  <a:pt x="144" y="195"/>
                  <a:pt x="144" y="200"/>
                </a:cubicBezTo>
                <a:cubicBezTo>
                  <a:pt x="102" y="200"/>
                  <a:pt x="88" y="200"/>
                  <a:pt x="48" y="200"/>
                </a:cubicBezTo>
                <a:cubicBezTo>
                  <a:pt x="48" y="195"/>
                  <a:pt x="48" y="184"/>
                  <a:pt x="58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Freeform 102" descr="D:\51PPT模板网\51pptmoban.com\图片.jpg">
            <a:extLst>
              <a:ext uri="{FF2B5EF4-FFF2-40B4-BE49-F238E27FC236}">
                <a16:creationId xmlns:a16="http://schemas.microsoft.com/office/drawing/2014/main" id="{D7A53A19-1703-0001-10E0-568DA604C756}"/>
              </a:ext>
            </a:extLst>
          </p:cNvPr>
          <p:cNvSpPr>
            <a:spLocks noEditPoints="1"/>
          </p:cNvSpPr>
          <p:nvPr/>
        </p:nvSpPr>
        <p:spPr bwMode="auto">
          <a:xfrm>
            <a:off x="7238237" y="3276867"/>
            <a:ext cx="290512" cy="358775"/>
          </a:xfrm>
          <a:custGeom>
            <a:avLst/>
            <a:gdLst>
              <a:gd name="T0" fmla="*/ 154 w 163"/>
              <a:gd name="T1" fmla="*/ 54 h 201"/>
              <a:gd name="T2" fmla="*/ 163 w 163"/>
              <a:gd name="T3" fmla="*/ 70 h 201"/>
              <a:gd name="T4" fmla="*/ 123 w 163"/>
              <a:gd name="T5" fmla="*/ 139 h 201"/>
              <a:gd name="T6" fmla="*/ 121 w 163"/>
              <a:gd name="T7" fmla="*/ 139 h 201"/>
              <a:gd name="T8" fmla="*/ 124 w 163"/>
              <a:gd name="T9" fmla="*/ 156 h 201"/>
              <a:gd name="T10" fmla="*/ 79 w 163"/>
              <a:gd name="T11" fmla="*/ 201 h 201"/>
              <a:gd name="T12" fmla="*/ 35 w 163"/>
              <a:gd name="T13" fmla="*/ 156 h 201"/>
              <a:gd name="T14" fmla="*/ 39 w 163"/>
              <a:gd name="T15" fmla="*/ 137 h 201"/>
              <a:gd name="T16" fmla="*/ 0 w 163"/>
              <a:gd name="T17" fmla="*/ 70 h 201"/>
              <a:gd name="T18" fmla="*/ 9 w 163"/>
              <a:gd name="T19" fmla="*/ 54 h 201"/>
              <a:gd name="T20" fmla="*/ 49 w 163"/>
              <a:gd name="T21" fmla="*/ 123 h 201"/>
              <a:gd name="T22" fmla="*/ 63 w 163"/>
              <a:gd name="T23" fmla="*/ 115 h 201"/>
              <a:gd name="T24" fmla="*/ 25 w 163"/>
              <a:gd name="T25" fmla="*/ 48 h 201"/>
              <a:gd name="T26" fmla="*/ 11 w 163"/>
              <a:gd name="T27" fmla="*/ 48 h 201"/>
              <a:gd name="T28" fmla="*/ 20 w 163"/>
              <a:gd name="T29" fmla="*/ 32 h 201"/>
              <a:gd name="T30" fmla="*/ 136 w 163"/>
              <a:gd name="T31" fmla="*/ 32 h 201"/>
              <a:gd name="T32" fmla="*/ 145 w 163"/>
              <a:gd name="T33" fmla="*/ 48 h 201"/>
              <a:gd name="T34" fmla="*/ 138 w 163"/>
              <a:gd name="T35" fmla="*/ 48 h 201"/>
              <a:gd name="T36" fmla="*/ 99 w 163"/>
              <a:gd name="T37" fmla="*/ 116 h 201"/>
              <a:gd name="T38" fmla="*/ 112 w 163"/>
              <a:gd name="T39" fmla="*/ 126 h 201"/>
              <a:gd name="T40" fmla="*/ 154 w 163"/>
              <a:gd name="T41" fmla="*/ 54 h 201"/>
              <a:gd name="T42" fmla="*/ 64 w 163"/>
              <a:gd name="T43" fmla="*/ 148 h 201"/>
              <a:gd name="T44" fmla="*/ 74 w 163"/>
              <a:gd name="T45" fmla="*/ 148 h 201"/>
              <a:gd name="T46" fmla="*/ 74 w 163"/>
              <a:gd name="T47" fmla="*/ 184 h 201"/>
              <a:gd name="T48" fmla="*/ 90 w 163"/>
              <a:gd name="T49" fmla="*/ 184 h 201"/>
              <a:gd name="T50" fmla="*/ 90 w 163"/>
              <a:gd name="T51" fmla="*/ 128 h 201"/>
              <a:gd name="T52" fmla="*/ 78 w 163"/>
              <a:gd name="T53" fmla="*/ 128 h 201"/>
              <a:gd name="T54" fmla="*/ 74 w 163"/>
              <a:gd name="T55" fmla="*/ 137 h 201"/>
              <a:gd name="T56" fmla="*/ 64 w 163"/>
              <a:gd name="T57" fmla="*/ 139 h 201"/>
              <a:gd name="T58" fmla="*/ 64 w 163"/>
              <a:gd name="T59" fmla="*/ 148 h 201"/>
              <a:gd name="T60" fmla="*/ 120 w 163"/>
              <a:gd name="T61" fmla="*/ 48 h 201"/>
              <a:gd name="T62" fmla="*/ 43 w 163"/>
              <a:gd name="T63" fmla="*/ 48 h 201"/>
              <a:gd name="T64" fmla="*/ 80 w 163"/>
              <a:gd name="T65" fmla="*/ 112 h 201"/>
              <a:gd name="T66" fmla="*/ 83 w 163"/>
              <a:gd name="T67" fmla="*/ 112 h 201"/>
              <a:gd name="T68" fmla="*/ 120 w 163"/>
              <a:gd name="T69" fmla="*/ 48 h 201"/>
              <a:gd name="T70" fmla="*/ 38 w 163"/>
              <a:gd name="T71" fmla="*/ 0 h 201"/>
              <a:gd name="T72" fmla="*/ 118 w 163"/>
              <a:gd name="T73" fmla="*/ 0 h 201"/>
              <a:gd name="T74" fmla="*/ 127 w 163"/>
              <a:gd name="T75" fmla="*/ 16 h 201"/>
              <a:gd name="T76" fmla="*/ 29 w 163"/>
              <a:gd name="T77" fmla="*/ 16 h 201"/>
              <a:gd name="T78" fmla="*/ 38 w 163"/>
              <a:gd name="T79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3" h="201">
                <a:moveTo>
                  <a:pt x="154" y="54"/>
                </a:moveTo>
                <a:cubicBezTo>
                  <a:pt x="163" y="70"/>
                  <a:pt x="163" y="70"/>
                  <a:pt x="163" y="70"/>
                </a:cubicBezTo>
                <a:cubicBezTo>
                  <a:pt x="123" y="139"/>
                  <a:pt x="123" y="139"/>
                  <a:pt x="123" y="139"/>
                </a:cubicBezTo>
                <a:cubicBezTo>
                  <a:pt x="121" y="139"/>
                  <a:pt x="121" y="139"/>
                  <a:pt x="121" y="139"/>
                </a:cubicBezTo>
                <a:cubicBezTo>
                  <a:pt x="123" y="144"/>
                  <a:pt x="124" y="150"/>
                  <a:pt x="124" y="156"/>
                </a:cubicBezTo>
                <a:cubicBezTo>
                  <a:pt x="124" y="181"/>
                  <a:pt x="104" y="201"/>
                  <a:pt x="79" y="201"/>
                </a:cubicBezTo>
                <a:cubicBezTo>
                  <a:pt x="55" y="201"/>
                  <a:pt x="35" y="181"/>
                  <a:pt x="35" y="156"/>
                </a:cubicBezTo>
                <a:cubicBezTo>
                  <a:pt x="35" y="149"/>
                  <a:pt x="36" y="143"/>
                  <a:pt x="39" y="137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54"/>
                  <a:pt x="9" y="54"/>
                  <a:pt x="9" y="54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3" y="120"/>
                  <a:pt x="58" y="117"/>
                  <a:pt x="63" y="115"/>
                </a:cubicBezTo>
                <a:cubicBezTo>
                  <a:pt x="25" y="48"/>
                  <a:pt x="25" y="48"/>
                  <a:pt x="25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20" y="32"/>
                  <a:pt x="20" y="32"/>
                  <a:pt x="20" y="32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45" y="48"/>
                  <a:pt x="145" y="48"/>
                  <a:pt x="145" y="48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104" y="119"/>
                  <a:pt x="108" y="122"/>
                  <a:pt x="112" y="126"/>
                </a:cubicBezTo>
                <a:lnTo>
                  <a:pt x="154" y="54"/>
                </a:lnTo>
                <a:close/>
                <a:moveTo>
                  <a:pt x="64" y="148"/>
                </a:moveTo>
                <a:cubicBezTo>
                  <a:pt x="74" y="148"/>
                  <a:pt x="74" y="148"/>
                  <a:pt x="74" y="148"/>
                </a:cubicBezTo>
                <a:cubicBezTo>
                  <a:pt x="74" y="184"/>
                  <a:pt x="74" y="184"/>
                  <a:pt x="74" y="184"/>
                </a:cubicBezTo>
                <a:cubicBezTo>
                  <a:pt x="90" y="184"/>
                  <a:pt x="90" y="184"/>
                  <a:pt x="90" y="184"/>
                </a:cubicBezTo>
                <a:cubicBezTo>
                  <a:pt x="90" y="128"/>
                  <a:pt x="90" y="128"/>
                  <a:pt x="90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77" y="132"/>
                  <a:pt x="76" y="135"/>
                  <a:pt x="74" y="137"/>
                </a:cubicBezTo>
                <a:cubicBezTo>
                  <a:pt x="71" y="138"/>
                  <a:pt x="68" y="139"/>
                  <a:pt x="64" y="139"/>
                </a:cubicBezTo>
                <a:lnTo>
                  <a:pt x="64" y="148"/>
                </a:lnTo>
                <a:close/>
                <a:moveTo>
                  <a:pt x="120" y="48"/>
                </a:moveTo>
                <a:cubicBezTo>
                  <a:pt x="43" y="48"/>
                  <a:pt x="43" y="48"/>
                  <a:pt x="43" y="48"/>
                </a:cubicBezTo>
                <a:cubicBezTo>
                  <a:pt x="80" y="112"/>
                  <a:pt x="80" y="112"/>
                  <a:pt x="80" y="112"/>
                </a:cubicBezTo>
                <a:cubicBezTo>
                  <a:pt x="81" y="112"/>
                  <a:pt x="82" y="112"/>
                  <a:pt x="83" y="112"/>
                </a:cubicBezTo>
                <a:lnTo>
                  <a:pt x="120" y="48"/>
                </a:lnTo>
                <a:close/>
                <a:moveTo>
                  <a:pt x="38" y="0"/>
                </a:moveTo>
                <a:cubicBezTo>
                  <a:pt x="118" y="0"/>
                  <a:pt x="118" y="0"/>
                  <a:pt x="118" y="0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29" y="16"/>
                  <a:pt x="29" y="16"/>
                  <a:pt x="29" y="16"/>
                </a:cubicBezTo>
                <a:lnTo>
                  <a:pt x="3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Freeform 46">
            <a:extLst>
              <a:ext uri="{FF2B5EF4-FFF2-40B4-BE49-F238E27FC236}">
                <a16:creationId xmlns:a16="http://schemas.microsoft.com/office/drawing/2014/main" id="{8AE4BA9F-6140-5F79-DF9E-CD70A73C3EC7}"/>
              </a:ext>
            </a:extLst>
          </p:cNvPr>
          <p:cNvSpPr>
            <a:spLocks noEditPoints="1"/>
          </p:cNvSpPr>
          <p:nvPr/>
        </p:nvSpPr>
        <p:spPr bwMode="auto">
          <a:xfrm>
            <a:off x="4631044" y="3287586"/>
            <a:ext cx="357188" cy="360363"/>
          </a:xfrm>
          <a:custGeom>
            <a:avLst/>
            <a:gdLst>
              <a:gd name="T0" fmla="*/ 198 w 201"/>
              <a:gd name="T1" fmla="*/ 35 h 202"/>
              <a:gd name="T2" fmla="*/ 188 w 201"/>
              <a:gd name="T3" fmla="*/ 44 h 202"/>
              <a:gd name="T4" fmla="*/ 157 w 201"/>
              <a:gd name="T5" fmla="*/ 13 h 202"/>
              <a:gd name="T6" fmla="*/ 167 w 201"/>
              <a:gd name="T7" fmla="*/ 4 h 202"/>
              <a:gd name="T8" fmla="*/ 179 w 201"/>
              <a:gd name="T9" fmla="*/ 3 h 202"/>
              <a:gd name="T10" fmla="*/ 198 w 201"/>
              <a:gd name="T11" fmla="*/ 23 h 202"/>
              <a:gd name="T12" fmla="*/ 198 w 201"/>
              <a:gd name="T13" fmla="*/ 35 h 202"/>
              <a:gd name="T14" fmla="*/ 115 w 201"/>
              <a:gd name="T15" fmla="*/ 117 h 202"/>
              <a:gd name="T16" fmla="*/ 84 w 201"/>
              <a:gd name="T17" fmla="*/ 86 h 202"/>
              <a:gd name="T18" fmla="*/ 153 w 201"/>
              <a:gd name="T19" fmla="*/ 18 h 202"/>
              <a:gd name="T20" fmla="*/ 184 w 201"/>
              <a:gd name="T21" fmla="*/ 49 h 202"/>
              <a:gd name="T22" fmla="*/ 115 w 201"/>
              <a:gd name="T23" fmla="*/ 117 h 202"/>
              <a:gd name="T24" fmla="*/ 111 w 201"/>
              <a:gd name="T25" fmla="*/ 121 h 202"/>
              <a:gd name="T26" fmla="*/ 67 w 201"/>
              <a:gd name="T27" fmla="*/ 133 h 202"/>
              <a:gd name="T28" fmla="*/ 80 w 201"/>
              <a:gd name="T29" fmla="*/ 90 h 202"/>
              <a:gd name="T30" fmla="*/ 111 w 201"/>
              <a:gd name="T31" fmla="*/ 121 h 202"/>
              <a:gd name="T32" fmla="*/ 39 w 201"/>
              <a:gd name="T33" fmla="*/ 26 h 202"/>
              <a:gd name="T34" fmla="*/ 20 w 201"/>
              <a:gd name="T35" fmla="*/ 45 h 202"/>
              <a:gd name="T36" fmla="*/ 20 w 201"/>
              <a:gd name="T37" fmla="*/ 162 h 202"/>
              <a:gd name="T38" fmla="*/ 39 w 201"/>
              <a:gd name="T39" fmla="*/ 182 h 202"/>
              <a:gd name="T40" fmla="*/ 156 w 201"/>
              <a:gd name="T41" fmla="*/ 182 h 202"/>
              <a:gd name="T42" fmla="*/ 176 w 201"/>
              <a:gd name="T43" fmla="*/ 162 h 202"/>
              <a:gd name="T44" fmla="*/ 176 w 201"/>
              <a:gd name="T45" fmla="*/ 85 h 202"/>
              <a:gd name="T46" fmla="*/ 196 w 201"/>
              <a:gd name="T47" fmla="*/ 66 h 202"/>
              <a:gd name="T48" fmla="*/ 196 w 201"/>
              <a:gd name="T49" fmla="*/ 169 h 202"/>
              <a:gd name="T50" fmla="*/ 163 w 201"/>
              <a:gd name="T51" fmla="*/ 202 h 202"/>
              <a:gd name="T52" fmla="*/ 32 w 201"/>
              <a:gd name="T53" fmla="*/ 202 h 202"/>
              <a:gd name="T54" fmla="*/ 0 w 201"/>
              <a:gd name="T55" fmla="*/ 169 h 202"/>
              <a:gd name="T56" fmla="*/ 0 w 201"/>
              <a:gd name="T57" fmla="*/ 40 h 202"/>
              <a:gd name="T58" fmla="*/ 32 w 201"/>
              <a:gd name="T59" fmla="*/ 6 h 202"/>
              <a:gd name="T60" fmla="*/ 136 w 201"/>
              <a:gd name="T61" fmla="*/ 6 h 202"/>
              <a:gd name="T62" fmla="*/ 116 w 201"/>
              <a:gd name="T63" fmla="*/ 26 h 202"/>
              <a:gd name="T64" fmla="*/ 39 w 201"/>
              <a:gd name="T65" fmla="*/ 26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202">
                <a:moveTo>
                  <a:pt x="198" y="35"/>
                </a:moveTo>
                <a:cubicBezTo>
                  <a:pt x="188" y="44"/>
                  <a:pt x="188" y="44"/>
                  <a:pt x="188" y="44"/>
                </a:cubicBezTo>
                <a:cubicBezTo>
                  <a:pt x="157" y="13"/>
                  <a:pt x="157" y="13"/>
                  <a:pt x="157" y="13"/>
                </a:cubicBezTo>
                <a:cubicBezTo>
                  <a:pt x="167" y="4"/>
                  <a:pt x="167" y="4"/>
                  <a:pt x="167" y="4"/>
                </a:cubicBezTo>
                <a:cubicBezTo>
                  <a:pt x="170" y="0"/>
                  <a:pt x="175" y="0"/>
                  <a:pt x="179" y="3"/>
                </a:cubicBezTo>
                <a:cubicBezTo>
                  <a:pt x="198" y="23"/>
                  <a:pt x="198" y="23"/>
                  <a:pt x="198" y="23"/>
                </a:cubicBezTo>
                <a:cubicBezTo>
                  <a:pt x="201" y="26"/>
                  <a:pt x="201" y="31"/>
                  <a:pt x="198" y="35"/>
                </a:cubicBezTo>
                <a:close/>
                <a:moveTo>
                  <a:pt x="115" y="117"/>
                </a:moveTo>
                <a:cubicBezTo>
                  <a:pt x="84" y="86"/>
                  <a:pt x="84" y="86"/>
                  <a:pt x="84" y="86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84" y="49"/>
                  <a:pt x="184" y="49"/>
                  <a:pt x="184" y="49"/>
                </a:cubicBezTo>
                <a:lnTo>
                  <a:pt x="115" y="117"/>
                </a:lnTo>
                <a:close/>
                <a:moveTo>
                  <a:pt x="111" y="121"/>
                </a:moveTo>
                <a:cubicBezTo>
                  <a:pt x="67" y="133"/>
                  <a:pt x="67" y="133"/>
                  <a:pt x="67" y="133"/>
                </a:cubicBezTo>
                <a:cubicBezTo>
                  <a:pt x="80" y="90"/>
                  <a:pt x="80" y="90"/>
                  <a:pt x="80" y="90"/>
                </a:cubicBezTo>
                <a:lnTo>
                  <a:pt x="111" y="121"/>
                </a:lnTo>
                <a:close/>
                <a:moveTo>
                  <a:pt x="39" y="26"/>
                </a:moveTo>
                <a:cubicBezTo>
                  <a:pt x="28" y="26"/>
                  <a:pt x="20" y="34"/>
                  <a:pt x="20" y="45"/>
                </a:cubicBezTo>
                <a:cubicBezTo>
                  <a:pt x="20" y="162"/>
                  <a:pt x="20" y="162"/>
                  <a:pt x="20" y="162"/>
                </a:cubicBezTo>
                <a:cubicBezTo>
                  <a:pt x="20" y="173"/>
                  <a:pt x="28" y="182"/>
                  <a:pt x="39" y="182"/>
                </a:cubicBezTo>
                <a:cubicBezTo>
                  <a:pt x="156" y="182"/>
                  <a:pt x="156" y="182"/>
                  <a:pt x="156" y="182"/>
                </a:cubicBezTo>
                <a:cubicBezTo>
                  <a:pt x="167" y="182"/>
                  <a:pt x="176" y="173"/>
                  <a:pt x="176" y="162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6" y="169"/>
                  <a:pt x="196" y="169"/>
                  <a:pt x="196" y="169"/>
                </a:cubicBezTo>
                <a:cubicBezTo>
                  <a:pt x="196" y="187"/>
                  <a:pt x="181" y="202"/>
                  <a:pt x="163" y="202"/>
                </a:cubicBezTo>
                <a:cubicBezTo>
                  <a:pt x="32" y="202"/>
                  <a:pt x="32" y="202"/>
                  <a:pt x="32" y="202"/>
                </a:cubicBezTo>
                <a:cubicBezTo>
                  <a:pt x="14" y="202"/>
                  <a:pt x="0" y="187"/>
                  <a:pt x="0" y="16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2"/>
                  <a:pt x="14" y="6"/>
                  <a:pt x="32" y="6"/>
                </a:cubicBezTo>
                <a:cubicBezTo>
                  <a:pt x="136" y="6"/>
                  <a:pt x="136" y="6"/>
                  <a:pt x="136" y="6"/>
                </a:cubicBezTo>
                <a:cubicBezTo>
                  <a:pt x="116" y="26"/>
                  <a:pt x="116" y="26"/>
                  <a:pt x="116" y="26"/>
                </a:cubicBezTo>
                <a:lnTo>
                  <a:pt x="39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137">
            <a:extLst>
              <a:ext uri="{FF2B5EF4-FFF2-40B4-BE49-F238E27FC236}">
                <a16:creationId xmlns:a16="http://schemas.microsoft.com/office/drawing/2014/main" id="{E477840B-002E-9F43-A37B-3DCACCF2ACBA}"/>
              </a:ext>
            </a:extLst>
          </p:cNvPr>
          <p:cNvSpPr>
            <a:spLocks noEditPoints="1"/>
          </p:cNvSpPr>
          <p:nvPr/>
        </p:nvSpPr>
        <p:spPr bwMode="auto">
          <a:xfrm>
            <a:off x="9794360" y="3300947"/>
            <a:ext cx="320675" cy="355600"/>
          </a:xfrm>
          <a:custGeom>
            <a:avLst/>
            <a:gdLst>
              <a:gd name="T0" fmla="*/ 168 w 180"/>
              <a:gd name="T1" fmla="*/ 23 h 199"/>
              <a:gd name="T2" fmla="*/ 173 w 180"/>
              <a:gd name="T3" fmla="*/ 8 h 199"/>
              <a:gd name="T4" fmla="*/ 180 w 180"/>
              <a:gd name="T5" fmla="*/ 18 h 199"/>
              <a:gd name="T6" fmla="*/ 16 w 180"/>
              <a:gd name="T7" fmla="*/ 8 h 199"/>
              <a:gd name="T8" fmla="*/ 72 w 180"/>
              <a:gd name="T9" fmla="*/ 0 h 199"/>
              <a:gd name="T10" fmla="*/ 108 w 180"/>
              <a:gd name="T11" fmla="*/ 8 h 199"/>
              <a:gd name="T12" fmla="*/ 164 w 180"/>
              <a:gd name="T13" fmla="*/ 23 h 199"/>
              <a:gd name="T14" fmla="*/ 16 w 180"/>
              <a:gd name="T15" fmla="*/ 8 h 199"/>
              <a:gd name="T16" fmla="*/ 0 w 180"/>
              <a:gd name="T17" fmla="*/ 12 h 199"/>
              <a:gd name="T18" fmla="*/ 12 w 180"/>
              <a:gd name="T19" fmla="*/ 8 h 199"/>
              <a:gd name="T20" fmla="*/ 6 w 180"/>
              <a:gd name="T21" fmla="*/ 23 h 199"/>
              <a:gd name="T22" fmla="*/ 160 w 180"/>
              <a:gd name="T23" fmla="*/ 31 h 199"/>
              <a:gd name="T24" fmla="*/ 20 w 180"/>
              <a:gd name="T25" fmla="*/ 144 h 199"/>
              <a:gd name="T26" fmla="*/ 160 w 180"/>
              <a:gd name="T27" fmla="*/ 31 h 199"/>
              <a:gd name="T28" fmla="*/ 132 w 180"/>
              <a:gd name="T29" fmla="*/ 124 h 199"/>
              <a:gd name="T30" fmla="*/ 104 w 180"/>
              <a:gd name="T31" fmla="*/ 116 h 199"/>
              <a:gd name="T32" fmla="*/ 104 w 180"/>
              <a:gd name="T33" fmla="*/ 108 h 199"/>
              <a:gd name="T34" fmla="*/ 148 w 180"/>
              <a:gd name="T35" fmla="*/ 99 h 199"/>
              <a:gd name="T36" fmla="*/ 104 w 180"/>
              <a:gd name="T37" fmla="*/ 108 h 199"/>
              <a:gd name="T38" fmla="*/ 148 w 180"/>
              <a:gd name="T39" fmla="*/ 87 h 199"/>
              <a:gd name="T40" fmla="*/ 104 w 180"/>
              <a:gd name="T41" fmla="*/ 80 h 199"/>
              <a:gd name="T42" fmla="*/ 61 w 180"/>
              <a:gd name="T43" fmla="*/ 131 h 199"/>
              <a:gd name="T44" fmla="*/ 56 w 180"/>
              <a:gd name="T45" fmla="*/ 107 h 199"/>
              <a:gd name="T46" fmla="*/ 33 w 180"/>
              <a:gd name="T47" fmla="*/ 102 h 199"/>
              <a:gd name="T48" fmla="*/ 96 w 180"/>
              <a:gd name="T49" fmla="*/ 99 h 199"/>
              <a:gd name="T50" fmla="*/ 64 w 180"/>
              <a:gd name="T51" fmla="*/ 99 h 199"/>
              <a:gd name="T52" fmla="*/ 32 w 180"/>
              <a:gd name="T53" fmla="*/ 56 h 199"/>
              <a:gd name="T54" fmla="*/ 96 w 180"/>
              <a:gd name="T55" fmla="*/ 43 h 199"/>
              <a:gd name="T56" fmla="*/ 32 w 180"/>
              <a:gd name="T57" fmla="*/ 56 h 199"/>
              <a:gd name="T58" fmla="*/ 12 w 180"/>
              <a:gd name="T59" fmla="*/ 163 h 199"/>
              <a:gd name="T60" fmla="*/ 172 w 180"/>
              <a:gd name="T61" fmla="*/ 151 h 199"/>
              <a:gd name="T62" fmla="*/ 77 w 180"/>
              <a:gd name="T63" fmla="*/ 168 h 199"/>
              <a:gd name="T64" fmla="*/ 40 w 180"/>
              <a:gd name="T65" fmla="*/ 199 h 199"/>
              <a:gd name="T66" fmla="*/ 77 w 180"/>
              <a:gd name="T67" fmla="*/ 168 h 199"/>
              <a:gd name="T68" fmla="*/ 121 w 180"/>
              <a:gd name="T69" fmla="*/ 199 h 199"/>
              <a:gd name="T70" fmla="*/ 121 w 180"/>
              <a:gd name="T71" fmla="*/ 16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0" h="199">
                <a:moveTo>
                  <a:pt x="173" y="23"/>
                </a:moveTo>
                <a:cubicBezTo>
                  <a:pt x="168" y="23"/>
                  <a:pt x="168" y="23"/>
                  <a:pt x="168" y="23"/>
                </a:cubicBezTo>
                <a:cubicBezTo>
                  <a:pt x="168" y="8"/>
                  <a:pt x="168" y="8"/>
                  <a:pt x="168" y="8"/>
                </a:cubicBezTo>
                <a:cubicBezTo>
                  <a:pt x="173" y="8"/>
                  <a:pt x="173" y="8"/>
                  <a:pt x="173" y="8"/>
                </a:cubicBezTo>
                <a:cubicBezTo>
                  <a:pt x="180" y="12"/>
                  <a:pt x="180" y="12"/>
                  <a:pt x="180" y="12"/>
                </a:cubicBezTo>
                <a:cubicBezTo>
                  <a:pt x="180" y="18"/>
                  <a:pt x="180" y="18"/>
                  <a:pt x="180" y="18"/>
                </a:cubicBezTo>
                <a:lnTo>
                  <a:pt x="173" y="23"/>
                </a:lnTo>
                <a:close/>
                <a:moveTo>
                  <a:pt x="16" y="8"/>
                </a:moveTo>
                <a:cubicBezTo>
                  <a:pt x="72" y="8"/>
                  <a:pt x="72" y="8"/>
                  <a:pt x="72" y="8"/>
                </a:cubicBezTo>
                <a:cubicBezTo>
                  <a:pt x="72" y="0"/>
                  <a:pt x="72" y="0"/>
                  <a:pt x="72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8"/>
                  <a:pt x="108" y="8"/>
                  <a:pt x="108" y="8"/>
                </a:cubicBezTo>
                <a:cubicBezTo>
                  <a:pt x="164" y="8"/>
                  <a:pt x="164" y="8"/>
                  <a:pt x="164" y="8"/>
                </a:cubicBezTo>
                <a:cubicBezTo>
                  <a:pt x="164" y="23"/>
                  <a:pt x="164" y="23"/>
                  <a:pt x="164" y="23"/>
                </a:cubicBezTo>
                <a:cubicBezTo>
                  <a:pt x="16" y="23"/>
                  <a:pt x="16" y="23"/>
                  <a:pt x="16" y="23"/>
                </a:cubicBezTo>
                <a:lnTo>
                  <a:pt x="16" y="8"/>
                </a:lnTo>
                <a:close/>
                <a:moveTo>
                  <a:pt x="0" y="18"/>
                </a:moveTo>
                <a:cubicBezTo>
                  <a:pt x="0" y="12"/>
                  <a:pt x="0" y="12"/>
                  <a:pt x="0" y="12"/>
                </a:cubicBezTo>
                <a:cubicBezTo>
                  <a:pt x="6" y="8"/>
                  <a:pt x="6" y="8"/>
                  <a:pt x="6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23"/>
                  <a:pt x="12" y="23"/>
                  <a:pt x="12" y="23"/>
                </a:cubicBezTo>
                <a:cubicBezTo>
                  <a:pt x="6" y="23"/>
                  <a:pt x="6" y="23"/>
                  <a:pt x="6" y="23"/>
                </a:cubicBezTo>
                <a:lnTo>
                  <a:pt x="0" y="18"/>
                </a:lnTo>
                <a:close/>
                <a:moveTo>
                  <a:pt x="160" y="31"/>
                </a:moveTo>
                <a:cubicBezTo>
                  <a:pt x="160" y="144"/>
                  <a:pt x="160" y="144"/>
                  <a:pt x="160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0" y="31"/>
                  <a:pt x="20" y="31"/>
                  <a:pt x="20" y="31"/>
                </a:cubicBezTo>
                <a:lnTo>
                  <a:pt x="160" y="31"/>
                </a:lnTo>
                <a:close/>
                <a:moveTo>
                  <a:pt x="104" y="124"/>
                </a:moveTo>
                <a:cubicBezTo>
                  <a:pt x="132" y="124"/>
                  <a:pt x="132" y="124"/>
                  <a:pt x="132" y="124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04" y="116"/>
                  <a:pt x="104" y="116"/>
                  <a:pt x="104" y="116"/>
                </a:cubicBezTo>
                <a:lnTo>
                  <a:pt x="104" y="124"/>
                </a:lnTo>
                <a:close/>
                <a:moveTo>
                  <a:pt x="104" y="108"/>
                </a:moveTo>
                <a:cubicBezTo>
                  <a:pt x="148" y="108"/>
                  <a:pt x="148" y="108"/>
                  <a:pt x="148" y="108"/>
                </a:cubicBezTo>
                <a:cubicBezTo>
                  <a:pt x="148" y="99"/>
                  <a:pt x="148" y="99"/>
                  <a:pt x="148" y="99"/>
                </a:cubicBezTo>
                <a:cubicBezTo>
                  <a:pt x="104" y="99"/>
                  <a:pt x="104" y="99"/>
                  <a:pt x="104" y="99"/>
                </a:cubicBezTo>
                <a:lnTo>
                  <a:pt x="104" y="108"/>
                </a:lnTo>
                <a:close/>
                <a:moveTo>
                  <a:pt x="104" y="87"/>
                </a:moveTo>
                <a:cubicBezTo>
                  <a:pt x="148" y="87"/>
                  <a:pt x="148" y="87"/>
                  <a:pt x="148" y="87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04" y="80"/>
                  <a:pt x="104" y="80"/>
                  <a:pt x="104" y="80"/>
                </a:cubicBezTo>
                <a:lnTo>
                  <a:pt x="104" y="87"/>
                </a:lnTo>
                <a:close/>
                <a:moveTo>
                  <a:pt x="61" y="131"/>
                </a:moveTo>
                <a:cubicBezTo>
                  <a:pt x="76" y="131"/>
                  <a:pt x="88" y="121"/>
                  <a:pt x="89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75"/>
                  <a:pt x="56" y="75"/>
                  <a:pt x="56" y="75"/>
                </a:cubicBezTo>
                <a:cubicBezTo>
                  <a:pt x="42" y="76"/>
                  <a:pt x="33" y="88"/>
                  <a:pt x="33" y="102"/>
                </a:cubicBezTo>
                <a:cubicBezTo>
                  <a:pt x="33" y="118"/>
                  <a:pt x="46" y="131"/>
                  <a:pt x="61" y="131"/>
                </a:cubicBezTo>
                <a:close/>
                <a:moveTo>
                  <a:pt x="96" y="99"/>
                </a:moveTo>
                <a:cubicBezTo>
                  <a:pt x="96" y="99"/>
                  <a:pt x="95" y="68"/>
                  <a:pt x="64" y="68"/>
                </a:cubicBezTo>
                <a:cubicBezTo>
                  <a:pt x="64" y="99"/>
                  <a:pt x="64" y="99"/>
                  <a:pt x="64" y="99"/>
                </a:cubicBezTo>
                <a:lnTo>
                  <a:pt x="96" y="99"/>
                </a:lnTo>
                <a:close/>
                <a:moveTo>
                  <a:pt x="32" y="56"/>
                </a:moveTo>
                <a:cubicBezTo>
                  <a:pt x="96" y="56"/>
                  <a:pt x="96" y="56"/>
                  <a:pt x="96" y="56"/>
                </a:cubicBezTo>
                <a:cubicBezTo>
                  <a:pt x="96" y="43"/>
                  <a:pt x="96" y="43"/>
                  <a:pt x="96" y="43"/>
                </a:cubicBezTo>
                <a:cubicBezTo>
                  <a:pt x="32" y="43"/>
                  <a:pt x="32" y="43"/>
                  <a:pt x="32" y="43"/>
                </a:cubicBezTo>
                <a:lnTo>
                  <a:pt x="32" y="56"/>
                </a:lnTo>
                <a:close/>
                <a:moveTo>
                  <a:pt x="172" y="163"/>
                </a:moveTo>
                <a:cubicBezTo>
                  <a:pt x="12" y="163"/>
                  <a:pt x="12" y="163"/>
                  <a:pt x="12" y="163"/>
                </a:cubicBezTo>
                <a:cubicBezTo>
                  <a:pt x="12" y="151"/>
                  <a:pt x="12" y="151"/>
                  <a:pt x="12" y="151"/>
                </a:cubicBezTo>
                <a:cubicBezTo>
                  <a:pt x="172" y="151"/>
                  <a:pt x="172" y="151"/>
                  <a:pt x="172" y="151"/>
                </a:cubicBezTo>
                <a:lnTo>
                  <a:pt x="172" y="163"/>
                </a:lnTo>
                <a:close/>
                <a:moveTo>
                  <a:pt x="77" y="168"/>
                </a:moveTo>
                <a:cubicBezTo>
                  <a:pt x="58" y="199"/>
                  <a:pt x="58" y="199"/>
                  <a:pt x="58" y="199"/>
                </a:cubicBezTo>
                <a:cubicBezTo>
                  <a:pt x="40" y="199"/>
                  <a:pt x="40" y="199"/>
                  <a:pt x="40" y="199"/>
                </a:cubicBezTo>
                <a:cubicBezTo>
                  <a:pt x="58" y="168"/>
                  <a:pt x="58" y="168"/>
                  <a:pt x="58" y="168"/>
                </a:cubicBezTo>
                <a:lnTo>
                  <a:pt x="77" y="168"/>
                </a:lnTo>
                <a:close/>
                <a:moveTo>
                  <a:pt x="139" y="199"/>
                </a:moveTo>
                <a:cubicBezTo>
                  <a:pt x="121" y="199"/>
                  <a:pt x="121" y="199"/>
                  <a:pt x="121" y="199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21" y="168"/>
                  <a:pt x="121" y="168"/>
                  <a:pt x="121" y="168"/>
                </a:cubicBezTo>
                <a:lnTo>
                  <a:pt x="139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F1CBEF6-8DDB-047E-7D13-258E1AF20A94}"/>
              </a:ext>
            </a:extLst>
          </p:cNvPr>
          <p:cNvGrpSpPr/>
          <p:nvPr/>
        </p:nvGrpSpPr>
        <p:grpSpPr>
          <a:xfrm>
            <a:off x="1314353" y="4096776"/>
            <a:ext cx="1847948" cy="1024470"/>
            <a:chOff x="842837" y="1929419"/>
            <a:chExt cx="1847948" cy="102447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263CCEA-8BFA-1B9F-AA96-E07769985F45}"/>
                </a:ext>
              </a:extLst>
            </p:cNvPr>
            <p:cNvSpPr txBox="1"/>
            <p:nvPr/>
          </p:nvSpPr>
          <p:spPr>
            <a:xfrm>
              <a:off x="842837" y="2190603"/>
              <a:ext cx="18479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86BA16A-BF98-B537-3E0C-C35BA0CF0C62}"/>
                </a:ext>
              </a:extLst>
            </p:cNvPr>
            <p:cNvSpPr txBox="1"/>
            <p:nvPr/>
          </p:nvSpPr>
          <p:spPr>
            <a:xfrm>
              <a:off x="1042860" y="1929419"/>
              <a:ext cx="14479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8B0E2FE-5A28-8B05-0C61-2184B0CF3BCF}"/>
              </a:ext>
            </a:extLst>
          </p:cNvPr>
          <p:cNvGrpSpPr/>
          <p:nvPr/>
        </p:nvGrpSpPr>
        <p:grpSpPr>
          <a:xfrm>
            <a:off x="3885664" y="4096776"/>
            <a:ext cx="1847948" cy="1024470"/>
            <a:chOff x="842837" y="1929419"/>
            <a:chExt cx="1847948" cy="102447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73F6F00-46EB-E292-B887-E0C67BA2726E}"/>
                </a:ext>
              </a:extLst>
            </p:cNvPr>
            <p:cNvSpPr txBox="1"/>
            <p:nvPr/>
          </p:nvSpPr>
          <p:spPr>
            <a:xfrm>
              <a:off x="842837" y="2190603"/>
              <a:ext cx="18479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2CA895A-B4EC-92C7-8C35-048A3FFBEC92}"/>
                </a:ext>
              </a:extLst>
            </p:cNvPr>
            <p:cNvSpPr txBox="1"/>
            <p:nvPr/>
          </p:nvSpPr>
          <p:spPr>
            <a:xfrm>
              <a:off x="1042860" y="1929419"/>
              <a:ext cx="14479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54C2308-167D-9CFF-473E-821C48A28BFE}"/>
              </a:ext>
            </a:extLst>
          </p:cNvPr>
          <p:cNvGrpSpPr/>
          <p:nvPr/>
        </p:nvGrpSpPr>
        <p:grpSpPr>
          <a:xfrm>
            <a:off x="6452037" y="4096776"/>
            <a:ext cx="1847948" cy="1024470"/>
            <a:chOff x="842837" y="1929419"/>
            <a:chExt cx="1847948" cy="102447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AECA7D5-8B51-06A5-8705-4FB12FC5DD74}"/>
                </a:ext>
              </a:extLst>
            </p:cNvPr>
            <p:cNvSpPr txBox="1"/>
            <p:nvPr/>
          </p:nvSpPr>
          <p:spPr>
            <a:xfrm>
              <a:off x="842837" y="2190603"/>
              <a:ext cx="18479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C1ED58E-B701-A4C3-ED40-89570575BFB9}"/>
                </a:ext>
              </a:extLst>
            </p:cNvPr>
            <p:cNvSpPr txBox="1"/>
            <p:nvPr/>
          </p:nvSpPr>
          <p:spPr>
            <a:xfrm>
              <a:off x="1042860" y="1929419"/>
              <a:ext cx="14479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DC8F209-C7F5-2886-9677-FB9998A92C85}"/>
              </a:ext>
            </a:extLst>
          </p:cNvPr>
          <p:cNvGrpSpPr/>
          <p:nvPr/>
        </p:nvGrpSpPr>
        <p:grpSpPr>
          <a:xfrm>
            <a:off x="9017230" y="4096776"/>
            <a:ext cx="1847948" cy="1024470"/>
            <a:chOff x="842837" y="1929419"/>
            <a:chExt cx="1847948" cy="102447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42B530C-AA76-EBA1-CDB7-575E976F6EF2}"/>
                </a:ext>
              </a:extLst>
            </p:cNvPr>
            <p:cNvSpPr txBox="1"/>
            <p:nvPr/>
          </p:nvSpPr>
          <p:spPr>
            <a:xfrm>
              <a:off x="842837" y="2190603"/>
              <a:ext cx="18479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CA5EDAE-C98B-0D00-4099-710F135DA463}"/>
                </a:ext>
              </a:extLst>
            </p:cNvPr>
            <p:cNvSpPr txBox="1"/>
            <p:nvPr/>
          </p:nvSpPr>
          <p:spPr>
            <a:xfrm>
              <a:off x="1042860" y="1929419"/>
              <a:ext cx="14479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188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1512EFCF-AD88-CD3D-A18A-7C4251C0215E}"/>
              </a:ext>
            </a:extLst>
          </p:cNvPr>
          <p:cNvSpPr txBox="1"/>
          <p:nvPr/>
        </p:nvSpPr>
        <p:spPr>
          <a:xfrm>
            <a:off x="2470498" y="497166"/>
            <a:ext cx="6979796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>
                <a:solidFill>
                  <a:srgbClr val="9AA8D3">
                    <a:alpha val="19000"/>
                  </a:srgbClr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rPr>
              <a:t>02</a:t>
            </a:r>
            <a:endParaRPr lang="zh-CN" altLang="en-US" sz="41300" dirty="0">
              <a:solidFill>
                <a:srgbClr val="9AA8D3">
                  <a:alpha val="19000"/>
                </a:srgbClr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D36787-0DAF-B26B-E907-1C9CBD4F0B77}"/>
              </a:ext>
            </a:extLst>
          </p:cNvPr>
          <p:cNvSpPr txBox="1"/>
          <p:nvPr/>
        </p:nvSpPr>
        <p:spPr>
          <a:xfrm>
            <a:off x="2338534" y="3641724"/>
            <a:ext cx="751493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D163977-6A4F-CA84-9DB4-1077083F9A74}"/>
              </a:ext>
            </a:extLst>
          </p:cNvPr>
          <p:cNvSpPr/>
          <p:nvPr/>
        </p:nvSpPr>
        <p:spPr>
          <a:xfrm>
            <a:off x="1836057" y="2750113"/>
            <a:ext cx="8519886" cy="628472"/>
          </a:xfrm>
          <a:custGeom>
            <a:avLst/>
            <a:gdLst>
              <a:gd name="connsiteX0" fmla="*/ 4259943 w 8519886"/>
              <a:gd name="connsiteY0" fmla="*/ 0 h 628472"/>
              <a:gd name="connsiteX1" fmla="*/ 8315662 w 8519886"/>
              <a:gd name="connsiteY1" fmla="*/ 89388 h 628472"/>
              <a:gd name="connsiteX2" fmla="*/ 8519886 w 8519886"/>
              <a:gd name="connsiteY2" fmla="*/ 101406 h 628472"/>
              <a:gd name="connsiteX3" fmla="*/ 8519886 w 8519886"/>
              <a:gd name="connsiteY3" fmla="*/ 527067 h 628472"/>
              <a:gd name="connsiteX4" fmla="*/ 8315662 w 8519886"/>
              <a:gd name="connsiteY4" fmla="*/ 539085 h 628472"/>
              <a:gd name="connsiteX5" fmla="*/ 4259943 w 8519886"/>
              <a:gd name="connsiteY5" fmla="*/ 628472 h 628472"/>
              <a:gd name="connsiteX6" fmla="*/ 204225 w 8519886"/>
              <a:gd name="connsiteY6" fmla="*/ 539085 h 628472"/>
              <a:gd name="connsiteX7" fmla="*/ 0 w 8519886"/>
              <a:gd name="connsiteY7" fmla="*/ 527067 h 628472"/>
              <a:gd name="connsiteX8" fmla="*/ 0 w 8519886"/>
              <a:gd name="connsiteY8" fmla="*/ 101406 h 628472"/>
              <a:gd name="connsiteX9" fmla="*/ 204225 w 8519886"/>
              <a:gd name="connsiteY9" fmla="*/ 89388 h 628472"/>
              <a:gd name="connsiteX10" fmla="*/ 4259943 w 8519886"/>
              <a:gd name="connsiteY10" fmla="*/ 0 h 62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19886" h="628472">
                <a:moveTo>
                  <a:pt x="4259943" y="0"/>
                </a:moveTo>
                <a:cubicBezTo>
                  <a:pt x="5838097" y="0"/>
                  <a:pt x="7269181" y="34082"/>
                  <a:pt x="8315662" y="89388"/>
                </a:cubicBezTo>
                <a:lnTo>
                  <a:pt x="8519886" y="101406"/>
                </a:lnTo>
                <a:lnTo>
                  <a:pt x="8519886" y="527067"/>
                </a:lnTo>
                <a:lnTo>
                  <a:pt x="8315662" y="539085"/>
                </a:lnTo>
                <a:cubicBezTo>
                  <a:pt x="7269181" y="594391"/>
                  <a:pt x="5838097" y="628472"/>
                  <a:pt x="4259943" y="628472"/>
                </a:cubicBezTo>
                <a:cubicBezTo>
                  <a:pt x="2681790" y="628472"/>
                  <a:pt x="1250706" y="594391"/>
                  <a:pt x="204225" y="539085"/>
                </a:cubicBezTo>
                <a:lnTo>
                  <a:pt x="0" y="527067"/>
                </a:lnTo>
                <a:lnTo>
                  <a:pt x="0" y="101406"/>
                </a:lnTo>
                <a:lnTo>
                  <a:pt x="204225" y="89388"/>
                </a:lnTo>
                <a:cubicBezTo>
                  <a:pt x="1250706" y="34082"/>
                  <a:pt x="2681790" y="0"/>
                  <a:pt x="4259943" y="0"/>
                </a:cubicBezTo>
                <a:close/>
              </a:path>
            </a:pathLst>
          </a:custGeom>
          <a:solidFill>
            <a:srgbClr val="31427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0D1E17-9F67-8A65-7217-E99D18964E23}"/>
              </a:ext>
            </a:extLst>
          </p:cNvPr>
          <p:cNvSpPr txBox="1"/>
          <p:nvPr/>
        </p:nvSpPr>
        <p:spPr>
          <a:xfrm>
            <a:off x="5093161" y="2879683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研究的目的与思路</a:t>
            </a:r>
          </a:p>
        </p:txBody>
      </p:sp>
    </p:spTree>
    <p:extLst>
      <p:ext uri="{BB962C8B-B14F-4D97-AF65-F5344CB8AC3E}">
        <p14:creationId xmlns:p14="http://schemas.microsoft.com/office/powerpoint/2010/main" val="2021545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12294FFD-3256-1C21-BD95-29798FE4E3A0}"/>
              </a:ext>
            </a:extLst>
          </p:cNvPr>
          <p:cNvGrpSpPr/>
          <p:nvPr/>
        </p:nvGrpSpPr>
        <p:grpSpPr>
          <a:xfrm>
            <a:off x="1297557" y="2489250"/>
            <a:ext cx="693917" cy="801735"/>
            <a:chOff x="1147141" y="2489250"/>
            <a:chExt cx="693917" cy="801735"/>
          </a:xfrm>
        </p:grpSpPr>
        <p:sp>
          <p:nvSpPr>
            <p:cNvPr id="45" name="Freeform 1">
              <a:extLst>
                <a:ext uri="{FF2B5EF4-FFF2-40B4-BE49-F238E27FC236}">
                  <a16:creationId xmlns:a16="http://schemas.microsoft.com/office/drawing/2014/main" id="{EF861A70-AE13-4550-3DA3-16A2955286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141" y="2489250"/>
              <a:ext cx="693917" cy="801735"/>
            </a:xfrm>
            <a:custGeom>
              <a:avLst/>
              <a:gdLst>
                <a:gd name="T0" fmla="*/ 13311 w 13312"/>
                <a:gd name="T1" fmla="*/ 11531 h 15376"/>
                <a:gd name="T2" fmla="*/ 6656 w 13312"/>
                <a:gd name="T3" fmla="*/ 15375 h 15376"/>
                <a:gd name="T4" fmla="*/ 0 w 13312"/>
                <a:gd name="T5" fmla="*/ 11531 h 15376"/>
                <a:gd name="T6" fmla="*/ 0 w 13312"/>
                <a:gd name="T7" fmla="*/ 3844 h 15376"/>
                <a:gd name="T8" fmla="*/ 6656 w 13312"/>
                <a:gd name="T9" fmla="*/ 0 h 15376"/>
                <a:gd name="T10" fmla="*/ 13311 w 13312"/>
                <a:gd name="T11" fmla="*/ 3844 h 15376"/>
                <a:gd name="T12" fmla="*/ 13311 w 13312"/>
                <a:gd name="T13" fmla="*/ 11531 h 15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12" h="15376">
                  <a:moveTo>
                    <a:pt x="13311" y="11531"/>
                  </a:moveTo>
                  <a:lnTo>
                    <a:pt x="6656" y="15375"/>
                  </a:lnTo>
                  <a:lnTo>
                    <a:pt x="0" y="11531"/>
                  </a:lnTo>
                  <a:lnTo>
                    <a:pt x="0" y="3844"/>
                  </a:lnTo>
                  <a:lnTo>
                    <a:pt x="6656" y="0"/>
                  </a:lnTo>
                  <a:lnTo>
                    <a:pt x="13311" y="3844"/>
                  </a:lnTo>
                  <a:lnTo>
                    <a:pt x="13311" y="11531"/>
                  </a:lnTo>
                </a:path>
              </a:pathLst>
            </a:cu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txBody>
            <a:bodyPr wrap="none" anchor="ctr"/>
            <a:lstStyle/>
            <a:p>
              <a:endParaRPr lang="en-US" sz="2400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Freeform 81" descr="D:\51PPT模板网\51pptmoban.com\图片.jpg">
              <a:extLst>
                <a:ext uri="{FF2B5EF4-FFF2-40B4-BE49-F238E27FC236}">
                  <a16:creationId xmlns:a16="http://schemas.microsoft.com/office/drawing/2014/main" id="{F4CA2B83-7DB2-8DF1-0EC8-B1602E51A0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98496" y="2706073"/>
              <a:ext cx="380076" cy="381832"/>
            </a:xfrm>
            <a:custGeom>
              <a:avLst/>
              <a:gdLst/>
              <a:ahLst/>
              <a:cxnLst>
                <a:cxn ang="0">
                  <a:pos x="231" y="86"/>
                </a:cxn>
                <a:cxn ang="0">
                  <a:pos x="198" y="119"/>
                </a:cxn>
                <a:cxn ang="0">
                  <a:pos x="152" y="131"/>
                </a:cxn>
                <a:cxn ang="0">
                  <a:pos x="180" y="103"/>
                </a:cxn>
                <a:cxn ang="0">
                  <a:pos x="181" y="102"/>
                </a:cxn>
                <a:cxn ang="0">
                  <a:pos x="214" y="69"/>
                </a:cxn>
                <a:cxn ang="0">
                  <a:pos x="214" y="35"/>
                </a:cxn>
                <a:cxn ang="0">
                  <a:pos x="181" y="35"/>
                </a:cxn>
                <a:cxn ang="0">
                  <a:pos x="147" y="69"/>
                </a:cxn>
                <a:cxn ang="0">
                  <a:pos x="147" y="69"/>
                </a:cxn>
                <a:cxn ang="0">
                  <a:pos x="147" y="69"/>
                </a:cxn>
                <a:cxn ang="0">
                  <a:pos x="119" y="98"/>
                </a:cxn>
                <a:cxn ang="0">
                  <a:pos x="131" y="52"/>
                </a:cxn>
                <a:cxn ang="0">
                  <a:pos x="164" y="19"/>
                </a:cxn>
                <a:cxn ang="0">
                  <a:pos x="231" y="19"/>
                </a:cxn>
                <a:cxn ang="0">
                  <a:pos x="231" y="86"/>
                </a:cxn>
                <a:cxn ang="0">
                  <a:pos x="94" y="173"/>
                </a:cxn>
                <a:cxn ang="0">
                  <a:pos x="94" y="173"/>
                </a:cxn>
                <a:cxn ang="0">
                  <a:pos x="85" y="177"/>
                </a:cxn>
                <a:cxn ang="0">
                  <a:pos x="73" y="165"/>
                </a:cxn>
                <a:cxn ang="0">
                  <a:pos x="77" y="156"/>
                </a:cxn>
                <a:cxn ang="0">
                  <a:pos x="156" y="77"/>
                </a:cxn>
                <a:cxn ang="0">
                  <a:pos x="165" y="73"/>
                </a:cxn>
                <a:cxn ang="0">
                  <a:pos x="177" y="85"/>
                </a:cxn>
                <a:cxn ang="0">
                  <a:pos x="174" y="93"/>
                </a:cxn>
                <a:cxn ang="0">
                  <a:pos x="174" y="93"/>
                </a:cxn>
                <a:cxn ang="0">
                  <a:pos x="94" y="173"/>
                </a:cxn>
                <a:cxn ang="0">
                  <a:pos x="69" y="147"/>
                </a:cxn>
                <a:cxn ang="0">
                  <a:pos x="35" y="181"/>
                </a:cxn>
                <a:cxn ang="0">
                  <a:pos x="35" y="214"/>
                </a:cxn>
                <a:cxn ang="0">
                  <a:pos x="69" y="214"/>
                </a:cxn>
                <a:cxn ang="0">
                  <a:pos x="102" y="181"/>
                </a:cxn>
                <a:cxn ang="0">
                  <a:pos x="103" y="180"/>
                </a:cxn>
                <a:cxn ang="0">
                  <a:pos x="131" y="152"/>
                </a:cxn>
                <a:cxn ang="0">
                  <a:pos x="119" y="198"/>
                </a:cxn>
                <a:cxn ang="0">
                  <a:pos x="86" y="231"/>
                </a:cxn>
                <a:cxn ang="0">
                  <a:pos x="19" y="231"/>
                </a:cxn>
                <a:cxn ang="0">
                  <a:pos x="19" y="164"/>
                </a:cxn>
                <a:cxn ang="0">
                  <a:pos x="52" y="131"/>
                </a:cxn>
                <a:cxn ang="0">
                  <a:pos x="98" y="118"/>
                </a:cxn>
                <a:cxn ang="0">
                  <a:pos x="69" y="147"/>
                </a:cxn>
                <a:cxn ang="0">
                  <a:pos x="69" y="147"/>
                </a:cxn>
              </a:cxnLst>
              <a:rect l="0" t="0" r="r" b="b"/>
              <a:pathLst>
                <a:path w="249" h="250">
                  <a:moveTo>
                    <a:pt x="231" y="86"/>
                  </a:moveTo>
                  <a:cubicBezTo>
                    <a:pt x="198" y="119"/>
                    <a:pt x="198" y="119"/>
                    <a:pt x="198" y="119"/>
                  </a:cubicBezTo>
                  <a:cubicBezTo>
                    <a:pt x="185" y="131"/>
                    <a:pt x="168" y="136"/>
                    <a:pt x="152" y="131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3"/>
                    <a:pt x="180" y="103"/>
                    <a:pt x="181" y="102"/>
                  </a:cubicBezTo>
                  <a:cubicBezTo>
                    <a:pt x="214" y="69"/>
                    <a:pt x="214" y="69"/>
                    <a:pt x="214" y="69"/>
                  </a:cubicBezTo>
                  <a:cubicBezTo>
                    <a:pt x="223" y="60"/>
                    <a:pt x="223" y="45"/>
                    <a:pt x="214" y="35"/>
                  </a:cubicBezTo>
                  <a:cubicBezTo>
                    <a:pt x="205" y="26"/>
                    <a:pt x="190" y="26"/>
                    <a:pt x="181" y="35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19" y="98"/>
                    <a:pt x="119" y="98"/>
                    <a:pt x="119" y="98"/>
                  </a:cubicBezTo>
                  <a:cubicBezTo>
                    <a:pt x="114" y="82"/>
                    <a:pt x="118" y="64"/>
                    <a:pt x="131" y="52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83" y="0"/>
                    <a:pt x="212" y="0"/>
                    <a:pt x="231" y="19"/>
                  </a:cubicBezTo>
                  <a:cubicBezTo>
                    <a:pt x="249" y="37"/>
                    <a:pt x="249" y="67"/>
                    <a:pt x="231" y="86"/>
                  </a:cubicBezTo>
                  <a:moveTo>
                    <a:pt x="94" y="173"/>
                  </a:moveTo>
                  <a:cubicBezTo>
                    <a:pt x="94" y="173"/>
                    <a:pt x="94" y="173"/>
                    <a:pt x="94" y="173"/>
                  </a:cubicBezTo>
                  <a:cubicBezTo>
                    <a:pt x="91" y="176"/>
                    <a:pt x="88" y="177"/>
                    <a:pt x="85" y="177"/>
                  </a:cubicBezTo>
                  <a:cubicBezTo>
                    <a:pt x="78" y="177"/>
                    <a:pt x="73" y="172"/>
                    <a:pt x="73" y="165"/>
                  </a:cubicBezTo>
                  <a:cubicBezTo>
                    <a:pt x="73" y="162"/>
                    <a:pt x="75" y="158"/>
                    <a:pt x="77" y="156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5"/>
                    <a:pt x="162" y="73"/>
                    <a:pt x="165" y="73"/>
                  </a:cubicBezTo>
                  <a:cubicBezTo>
                    <a:pt x="172" y="73"/>
                    <a:pt x="177" y="78"/>
                    <a:pt x="177" y="85"/>
                  </a:cubicBezTo>
                  <a:cubicBezTo>
                    <a:pt x="177" y="88"/>
                    <a:pt x="176" y="91"/>
                    <a:pt x="174" y="93"/>
                  </a:cubicBezTo>
                  <a:cubicBezTo>
                    <a:pt x="174" y="93"/>
                    <a:pt x="174" y="93"/>
                    <a:pt x="174" y="93"/>
                  </a:cubicBezTo>
                  <a:lnTo>
                    <a:pt x="94" y="173"/>
                  </a:lnTo>
                  <a:close/>
                  <a:moveTo>
                    <a:pt x="69" y="147"/>
                  </a:moveTo>
                  <a:cubicBezTo>
                    <a:pt x="35" y="181"/>
                    <a:pt x="35" y="181"/>
                    <a:pt x="35" y="181"/>
                  </a:cubicBezTo>
                  <a:cubicBezTo>
                    <a:pt x="26" y="190"/>
                    <a:pt x="26" y="205"/>
                    <a:pt x="35" y="214"/>
                  </a:cubicBezTo>
                  <a:cubicBezTo>
                    <a:pt x="45" y="224"/>
                    <a:pt x="60" y="224"/>
                    <a:pt x="69" y="214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102" y="181"/>
                    <a:pt x="103" y="180"/>
                    <a:pt x="103" y="180"/>
                  </a:cubicBezTo>
                  <a:cubicBezTo>
                    <a:pt x="131" y="152"/>
                    <a:pt x="131" y="152"/>
                    <a:pt x="131" y="152"/>
                  </a:cubicBezTo>
                  <a:cubicBezTo>
                    <a:pt x="135" y="168"/>
                    <a:pt x="131" y="185"/>
                    <a:pt x="119" y="198"/>
                  </a:cubicBezTo>
                  <a:cubicBezTo>
                    <a:pt x="86" y="231"/>
                    <a:pt x="86" y="231"/>
                    <a:pt x="86" y="231"/>
                  </a:cubicBezTo>
                  <a:cubicBezTo>
                    <a:pt x="67" y="250"/>
                    <a:pt x="37" y="250"/>
                    <a:pt x="19" y="231"/>
                  </a:cubicBezTo>
                  <a:cubicBezTo>
                    <a:pt x="0" y="213"/>
                    <a:pt x="0" y="183"/>
                    <a:pt x="19" y="164"/>
                  </a:cubicBezTo>
                  <a:cubicBezTo>
                    <a:pt x="52" y="131"/>
                    <a:pt x="52" y="131"/>
                    <a:pt x="52" y="131"/>
                  </a:cubicBezTo>
                  <a:cubicBezTo>
                    <a:pt x="65" y="118"/>
                    <a:pt x="82" y="114"/>
                    <a:pt x="98" y="118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1883" tIns="60941" rIns="121883" bIns="60941" numCol="1" anchor="t" anchorCtr="0" compatLnSpc="1"/>
            <a:lstStyle/>
            <a:p>
              <a:endParaRPr lang="en-US" sz="2400" dirty="0">
                <a:solidFill>
                  <a:schemeClr val="accent5">
                    <a:lumMod val="20000"/>
                    <a:lumOff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3F61A76-FA5A-24E4-A96B-06F22BAAB0EF}"/>
              </a:ext>
            </a:extLst>
          </p:cNvPr>
          <p:cNvGrpSpPr/>
          <p:nvPr/>
        </p:nvGrpSpPr>
        <p:grpSpPr>
          <a:xfrm>
            <a:off x="4709836" y="123181"/>
            <a:ext cx="2772327" cy="584775"/>
            <a:chOff x="4326511" y="123181"/>
            <a:chExt cx="2772327" cy="58477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512EFCF-AD88-CD3D-A18A-7C4251C0215E}"/>
                </a:ext>
              </a:extLst>
            </p:cNvPr>
            <p:cNvSpPr txBox="1"/>
            <p:nvPr/>
          </p:nvSpPr>
          <p:spPr>
            <a:xfrm>
              <a:off x="4326511" y="123181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DA2274D-5FCE-E4D7-8CE6-C6D21D3D2CE4}"/>
                </a:ext>
              </a:extLst>
            </p:cNvPr>
            <p:cNvSpPr txBox="1"/>
            <p:nvPr/>
          </p:nvSpPr>
          <p:spPr>
            <a:xfrm>
              <a:off x="5093161" y="209054"/>
              <a:ext cx="20056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研究的目的与思路</a:t>
              </a:r>
            </a:p>
          </p:txBody>
        </p:sp>
      </p:grpSp>
      <p:sp>
        <p:nvSpPr>
          <p:cNvPr id="3" name="Freeform 1">
            <a:extLst>
              <a:ext uri="{FF2B5EF4-FFF2-40B4-BE49-F238E27FC236}">
                <a16:creationId xmlns:a16="http://schemas.microsoft.com/office/drawing/2014/main" id="{80AF8A02-E2AF-5AE3-7D65-A2EA20D4B2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3729" y="2008214"/>
            <a:ext cx="1432601" cy="1655193"/>
          </a:xfrm>
          <a:custGeom>
            <a:avLst/>
            <a:gdLst>
              <a:gd name="T0" fmla="*/ 13311 w 13312"/>
              <a:gd name="T1" fmla="*/ 11531 h 15376"/>
              <a:gd name="T2" fmla="*/ 6656 w 13312"/>
              <a:gd name="T3" fmla="*/ 15375 h 15376"/>
              <a:gd name="T4" fmla="*/ 0 w 13312"/>
              <a:gd name="T5" fmla="*/ 11531 h 15376"/>
              <a:gd name="T6" fmla="*/ 0 w 13312"/>
              <a:gd name="T7" fmla="*/ 3844 h 15376"/>
              <a:gd name="T8" fmla="*/ 6656 w 13312"/>
              <a:gd name="T9" fmla="*/ 0 h 15376"/>
              <a:gd name="T10" fmla="*/ 13311 w 13312"/>
              <a:gd name="T11" fmla="*/ 3844 h 15376"/>
              <a:gd name="T12" fmla="*/ 13311 w 13312"/>
              <a:gd name="T13" fmla="*/ 11531 h 15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2" h="15376">
                <a:moveTo>
                  <a:pt x="13311" y="11531"/>
                </a:moveTo>
                <a:lnTo>
                  <a:pt x="6656" y="15375"/>
                </a:lnTo>
                <a:lnTo>
                  <a:pt x="0" y="11531"/>
                </a:lnTo>
                <a:lnTo>
                  <a:pt x="0" y="3844"/>
                </a:lnTo>
                <a:lnTo>
                  <a:pt x="6656" y="0"/>
                </a:lnTo>
                <a:lnTo>
                  <a:pt x="13311" y="3844"/>
                </a:lnTo>
                <a:lnTo>
                  <a:pt x="13311" y="11531"/>
                </a:lnTo>
              </a:path>
            </a:pathLst>
          </a:custGeom>
          <a:solidFill>
            <a:srgbClr val="314271"/>
          </a:solidFill>
          <a:ln w="9525">
            <a:noFill/>
            <a:miter/>
          </a:ln>
        </p:spPr>
        <p:txBody>
          <a:bodyPr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添加标题</a:t>
            </a:r>
            <a:endParaRPr 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6" name="Freeform 1">
            <a:extLst>
              <a:ext uri="{FF2B5EF4-FFF2-40B4-BE49-F238E27FC236}">
                <a16:creationId xmlns:a16="http://schemas.microsoft.com/office/drawing/2014/main" id="{78DBA688-2E03-AC81-036C-24487BF24F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1434" y="2008214"/>
            <a:ext cx="1432601" cy="1655193"/>
          </a:xfrm>
          <a:custGeom>
            <a:avLst/>
            <a:gdLst>
              <a:gd name="T0" fmla="*/ 13311 w 13312"/>
              <a:gd name="T1" fmla="*/ 11531 h 15376"/>
              <a:gd name="T2" fmla="*/ 6656 w 13312"/>
              <a:gd name="T3" fmla="*/ 15375 h 15376"/>
              <a:gd name="T4" fmla="*/ 0 w 13312"/>
              <a:gd name="T5" fmla="*/ 11531 h 15376"/>
              <a:gd name="T6" fmla="*/ 0 w 13312"/>
              <a:gd name="T7" fmla="*/ 3844 h 15376"/>
              <a:gd name="T8" fmla="*/ 6656 w 13312"/>
              <a:gd name="T9" fmla="*/ 0 h 15376"/>
              <a:gd name="T10" fmla="*/ 13311 w 13312"/>
              <a:gd name="T11" fmla="*/ 3844 h 15376"/>
              <a:gd name="T12" fmla="*/ 13311 w 13312"/>
              <a:gd name="T13" fmla="*/ 11531 h 15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2" h="15376">
                <a:moveTo>
                  <a:pt x="13311" y="11531"/>
                </a:moveTo>
                <a:lnTo>
                  <a:pt x="6656" y="15375"/>
                </a:lnTo>
                <a:lnTo>
                  <a:pt x="0" y="11531"/>
                </a:lnTo>
                <a:lnTo>
                  <a:pt x="0" y="3844"/>
                </a:lnTo>
                <a:lnTo>
                  <a:pt x="6656" y="0"/>
                </a:lnTo>
                <a:lnTo>
                  <a:pt x="13311" y="3844"/>
                </a:lnTo>
                <a:lnTo>
                  <a:pt x="13311" y="11531"/>
                </a:lnTo>
              </a:path>
            </a:pathLst>
          </a:custGeom>
          <a:solidFill>
            <a:srgbClr val="9AA8D3"/>
          </a:solidFill>
          <a:ln w="9525">
            <a:noFill/>
            <a:miter/>
          </a:ln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+mn-ea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EF99627-3D21-EFD8-251A-2299B99AD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6614" y="3683115"/>
            <a:ext cx="1432601" cy="1655193"/>
          </a:xfrm>
          <a:custGeom>
            <a:avLst/>
            <a:gdLst>
              <a:gd name="T0" fmla="*/ 13311 w 13312"/>
              <a:gd name="T1" fmla="*/ 11531 h 15376"/>
              <a:gd name="T2" fmla="*/ 6656 w 13312"/>
              <a:gd name="T3" fmla="*/ 15375 h 15376"/>
              <a:gd name="T4" fmla="*/ 0 w 13312"/>
              <a:gd name="T5" fmla="*/ 11531 h 15376"/>
              <a:gd name="T6" fmla="*/ 0 w 13312"/>
              <a:gd name="T7" fmla="*/ 3844 h 15376"/>
              <a:gd name="T8" fmla="*/ 6656 w 13312"/>
              <a:gd name="T9" fmla="*/ 0 h 15376"/>
              <a:gd name="T10" fmla="*/ 13311 w 13312"/>
              <a:gd name="T11" fmla="*/ 3844 h 15376"/>
              <a:gd name="T12" fmla="*/ 13311 w 13312"/>
              <a:gd name="T13" fmla="*/ 11531 h 15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2" h="15376">
                <a:moveTo>
                  <a:pt x="13311" y="11531"/>
                </a:moveTo>
                <a:lnTo>
                  <a:pt x="6656" y="15375"/>
                </a:lnTo>
                <a:lnTo>
                  <a:pt x="0" y="11531"/>
                </a:lnTo>
                <a:lnTo>
                  <a:pt x="0" y="3844"/>
                </a:lnTo>
                <a:lnTo>
                  <a:pt x="6656" y="0"/>
                </a:lnTo>
                <a:lnTo>
                  <a:pt x="13311" y="3844"/>
                </a:lnTo>
                <a:lnTo>
                  <a:pt x="13311" y="11531"/>
                </a:lnTo>
              </a:path>
            </a:pathLst>
          </a:custGeom>
          <a:solidFill>
            <a:srgbClr val="9AA8D3"/>
          </a:solidFill>
          <a:ln w="9525">
            <a:noFill/>
            <a:miter/>
          </a:ln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+mn-ea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4" name="Freeform 1">
            <a:extLst>
              <a:ext uri="{FF2B5EF4-FFF2-40B4-BE49-F238E27FC236}">
                <a16:creationId xmlns:a16="http://schemas.microsoft.com/office/drawing/2014/main" id="{FE88D9DE-7CF6-9B59-D87F-BB501F8AD9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4321" y="3683117"/>
            <a:ext cx="1432601" cy="1655193"/>
          </a:xfrm>
          <a:custGeom>
            <a:avLst/>
            <a:gdLst>
              <a:gd name="T0" fmla="*/ 13311 w 13312"/>
              <a:gd name="T1" fmla="*/ 11531 h 15376"/>
              <a:gd name="T2" fmla="*/ 6656 w 13312"/>
              <a:gd name="T3" fmla="*/ 15375 h 15376"/>
              <a:gd name="T4" fmla="*/ 0 w 13312"/>
              <a:gd name="T5" fmla="*/ 11531 h 15376"/>
              <a:gd name="T6" fmla="*/ 0 w 13312"/>
              <a:gd name="T7" fmla="*/ 3844 h 15376"/>
              <a:gd name="T8" fmla="*/ 6656 w 13312"/>
              <a:gd name="T9" fmla="*/ 0 h 15376"/>
              <a:gd name="T10" fmla="*/ 13311 w 13312"/>
              <a:gd name="T11" fmla="*/ 3844 h 15376"/>
              <a:gd name="T12" fmla="*/ 13311 w 13312"/>
              <a:gd name="T13" fmla="*/ 11531 h 15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2" h="15376">
                <a:moveTo>
                  <a:pt x="13311" y="11531"/>
                </a:moveTo>
                <a:lnTo>
                  <a:pt x="6656" y="15375"/>
                </a:lnTo>
                <a:lnTo>
                  <a:pt x="0" y="11531"/>
                </a:lnTo>
                <a:lnTo>
                  <a:pt x="0" y="3844"/>
                </a:lnTo>
                <a:lnTo>
                  <a:pt x="6656" y="0"/>
                </a:lnTo>
                <a:lnTo>
                  <a:pt x="13311" y="3844"/>
                </a:lnTo>
                <a:lnTo>
                  <a:pt x="13311" y="11531"/>
                </a:lnTo>
              </a:path>
            </a:pathLst>
          </a:custGeom>
          <a:solidFill>
            <a:srgbClr val="314271"/>
          </a:solidFill>
          <a:ln w="9525">
            <a:noFill/>
            <a:miter/>
          </a:ln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+mn-ea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7" name="Freeform 1">
            <a:extLst>
              <a:ext uri="{FF2B5EF4-FFF2-40B4-BE49-F238E27FC236}">
                <a16:creationId xmlns:a16="http://schemas.microsoft.com/office/drawing/2014/main" id="{4BD0C0C0-320C-132C-78FA-98156369FD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115" y="3943875"/>
            <a:ext cx="693917" cy="801735"/>
          </a:xfrm>
          <a:custGeom>
            <a:avLst/>
            <a:gdLst>
              <a:gd name="T0" fmla="*/ 13311 w 13312"/>
              <a:gd name="T1" fmla="*/ 11531 h 15376"/>
              <a:gd name="T2" fmla="*/ 6656 w 13312"/>
              <a:gd name="T3" fmla="*/ 15375 h 15376"/>
              <a:gd name="T4" fmla="*/ 0 w 13312"/>
              <a:gd name="T5" fmla="*/ 11531 h 15376"/>
              <a:gd name="T6" fmla="*/ 0 w 13312"/>
              <a:gd name="T7" fmla="*/ 3844 h 15376"/>
              <a:gd name="T8" fmla="*/ 6656 w 13312"/>
              <a:gd name="T9" fmla="*/ 0 h 15376"/>
              <a:gd name="T10" fmla="*/ 13311 w 13312"/>
              <a:gd name="T11" fmla="*/ 3844 h 15376"/>
              <a:gd name="T12" fmla="*/ 13311 w 13312"/>
              <a:gd name="T13" fmla="*/ 11531 h 15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2" h="15376">
                <a:moveTo>
                  <a:pt x="13311" y="11531"/>
                </a:moveTo>
                <a:lnTo>
                  <a:pt x="6656" y="15375"/>
                </a:lnTo>
                <a:lnTo>
                  <a:pt x="0" y="11531"/>
                </a:lnTo>
                <a:lnTo>
                  <a:pt x="0" y="3844"/>
                </a:lnTo>
                <a:lnTo>
                  <a:pt x="6656" y="0"/>
                </a:lnTo>
                <a:lnTo>
                  <a:pt x="13311" y="3844"/>
                </a:lnTo>
                <a:lnTo>
                  <a:pt x="13311" y="11531"/>
                </a:lnTo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1" name="Group 45">
            <a:extLst>
              <a:ext uri="{FF2B5EF4-FFF2-40B4-BE49-F238E27FC236}">
                <a16:creationId xmlns:a16="http://schemas.microsoft.com/office/drawing/2014/main" id="{23DE89CE-5BAE-0DD6-A467-FC465F1BD146}"/>
              </a:ext>
            </a:extLst>
          </p:cNvPr>
          <p:cNvGrpSpPr/>
          <p:nvPr/>
        </p:nvGrpSpPr>
        <p:grpSpPr>
          <a:xfrm flipV="1">
            <a:off x="1631665" y="4745559"/>
            <a:ext cx="3714806" cy="899945"/>
            <a:chOff x="2892337" y="2924341"/>
            <a:chExt cx="7431905" cy="1550438"/>
          </a:xfrm>
        </p:grpSpPr>
        <p:cxnSp>
          <p:nvCxnSpPr>
            <p:cNvPr id="23" name="Straight Connector 46">
              <a:extLst>
                <a:ext uri="{FF2B5EF4-FFF2-40B4-BE49-F238E27FC236}">
                  <a16:creationId xmlns:a16="http://schemas.microsoft.com/office/drawing/2014/main" id="{2FC09588-3241-DE91-6505-BA450B4E43E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892337" y="2924341"/>
              <a:ext cx="743190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47">
              <a:extLst>
                <a:ext uri="{FF2B5EF4-FFF2-40B4-BE49-F238E27FC236}">
                  <a16:creationId xmlns:a16="http://schemas.microsoft.com/office/drawing/2014/main" id="{589DD1F2-3B1B-DEB3-23CA-A62DE63C76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92337" y="2924341"/>
              <a:ext cx="4888" cy="155043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48">
              <a:extLst>
                <a:ext uri="{FF2B5EF4-FFF2-40B4-BE49-F238E27FC236}">
                  <a16:creationId xmlns:a16="http://schemas.microsoft.com/office/drawing/2014/main" id="{FA555F67-14AA-3868-61B6-5C0E0C3CE54B}"/>
                </a:ext>
              </a:extLst>
            </p:cNvPr>
            <p:cNvCxnSpPr/>
            <p:nvPr/>
          </p:nvCxnSpPr>
          <p:spPr>
            <a:xfrm flipV="1">
              <a:off x="10324242" y="2924341"/>
              <a:ext cx="0" cy="59908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Freeform 204">
            <a:extLst>
              <a:ext uri="{FF2B5EF4-FFF2-40B4-BE49-F238E27FC236}">
                <a16:creationId xmlns:a16="http://schemas.microsoft.com/office/drawing/2014/main" id="{F8972CD5-497D-39E5-6E2D-7321A50C066C}"/>
              </a:ext>
            </a:extLst>
          </p:cNvPr>
          <p:cNvSpPr>
            <a:spLocks noEditPoints="1"/>
          </p:cNvSpPr>
          <p:nvPr/>
        </p:nvSpPr>
        <p:spPr bwMode="auto">
          <a:xfrm>
            <a:off x="1410513" y="4211411"/>
            <a:ext cx="468007" cy="311393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</a:ln>
        </p:spPr>
        <p:txBody>
          <a:bodyPr vert="horz" wrap="square" lIns="121883" tIns="60941" rIns="121883" bIns="60941" numCol="1" anchor="t" anchorCtr="0" compatLnSpc="1"/>
          <a:lstStyle/>
          <a:p>
            <a:endParaRPr 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Freeform 1">
            <a:extLst>
              <a:ext uri="{FF2B5EF4-FFF2-40B4-BE49-F238E27FC236}">
                <a16:creationId xmlns:a16="http://schemas.microsoft.com/office/drawing/2014/main" id="{1A82C2F9-49BC-C783-4BD8-589584167D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29199" y="3934718"/>
            <a:ext cx="693917" cy="801735"/>
          </a:xfrm>
          <a:custGeom>
            <a:avLst/>
            <a:gdLst>
              <a:gd name="T0" fmla="*/ 13311 w 13312"/>
              <a:gd name="T1" fmla="*/ 11531 h 15376"/>
              <a:gd name="T2" fmla="*/ 6656 w 13312"/>
              <a:gd name="T3" fmla="*/ 15375 h 15376"/>
              <a:gd name="T4" fmla="*/ 0 w 13312"/>
              <a:gd name="T5" fmla="*/ 11531 h 15376"/>
              <a:gd name="T6" fmla="*/ 0 w 13312"/>
              <a:gd name="T7" fmla="*/ 3844 h 15376"/>
              <a:gd name="T8" fmla="*/ 6656 w 13312"/>
              <a:gd name="T9" fmla="*/ 0 h 15376"/>
              <a:gd name="T10" fmla="*/ 13311 w 13312"/>
              <a:gd name="T11" fmla="*/ 3844 h 15376"/>
              <a:gd name="T12" fmla="*/ 13311 w 13312"/>
              <a:gd name="T13" fmla="*/ 11531 h 15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2" h="15376">
                <a:moveTo>
                  <a:pt x="13311" y="11531"/>
                </a:moveTo>
                <a:lnTo>
                  <a:pt x="6656" y="15375"/>
                </a:lnTo>
                <a:lnTo>
                  <a:pt x="0" y="11531"/>
                </a:lnTo>
                <a:lnTo>
                  <a:pt x="0" y="3844"/>
                </a:lnTo>
                <a:lnTo>
                  <a:pt x="6656" y="0"/>
                </a:lnTo>
                <a:lnTo>
                  <a:pt x="13311" y="3844"/>
                </a:lnTo>
                <a:lnTo>
                  <a:pt x="13311" y="11531"/>
                </a:lnTo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0" name="Group 51">
            <a:extLst>
              <a:ext uri="{FF2B5EF4-FFF2-40B4-BE49-F238E27FC236}">
                <a16:creationId xmlns:a16="http://schemas.microsoft.com/office/drawing/2014/main" id="{84C043ED-64A0-03A9-5FD6-2E1965D2CC36}"/>
              </a:ext>
            </a:extLst>
          </p:cNvPr>
          <p:cNvGrpSpPr/>
          <p:nvPr/>
        </p:nvGrpSpPr>
        <p:grpSpPr>
          <a:xfrm flipH="1" flipV="1">
            <a:off x="6834177" y="4736402"/>
            <a:ext cx="3856582" cy="899945"/>
            <a:chOff x="2913160" y="2924341"/>
            <a:chExt cx="7411082" cy="1550438"/>
          </a:xfrm>
        </p:grpSpPr>
        <p:cxnSp>
          <p:nvCxnSpPr>
            <p:cNvPr id="32" name="Straight Connector 52">
              <a:extLst>
                <a:ext uri="{FF2B5EF4-FFF2-40B4-BE49-F238E27FC236}">
                  <a16:creationId xmlns:a16="http://schemas.microsoft.com/office/drawing/2014/main" id="{19AD233C-1ADE-9FF8-E7F0-DB63C0F16715}"/>
                </a:ext>
              </a:extLst>
            </p:cNvPr>
            <p:cNvCxnSpPr/>
            <p:nvPr/>
          </p:nvCxnSpPr>
          <p:spPr>
            <a:xfrm flipH="1">
              <a:off x="2918048" y="2924341"/>
              <a:ext cx="740619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54">
              <a:extLst>
                <a:ext uri="{FF2B5EF4-FFF2-40B4-BE49-F238E27FC236}">
                  <a16:creationId xmlns:a16="http://schemas.microsoft.com/office/drawing/2014/main" id="{162B9FA2-9F60-A3BE-2857-95791825D086}"/>
                </a:ext>
              </a:extLst>
            </p:cNvPr>
            <p:cNvCxnSpPr/>
            <p:nvPr/>
          </p:nvCxnSpPr>
          <p:spPr>
            <a:xfrm flipV="1">
              <a:off x="2913160" y="2924341"/>
              <a:ext cx="4888" cy="155043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57">
              <a:extLst>
                <a:ext uri="{FF2B5EF4-FFF2-40B4-BE49-F238E27FC236}">
                  <a16:creationId xmlns:a16="http://schemas.microsoft.com/office/drawing/2014/main" id="{C93A84CF-A4E8-9DBA-06A9-7B544345A222}"/>
                </a:ext>
              </a:extLst>
            </p:cNvPr>
            <p:cNvCxnSpPr/>
            <p:nvPr/>
          </p:nvCxnSpPr>
          <p:spPr>
            <a:xfrm flipV="1">
              <a:off x="10324242" y="2924341"/>
              <a:ext cx="0" cy="59908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Freeform 154" descr="D:\51PPT模板网\51pptmoban.com\图片.jpg">
            <a:extLst>
              <a:ext uri="{FF2B5EF4-FFF2-40B4-BE49-F238E27FC236}">
                <a16:creationId xmlns:a16="http://schemas.microsoft.com/office/drawing/2014/main" id="{E13A77E0-4C97-EA1B-DA4A-67865AC7467B}"/>
              </a:ext>
            </a:extLst>
          </p:cNvPr>
          <p:cNvSpPr>
            <a:spLocks noEditPoints="1"/>
          </p:cNvSpPr>
          <p:nvPr/>
        </p:nvSpPr>
        <p:spPr bwMode="auto">
          <a:xfrm>
            <a:off x="10520159" y="4161643"/>
            <a:ext cx="338556" cy="366198"/>
          </a:xfrm>
          <a:custGeom>
            <a:avLst/>
            <a:gdLst/>
            <a:ahLst/>
            <a:cxnLst>
              <a:cxn ang="0">
                <a:pos x="58" y="58"/>
              </a:cxn>
              <a:cxn ang="0">
                <a:pos x="41" y="58"/>
              </a:cxn>
              <a:cxn ang="0">
                <a:pos x="31" y="68"/>
              </a:cxn>
              <a:cxn ang="0">
                <a:pos x="22" y="58"/>
              </a:cxn>
              <a:cxn ang="0">
                <a:pos x="5" y="58"/>
              </a:cxn>
              <a:cxn ang="0">
                <a:pos x="0" y="53"/>
              </a:cxn>
              <a:cxn ang="0">
                <a:pos x="12" y="22"/>
              </a:cxn>
              <a:cxn ang="0">
                <a:pos x="28" y="5"/>
              </a:cxn>
              <a:cxn ang="0">
                <a:pos x="28" y="3"/>
              </a:cxn>
              <a:cxn ang="0">
                <a:pos x="31" y="0"/>
              </a:cxn>
              <a:cxn ang="0">
                <a:pos x="35" y="3"/>
              </a:cxn>
              <a:cxn ang="0">
                <a:pos x="35" y="5"/>
              </a:cxn>
              <a:cxn ang="0">
                <a:pos x="51" y="22"/>
              </a:cxn>
              <a:cxn ang="0">
                <a:pos x="63" y="53"/>
              </a:cxn>
              <a:cxn ang="0">
                <a:pos x="58" y="58"/>
              </a:cxn>
              <a:cxn ang="0">
                <a:pos x="31" y="63"/>
              </a:cxn>
              <a:cxn ang="0">
                <a:pos x="26" y="58"/>
              </a:cxn>
              <a:cxn ang="0">
                <a:pos x="25" y="57"/>
              </a:cxn>
              <a:cxn ang="0">
                <a:pos x="25" y="58"/>
              </a:cxn>
              <a:cxn ang="0">
                <a:pos x="31" y="65"/>
              </a:cxn>
              <a:cxn ang="0">
                <a:pos x="32" y="64"/>
              </a:cxn>
              <a:cxn ang="0">
                <a:pos x="31" y="63"/>
              </a:cxn>
            </a:cxnLst>
            <a:rect l="0" t="0" r="r" b="b"/>
            <a:pathLst>
              <a:path w="63" h="68">
                <a:moveTo>
                  <a:pt x="58" y="58"/>
                </a:moveTo>
                <a:cubicBezTo>
                  <a:pt x="41" y="58"/>
                  <a:pt x="41" y="58"/>
                  <a:pt x="41" y="58"/>
                </a:cubicBezTo>
                <a:cubicBezTo>
                  <a:pt x="41" y="63"/>
                  <a:pt x="37" y="68"/>
                  <a:pt x="31" y="68"/>
                </a:cubicBezTo>
                <a:cubicBezTo>
                  <a:pt x="26" y="68"/>
                  <a:pt x="22" y="63"/>
                  <a:pt x="22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2" y="58"/>
                  <a:pt x="0" y="56"/>
                  <a:pt x="0" y="53"/>
                </a:cubicBezTo>
                <a:cubicBezTo>
                  <a:pt x="5" y="48"/>
                  <a:pt x="12" y="40"/>
                  <a:pt x="12" y="22"/>
                </a:cubicBezTo>
                <a:cubicBezTo>
                  <a:pt x="12" y="14"/>
                  <a:pt x="18" y="6"/>
                  <a:pt x="28" y="5"/>
                </a:cubicBezTo>
                <a:cubicBezTo>
                  <a:pt x="28" y="4"/>
                  <a:pt x="28" y="4"/>
                  <a:pt x="28" y="3"/>
                </a:cubicBezTo>
                <a:cubicBezTo>
                  <a:pt x="28" y="1"/>
                  <a:pt x="29" y="0"/>
                  <a:pt x="31" y="0"/>
                </a:cubicBezTo>
                <a:cubicBezTo>
                  <a:pt x="33" y="0"/>
                  <a:pt x="35" y="1"/>
                  <a:pt x="35" y="3"/>
                </a:cubicBezTo>
                <a:cubicBezTo>
                  <a:pt x="35" y="4"/>
                  <a:pt x="35" y="4"/>
                  <a:pt x="35" y="5"/>
                </a:cubicBezTo>
                <a:cubicBezTo>
                  <a:pt x="45" y="6"/>
                  <a:pt x="51" y="14"/>
                  <a:pt x="51" y="22"/>
                </a:cubicBezTo>
                <a:cubicBezTo>
                  <a:pt x="51" y="40"/>
                  <a:pt x="57" y="48"/>
                  <a:pt x="63" y="53"/>
                </a:cubicBezTo>
                <a:cubicBezTo>
                  <a:pt x="63" y="56"/>
                  <a:pt x="61" y="58"/>
                  <a:pt x="58" y="58"/>
                </a:cubicBezTo>
                <a:close/>
                <a:moveTo>
                  <a:pt x="31" y="63"/>
                </a:moveTo>
                <a:cubicBezTo>
                  <a:pt x="28" y="63"/>
                  <a:pt x="26" y="61"/>
                  <a:pt x="26" y="58"/>
                </a:cubicBezTo>
                <a:cubicBezTo>
                  <a:pt x="26" y="58"/>
                  <a:pt x="26" y="57"/>
                  <a:pt x="25" y="57"/>
                </a:cubicBezTo>
                <a:cubicBezTo>
                  <a:pt x="25" y="57"/>
                  <a:pt x="25" y="58"/>
                  <a:pt x="25" y="58"/>
                </a:cubicBezTo>
                <a:cubicBezTo>
                  <a:pt x="25" y="62"/>
                  <a:pt x="28" y="65"/>
                  <a:pt x="31" y="65"/>
                </a:cubicBezTo>
                <a:cubicBezTo>
                  <a:pt x="32" y="65"/>
                  <a:pt x="32" y="64"/>
                  <a:pt x="32" y="64"/>
                </a:cubicBezTo>
                <a:cubicBezTo>
                  <a:pt x="32" y="64"/>
                  <a:pt x="32" y="63"/>
                  <a:pt x="31" y="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</a:ln>
        </p:spPr>
        <p:txBody>
          <a:bodyPr vert="horz" wrap="square" lIns="121883" tIns="60941" rIns="121883" bIns="60941" numCol="1" anchor="t" anchorCtr="0" compatLnSpc="1"/>
          <a:lstStyle/>
          <a:p>
            <a:endParaRPr 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Freeform 1">
            <a:extLst>
              <a:ext uri="{FF2B5EF4-FFF2-40B4-BE49-F238E27FC236}">
                <a16:creationId xmlns:a16="http://schemas.microsoft.com/office/drawing/2014/main" id="{B761BA9F-1866-B5E3-833B-10BFAB3980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29199" y="2546102"/>
            <a:ext cx="693917" cy="801735"/>
          </a:xfrm>
          <a:custGeom>
            <a:avLst/>
            <a:gdLst>
              <a:gd name="T0" fmla="*/ 13311 w 13312"/>
              <a:gd name="T1" fmla="*/ 11531 h 15376"/>
              <a:gd name="T2" fmla="*/ 6656 w 13312"/>
              <a:gd name="T3" fmla="*/ 15375 h 15376"/>
              <a:gd name="T4" fmla="*/ 0 w 13312"/>
              <a:gd name="T5" fmla="*/ 11531 h 15376"/>
              <a:gd name="T6" fmla="*/ 0 w 13312"/>
              <a:gd name="T7" fmla="*/ 3844 h 15376"/>
              <a:gd name="T8" fmla="*/ 6656 w 13312"/>
              <a:gd name="T9" fmla="*/ 0 h 15376"/>
              <a:gd name="T10" fmla="*/ 13311 w 13312"/>
              <a:gd name="T11" fmla="*/ 3844 h 15376"/>
              <a:gd name="T12" fmla="*/ 13311 w 13312"/>
              <a:gd name="T13" fmla="*/ 11531 h 15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12" h="15376">
                <a:moveTo>
                  <a:pt x="13311" y="11531"/>
                </a:moveTo>
                <a:lnTo>
                  <a:pt x="6656" y="15375"/>
                </a:lnTo>
                <a:lnTo>
                  <a:pt x="0" y="11531"/>
                </a:lnTo>
                <a:lnTo>
                  <a:pt x="0" y="3844"/>
                </a:lnTo>
                <a:lnTo>
                  <a:pt x="6656" y="0"/>
                </a:lnTo>
                <a:lnTo>
                  <a:pt x="13311" y="3844"/>
                </a:lnTo>
                <a:lnTo>
                  <a:pt x="13311" y="11531"/>
                </a:lnTo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  <a:effectLst/>
        </p:spPr>
        <p:txBody>
          <a:bodyPr wrap="none" anchor="ctr"/>
          <a:lstStyle/>
          <a:p>
            <a:endParaRPr 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9" name="Group 64">
            <a:extLst>
              <a:ext uri="{FF2B5EF4-FFF2-40B4-BE49-F238E27FC236}">
                <a16:creationId xmlns:a16="http://schemas.microsoft.com/office/drawing/2014/main" id="{8DBE3A76-D371-BB7C-1B8E-27C42B7ED25F}"/>
              </a:ext>
            </a:extLst>
          </p:cNvPr>
          <p:cNvGrpSpPr/>
          <p:nvPr/>
        </p:nvGrpSpPr>
        <p:grpSpPr>
          <a:xfrm flipH="1">
            <a:off x="6834177" y="1667514"/>
            <a:ext cx="3856582" cy="878589"/>
            <a:chOff x="2918048" y="2924341"/>
            <a:chExt cx="7406194" cy="1757177"/>
          </a:xfrm>
        </p:grpSpPr>
        <p:cxnSp>
          <p:nvCxnSpPr>
            <p:cNvPr id="41" name="Straight Connector 65">
              <a:extLst>
                <a:ext uri="{FF2B5EF4-FFF2-40B4-BE49-F238E27FC236}">
                  <a16:creationId xmlns:a16="http://schemas.microsoft.com/office/drawing/2014/main" id="{8F820D1C-AB06-8E12-F7D3-10FCB35A8222}"/>
                </a:ext>
              </a:extLst>
            </p:cNvPr>
            <p:cNvCxnSpPr/>
            <p:nvPr/>
          </p:nvCxnSpPr>
          <p:spPr>
            <a:xfrm flipH="1">
              <a:off x="2918048" y="2924341"/>
              <a:ext cx="740619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66">
              <a:extLst>
                <a:ext uri="{FF2B5EF4-FFF2-40B4-BE49-F238E27FC236}">
                  <a16:creationId xmlns:a16="http://schemas.microsoft.com/office/drawing/2014/main" id="{9D6605F2-4135-62A8-BB18-A411A181CF8A}"/>
                </a:ext>
              </a:extLst>
            </p:cNvPr>
            <p:cNvCxnSpPr/>
            <p:nvPr/>
          </p:nvCxnSpPr>
          <p:spPr>
            <a:xfrm flipV="1">
              <a:off x="2918048" y="2924341"/>
              <a:ext cx="0" cy="175717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67">
              <a:extLst>
                <a:ext uri="{FF2B5EF4-FFF2-40B4-BE49-F238E27FC236}">
                  <a16:creationId xmlns:a16="http://schemas.microsoft.com/office/drawing/2014/main" id="{F00DDEAA-9FA8-BE5B-1B9B-6EB06CE7885C}"/>
                </a:ext>
              </a:extLst>
            </p:cNvPr>
            <p:cNvCxnSpPr/>
            <p:nvPr/>
          </p:nvCxnSpPr>
          <p:spPr>
            <a:xfrm flipV="1">
              <a:off x="10324242" y="2924341"/>
              <a:ext cx="0" cy="59908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Freeform 166">
            <a:extLst>
              <a:ext uri="{FF2B5EF4-FFF2-40B4-BE49-F238E27FC236}">
                <a16:creationId xmlns:a16="http://schemas.microsoft.com/office/drawing/2014/main" id="{AFA55A1D-6D6D-E56C-6832-412454554783}"/>
              </a:ext>
            </a:extLst>
          </p:cNvPr>
          <p:cNvSpPr>
            <a:spLocks noEditPoints="1"/>
          </p:cNvSpPr>
          <p:nvPr/>
        </p:nvSpPr>
        <p:spPr bwMode="auto">
          <a:xfrm>
            <a:off x="10493598" y="2770331"/>
            <a:ext cx="365117" cy="368059"/>
          </a:xfrm>
          <a:custGeom>
            <a:avLst/>
            <a:gdLst/>
            <a:ahLst/>
            <a:cxnLst>
              <a:cxn ang="0">
                <a:pos x="1" y="42"/>
              </a:cxn>
              <a:cxn ang="0">
                <a:pos x="1" y="40"/>
              </a:cxn>
              <a:cxn ang="0">
                <a:pos x="14" y="41"/>
              </a:cxn>
              <a:cxn ang="0">
                <a:pos x="30" y="19"/>
              </a:cxn>
              <a:cxn ang="0">
                <a:pos x="17" y="8"/>
              </a:cxn>
              <a:cxn ang="0">
                <a:pos x="9" y="14"/>
              </a:cxn>
              <a:cxn ang="0">
                <a:pos x="9" y="19"/>
              </a:cxn>
              <a:cxn ang="0">
                <a:pos x="18" y="39"/>
              </a:cxn>
              <a:cxn ang="0">
                <a:pos x="4" y="24"/>
              </a:cxn>
              <a:cxn ang="0">
                <a:pos x="4" y="9"/>
              </a:cxn>
              <a:cxn ang="0">
                <a:pos x="17" y="0"/>
              </a:cxn>
              <a:cxn ang="0">
                <a:pos x="37" y="16"/>
              </a:cxn>
              <a:cxn ang="0">
                <a:pos x="30" y="19"/>
              </a:cxn>
              <a:cxn ang="0">
                <a:pos x="6" y="58"/>
              </a:cxn>
              <a:cxn ang="0">
                <a:pos x="5" y="56"/>
              </a:cxn>
              <a:cxn ang="0">
                <a:pos x="16" y="46"/>
              </a:cxn>
              <a:cxn ang="0">
                <a:pos x="7" y="58"/>
              </a:cxn>
              <a:cxn ang="0">
                <a:pos x="22" y="63"/>
              </a:cxn>
              <a:cxn ang="0">
                <a:pos x="20" y="49"/>
              </a:cxn>
              <a:cxn ang="0">
                <a:pos x="23" y="49"/>
              </a:cxn>
              <a:cxn ang="0">
                <a:pos x="59" y="54"/>
              </a:cxn>
              <a:cxn ang="0">
                <a:pos x="46" y="62"/>
              </a:cxn>
              <a:cxn ang="0">
                <a:pos x="25" y="46"/>
              </a:cxn>
              <a:cxn ang="0">
                <a:pos x="33" y="43"/>
              </a:cxn>
              <a:cxn ang="0">
                <a:pos x="48" y="54"/>
              </a:cxn>
              <a:cxn ang="0">
                <a:pos x="55" y="46"/>
              </a:cxn>
              <a:cxn ang="0">
                <a:pos x="44" y="33"/>
              </a:cxn>
              <a:cxn ang="0">
                <a:pos x="46" y="25"/>
              </a:cxn>
              <a:cxn ang="0">
                <a:pos x="62" y="46"/>
              </a:cxn>
              <a:cxn ang="0">
                <a:pos x="42" y="13"/>
              </a:cxn>
              <a:cxn ang="0">
                <a:pos x="40" y="13"/>
              </a:cxn>
              <a:cxn ang="0">
                <a:pos x="41" y="0"/>
              </a:cxn>
              <a:cxn ang="0">
                <a:pos x="42" y="13"/>
              </a:cxn>
              <a:cxn ang="0">
                <a:pos x="47" y="17"/>
              </a:cxn>
              <a:cxn ang="0">
                <a:pos x="46" y="15"/>
              </a:cxn>
              <a:cxn ang="0">
                <a:pos x="58" y="5"/>
              </a:cxn>
              <a:cxn ang="0">
                <a:pos x="48" y="16"/>
              </a:cxn>
              <a:cxn ang="0">
                <a:pos x="50" y="23"/>
              </a:cxn>
              <a:cxn ang="0">
                <a:pos x="50" y="20"/>
              </a:cxn>
              <a:cxn ang="0">
                <a:pos x="63" y="22"/>
              </a:cxn>
            </a:cxnLst>
            <a:rect l="0" t="0" r="r" b="b"/>
            <a:pathLst>
              <a:path w="63" h="63">
                <a:moveTo>
                  <a:pt x="13" y="42"/>
                </a:moveTo>
                <a:cubicBezTo>
                  <a:pt x="1" y="42"/>
                  <a:pt x="1" y="42"/>
                  <a:pt x="1" y="42"/>
                </a:cubicBezTo>
                <a:cubicBezTo>
                  <a:pt x="0" y="42"/>
                  <a:pt x="0" y="42"/>
                  <a:pt x="0" y="41"/>
                </a:cubicBezTo>
                <a:cubicBezTo>
                  <a:pt x="0" y="40"/>
                  <a:pt x="0" y="40"/>
                  <a:pt x="1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4" y="41"/>
                </a:cubicBezTo>
                <a:cubicBezTo>
                  <a:pt x="14" y="42"/>
                  <a:pt x="14" y="42"/>
                  <a:pt x="13" y="42"/>
                </a:cubicBezTo>
                <a:close/>
                <a:moveTo>
                  <a:pt x="30" y="19"/>
                </a:move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18" y="8"/>
                  <a:pt x="17" y="8"/>
                </a:cubicBezTo>
                <a:cubicBezTo>
                  <a:pt x="16" y="8"/>
                  <a:pt x="15" y="8"/>
                  <a:pt x="14" y="9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19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7" y="38"/>
                  <a:pt x="16" y="37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2"/>
                  <a:pt x="0" y="20"/>
                  <a:pt x="0" y="17"/>
                </a:cubicBezTo>
                <a:cubicBezTo>
                  <a:pt x="0" y="14"/>
                  <a:pt x="2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1" y="1"/>
                  <a:pt x="14" y="0"/>
                  <a:pt x="17" y="0"/>
                </a:cubicBezTo>
                <a:cubicBezTo>
                  <a:pt x="20" y="0"/>
                  <a:pt x="23" y="1"/>
                  <a:pt x="25" y="4"/>
                </a:cubicBezTo>
                <a:cubicBezTo>
                  <a:pt x="37" y="16"/>
                  <a:pt x="37" y="16"/>
                  <a:pt x="37" y="16"/>
                </a:cubicBezTo>
                <a:cubicBezTo>
                  <a:pt x="38" y="17"/>
                  <a:pt x="38" y="18"/>
                  <a:pt x="39" y="18"/>
                </a:cubicBezTo>
                <a:lnTo>
                  <a:pt x="30" y="19"/>
                </a:lnTo>
                <a:close/>
                <a:moveTo>
                  <a:pt x="7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5" y="58"/>
                  <a:pt x="5" y="58"/>
                </a:cubicBezTo>
                <a:cubicBezTo>
                  <a:pt x="5" y="57"/>
                  <a:pt x="5" y="56"/>
                  <a:pt x="5" y="5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6" y="46"/>
                  <a:pt x="16" y="46"/>
                </a:cubicBezTo>
                <a:cubicBezTo>
                  <a:pt x="17" y="47"/>
                  <a:pt x="17" y="47"/>
                  <a:pt x="16" y="48"/>
                </a:cubicBezTo>
                <a:lnTo>
                  <a:pt x="7" y="58"/>
                </a:lnTo>
                <a:close/>
                <a:moveTo>
                  <a:pt x="23" y="62"/>
                </a:moveTo>
                <a:cubicBezTo>
                  <a:pt x="23" y="62"/>
                  <a:pt x="22" y="63"/>
                  <a:pt x="22" y="63"/>
                </a:cubicBezTo>
                <a:cubicBezTo>
                  <a:pt x="21" y="63"/>
                  <a:pt x="20" y="62"/>
                  <a:pt x="20" y="62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1" y="48"/>
                  <a:pt x="22" y="48"/>
                </a:cubicBezTo>
                <a:cubicBezTo>
                  <a:pt x="22" y="48"/>
                  <a:pt x="23" y="49"/>
                  <a:pt x="23" y="49"/>
                </a:cubicBezTo>
                <a:lnTo>
                  <a:pt x="23" y="62"/>
                </a:lnTo>
                <a:close/>
                <a:moveTo>
                  <a:pt x="59" y="54"/>
                </a:moveTo>
                <a:cubicBezTo>
                  <a:pt x="54" y="59"/>
                  <a:pt x="54" y="59"/>
                  <a:pt x="54" y="59"/>
                </a:cubicBezTo>
                <a:cubicBezTo>
                  <a:pt x="51" y="61"/>
                  <a:pt x="49" y="62"/>
                  <a:pt x="46" y="62"/>
                </a:cubicBezTo>
                <a:cubicBezTo>
                  <a:pt x="43" y="62"/>
                  <a:pt x="40" y="61"/>
                  <a:pt x="38" y="59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4" y="45"/>
                  <a:pt x="24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43" y="54"/>
                  <a:pt x="43" y="54"/>
                  <a:pt x="43" y="54"/>
                </a:cubicBezTo>
                <a:cubicBezTo>
                  <a:pt x="45" y="55"/>
                  <a:pt x="47" y="55"/>
                  <a:pt x="48" y="54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5" y="47"/>
                  <a:pt x="55" y="46"/>
                </a:cubicBezTo>
                <a:cubicBezTo>
                  <a:pt x="55" y="45"/>
                  <a:pt x="55" y="44"/>
                  <a:pt x="54" y="4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24"/>
                  <a:pt x="44" y="24"/>
                  <a:pt x="44" y="24"/>
                </a:cubicBezTo>
                <a:cubicBezTo>
                  <a:pt x="45" y="24"/>
                  <a:pt x="46" y="25"/>
                  <a:pt x="46" y="25"/>
                </a:cubicBezTo>
                <a:cubicBezTo>
                  <a:pt x="59" y="38"/>
                  <a:pt x="59" y="38"/>
                  <a:pt x="59" y="38"/>
                </a:cubicBezTo>
                <a:cubicBezTo>
                  <a:pt x="61" y="40"/>
                  <a:pt x="62" y="43"/>
                  <a:pt x="62" y="46"/>
                </a:cubicBezTo>
                <a:cubicBezTo>
                  <a:pt x="62" y="49"/>
                  <a:pt x="61" y="52"/>
                  <a:pt x="59" y="54"/>
                </a:cubicBezTo>
                <a:close/>
                <a:moveTo>
                  <a:pt x="42" y="13"/>
                </a:moveTo>
                <a:cubicBezTo>
                  <a:pt x="42" y="14"/>
                  <a:pt x="42" y="14"/>
                  <a:pt x="41" y="14"/>
                </a:cubicBezTo>
                <a:cubicBezTo>
                  <a:pt x="40" y="14"/>
                  <a:pt x="40" y="14"/>
                  <a:pt x="40" y="13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1"/>
                </a:cubicBezTo>
                <a:lnTo>
                  <a:pt x="42" y="13"/>
                </a:lnTo>
                <a:close/>
                <a:moveTo>
                  <a:pt x="48" y="16"/>
                </a:moveTo>
                <a:cubicBezTo>
                  <a:pt x="48" y="17"/>
                  <a:pt x="47" y="17"/>
                  <a:pt x="47" y="17"/>
                </a:cubicBezTo>
                <a:cubicBezTo>
                  <a:pt x="47" y="17"/>
                  <a:pt x="47" y="17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4"/>
                  <a:pt x="57" y="4"/>
                  <a:pt x="58" y="5"/>
                </a:cubicBezTo>
                <a:cubicBezTo>
                  <a:pt x="58" y="5"/>
                  <a:pt x="58" y="6"/>
                  <a:pt x="58" y="7"/>
                </a:cubicBezTo>
                <a:lnTo>
                  <a:pt x="48" y="16"/>
                </a:lnTo>
                <a:close/>
                <a:moveTo>
                  <a:pt x="62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49" y="23"/>
                  <a:pt x="48" y="22"/>
                  <a:pt x="48" y="22"/>
                </a:cubicBezTo>
                <a:cubicBezTo>
                  <a:pt x="48" y="21"/>
                  <a:pt x="49" y="20"/>
                  <a:pt x="50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3" y="21"/>
                  <a:pt x="63" y="22"/>
                </a:cubicBezTo>
                <a:cubicBezTo>
                  <a:pt x="63" y="22"/>
                  <a:pt x="62" y="23"/>
                  <a:pt x="62" y="2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</a:ln>
        </p:spPr>
        <p:txBody>
          <a:bodyPr vert="horz" wrap="square" lIns="121883" tIns="60941" rIns="121883" bIns="60941" numCol="1" anchor="t" anchorCtr="0" compatLnSpc="1"/>
          <a:lstStyle/>
          <a:p>
            <a:endParaRPr lang="en-US" sz="2400">
              <a:solidFill>
                <a:schemeClr val="accent5">
                  <a:lumMod val="20000"/>
                  <a:lumOff val="8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92FA14FF-CDC7-143F-8FDA-5499C6016FB1}"/>
              </a:ext>
            </a:extLst>
          </p:cNvPr>
          <p:cNvGrpSpPr/>
          <p:nvPr/>
        </p:nvGrpSpPr>
        <p:grpSpPr>
          <a:xfrm>
            <a:off x="1642073" y="1610662"/>
            <a:ext cx="3707956" cy="878589"/>
            <a:chOff x="1642073" y="1610662"/>
            <a:chExt cx="3707956" cy="878589"/>
          </a:xfrm>
        </p:grpSpPr>
        <p:cxnSp>
          <p:nvCxnSpPr>
            <p:cNvPr id="50" name="Straight Connector 7">
              <a:extLst>
                <a:ext uri="{FF2B5EF4-FFF2-40B4-BE49-F238E27FC236}">
                  <a16:creationId xmlns:a16="http://schemas.microsoft.com/office/drawing/2014/main" id="{8FFEB653-E246-D2A1-8B60-83A04B8C0C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42073" y="1610662"/>
              <a:ext cx="370795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44">
              <a:extLst>
                <a:ext uri="{FF2B5EF4-FFF2-40B4-BE49-F238E27FC236}">
                  <a16:creationId xmlns:a16="http://schemas.microsoft.com/office/drawing/2014/main" id="{8B9588D6-4E58-CE2C-4C82-DFBFBF6F3A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2073" y="1610662"/>
              <a:ext cx="0" cy="87858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6">
              <a:extLst>
                <a:ext uri="{FF2B5EF4-FFF2-40B4-BE49-F238E27FC236}">
                  <a16:creationId xmlns:a16="http://schemas.microsoft.com/office/drawing/2014/main" id="{6D5A4291-57BC-EE63-A815-250DB4498500}"/>
                </a:ext>
              </a:extLst>
            </p:cNvPr>
            <p:cNvCxnSpPr/>
            <p:nvPr/>
          </p:nvCxnSpPr>
          <p:spPr>
            <a:xfrm flipV="1">
              <a:off x="5350029" y="1614757"/>
              <a:ext cx="0" cy="3407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976D593-030D-9FD2-C916-FE5B5041FB7E}"/>
              </a:ext>
            </a:extLst>
          </p:cNvPr>
          <p:cNvGrpSpPr/>
          <p:nvPr/>
        </p:nvGrpSpPr>
        <p:grpSpPr>
          <a:xfrm>
            <a:off x="7639184" y="2303780"/>
            <a:ext cx="2235568" cy="1047355"/>
            <a:chOff x="283598" y="1906534"/>
            <a:chExt cx="2235568" cy="104735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83F5D16-2BC1-837F-C505-C247A01952D9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652AC7A-E739-90CE-959C-0A4E7CB9AB6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D5CF4B1-A5EB-6BD4-70AA-43C6CE4BF703}"/>
              </a:ext>
            </a:extLst>
          </p:cNvPr>
          <p:cNvGrpSpPr/>
          <p:nvPr/>
        </p:nvGrpSpPr>
        <p:grpSpPr>
          <a:xfrm>
            <a:off x="2298899" y="2303780"/>
            <a:ext cx="2235567" cy="1047355"/>
            <a:chOff x="1032570" y="1906534"/>
            <a:chExt cx="2235567" cy="104735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6A26CE4A-427F-D8F6-4189-EAA9826DEF29}"/>
                </a:ext>
              </a:extLst>
            </p:cNvPr>
            <p:cNvSpPr txBox="1"/>
            <p:nvPr/>
          </p:nvSpPr>
          <p:spPr>
            <a:xfrm>
              <a:off x="1050919" y="2190603"/>
              <a:ext cx="21991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A6C00AC-9B2B-CE6B-E95A-94E252E3712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F7B40A3C-6D56-381E-B40F-34538399918E}"/>
              </a:ext>
            </a:extLst>
          </p:cNvPr>
          <p:cNvGrpSpPr/>
          <p:nvPr/>
        </p:nvGrpSpPr>
        <p:grpSpPr>
          <a:xfrm>
            <a:off x="7639184" y="4012833"/>
            <a:ext cx="2235568" cy="1047355"/>
            <a:chOff x="283598" y="1906534"/>
            <a:chExt cx="2235568" cy="1047355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83265353-5678-68CA-2A5D-7B5F1ACA1E1D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7252C8FA-C327-4F45-3F87-A1C25FA4FDE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547F6FF-1218-EF00-7F59-F1AC7D675138}"/>
              </a:ext>
            </a:extLst>
          </p:cNvPr>
          <p:cNvGrpSpPr/>
          <p:nvPr/>
        </p:nvGrpSpPr>
        <p:grpSpPr>
          <a:xfrm>
            <a:off x="2298899" y="4012833"/>
            <a:ext cx="2235567" cy="1047355"/>
            <a:chOff x="1032570" y="1906534"/>
            <a:chExt cx="2235567" cy="1047355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3242BA3-5311-CDC6-1FD2-144E3BC5699E}"/>
                </a:ext>
              </a:extLst>
            </p:cNvPr>
            <p:cNvSpPr txBox="1"/>
            <p:nvPr/>
          </p:nvSpPr>
          <p:spPr>
            <a:xfrm>
              <a:off x="1050919" y="2190603"/>
              <a:ext cx="219910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6CCC7AA6-E28F-C64D-2AB9-675453A9C6C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0suowht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14271"/>
        </a:solidFill>
        <a:ln>
          <a:noFill/>
        </a:ln>
      </a:spPr>
      <a:bodyPr rtlCol="0" anchor="ctr"/>
      <a:lstStyle>
        <a:defPPr algn="ctr">
          <a:defRPr sz="2400">
            <a:cs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</TotalTime>
  <Words>2544</Words>
  <Application>Microsoft Office PowerPoint</Application>
  <PresentationFormat>宽屏</PresentationFormat>
  <Paragraphs>277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Aa厚底黑</vt:lpstr>
      <vt:lpstr>Arial Unicode MS</vt:lpstr>
      <vt:lpstr>Dotum</vt:lpstr>
      <vt:lpstr>HarmonyOS Sans SC Light</vt:lpstr>
      <vt:lpstr>MiSans Semibold</vt:lpstr>
      <vt:lpstr>等线</vt:lpstr>
      <vt:lpstr>方正黑体简体</vt:lpstr>
      <vt:lpstr>微软雅黑</vt:lpstr>
      <vt:lpstr>Arial</vt:lpstr>
      <vt:lpstr>Open Sans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蓝色简约学术风毕业论文答辩PPT模板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71</cp:revision>
  <dcterms:created xsi:type="dcterms:W3CDTF">2024-03-15T14:02:29Z</dcterms:created>
  <dcterms:modified xsi:type="dcterms:W3CDTF">2024-03-18T13:39:35Z</dcterms:modified>
  <cp:contentStatus>蓝色简约学术风毕业论文答辩PPT模板，www.51pptmoban.com</cp:contentStatus>
  <cp:version>51pptmoban.com（V51PPT-031801版）</cp:version>
</cp:coreProperties>
</file>