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18" r:id="rId2"/>
    <p:sldId id="2520" r:id="rId3"/>
    <p:sldId id="2521" r:id="rId4"/>
    <p:sldId id="2522" r:id="rId5"/>
    <p:sldId id="2523" r:id="rId6"/>
    <p:sldId id="2527" r:id="rId7"/>
    <p:sldId id="2524" r:id="rId8"/>
    <p:sldId id="2528" r:id="rId9"/>
    <p:sldId id="2525" r:id="rId10"/>
    <p:sldId id="2526" r:id="rId11"/>
    <p:sldId id="2529" r:id="rId12"/>
    <p:sldId id="2530" r:id="rId13"/>
    <p:sldId id="2533" r:id="rId14"/>
    <p:sldId id="2531" r:id="rId15"/>
    <p:sldId id="2532" r:id="rId16"/>
    <p:sldId id="2534" r:id="rId17"/>
    <p:sldId id="2536" r:id="rId18"/>
    <p:sldId id="2537" r:id="rId19"/>
    <p:sldId id="2535" r:id="rId20"/>
    <p:sldId id="2538" r:id="rId21"/>
    <p:sldId id="2539" r:id="rId22"/>
    <p:sldId id="2540" r:id="rId23"/>
    <p:sldId id="2541" r:id="rId24"/>
    <p:sldId id="2007578505" r:id="rId25"/>
    <p:sldId id="200757850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pos="71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A78A"/>
    <a:srgbClr val="27CADB"/>
    <a:srgbClr val="E5E5E5"/>
    <a:srgbClr val="C8EFEE"/>
    <a:srgbClr val="D57D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984" autoAdjust="0"/>
  </p:normalViewPr>
  <p:slideViewPr>
    <p:cSldViewPr snapToGrid="0" showGuides="1">
      <p:cViewPr>
        <p:scale>
          <a:sx n="75" d="100"/>
          <a:sy n="75" d="100"/>
        </p:scale>
        <p:origin x="-90" y="648"/>
      </p:cViewPr>
      <p:guideLst>
        <p:guide orient="horz" pos="2160"/>
        <p:guide pos="3840"/>
        <p:guide pos="483"/>
        <p:guide pos="7197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C82C4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7CAD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C79C-40EB-AFB8-AB67E2A12DA9}"/>
              </c:ext>
            </c:extLst>
          </c:dPt>
          <c:dPt>
            <c:idx val="1"/>
            <c:invertIfNegative val="0"/>
            <c:bubble3D val="0"/>
            <c:spPr>
              <a:solidFill>
                <a:srgbClr val="FCA78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79C-40EB-AFB8-AB67E2A12DA9}"/>
              </c:ext>
            </c:extLst>
          </c:dPt>
          <c:dPt>
            <c:idx val="2"/>
            <c:invertIfNegative val="0"/>
            <c:bubble3D val="0"/>
            <c:spPr>
              <a:solidFill>
                <a:srgbClr val="27CAD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C79C-40EB-AFB8-AB67E2A12DA9}"/>
              </c:ext>
            </c:extLst>
          </c:dPt>
          <c:dPt>
            <c:idx val="3"/>
            <c:invertIfNegative val="0"/>
            <c:bubble3D val="0"/>
            <c:spPr>
              <a:solidFill>
                <a:srgbClr val="FCA78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79C-40EB-AFB8-AB67E2A12DA9}"/>
              </c:ext>
            </c:extLst>
          </c:dPt>
          <c:dPt>
            <c:idx val="4"/>
            <c:invertIfNegative val="0"/>
            <c:bubble3D val="0"/>
            <c:spPr>
              <a:solidFill>
                <a:srgbClr val="27CAD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C79C-40EB-AFB8-AB67E2A12DA9}"/>
              </c:ext>
            </c:extLst>
          </c:dPt>
          <c:dPt>
            <c:idx val="5"/>
            <c:invertIfNegative val="0"/>
            <c:bubble3D val="0"/>
            <c:spPr>
              <a:solidFill>
                <a:srgbClr val="FCA78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79C-40EB-AFB8-AB67E2A12DA9}"/>
              </c:ext>
            </c:extLst>
          </c:dPt>
          <c:dPt>
            <c:idx val="6"/>
            <c:invertIfNegative val="0"/>
            <c:bubble3D val="0"/>
            <c:spPr>
              <a:solidFill>
                <a:srgbClr val="27CAD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C79C-40EB-AFB8-AB67E2A12DA9}"/>
              </c:ext>
            </c:extLst>
          </c:dPt>
          <c:cat>
            <c:strRef>
              <c:f>Sheet1!$A$2:$A$8</c:f>
              <c:strCache>
                <c:ptCount val="7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  <c:pt idx="4">
                  <c:v>标题五</c:v>
                </c:pt>
                <c:pt idx="5">
                  <c:v>标题六</c:v>
                </c:pt>
                <c:pt idx="6">
                  <c:v>标题七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6.9</c:v>
                </c:pt>
                <c:pt idx="6">
                  <c:v>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79C-40EB-AFB8-AB67E2A12D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5"/>
        <c:overlap val="-22"/>
        <c:axId val="-340803568"/>
        <c:axId val="-34080628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12</c:v>
                </c:pt>
              </c:strCache>
            </c:strRef>
          </c:tx>
          <c:spPr>
            <a:ln w="34925" cap="rnd">
              <a:solidFill>
                <a:srgbClr val="28282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282828"/>
              </a:solidFill>
              <a:ln w="9525">
                <a:solidFill>
                  <a:srgbClr val="282828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  <c:pt idx="4">
                  <c:v>标题五</c:v>
                </c:pt>
                <c:pt idx="5">
                  <c:v>标题六</c:v>
                </c:pt>
                <c:pt idx="6">
                  <c:v>标题七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</c:v>
                </c:pt>
                <c:pt idx="1">
                  <c:v>2.4</c:v>
                </c:pt>
                <c:pt idx="2">
                  <c:v>3</c:v>
                </c:pt>
                <c:pt idx="3">
                  <c:v>4.7</c:v>
                </c:pt>
                <c:pt idx="4">
                  <c:v>5.3</c:v>
                </c:pt>
                <c:pt idx="5">
                  <c:v>7.1</c:v>
                </c:pt>
                <c:pt idx="6">
                  <c:v>7.6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C79C-40EB-AFB8-AB67E2A12D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340803568"/>
        <c:axId val="-340806288"/>
      </c:lineChart>
      <c:catAx>
        <c:axId val="-340803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340806288"/>
        <c:crosses val="autoZero"/>
        <c:auto val="1"/>
        <c:lblAlgn val="ctr"/>
        <c:lblOffset val="100"/>
        <c:noMultiLvlLbl val="0"/>
      </c:catAx>
      <c:valAx>
        <c:axId val="-340806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340803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F06DA7-322D-4004-BDE7-21F87E7E567E}" type="datetimeFigureOut">
              <a:rPr lang="zh-CN" altLang="en-US" smtClean="0"/>
              <a:t>2024/3/19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961A6D-97F7-4D07-AB2A-BF7C073693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94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4518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5781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6525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2734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4932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2073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517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702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2151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8113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581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418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4182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5051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345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7557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908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1798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1062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6300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783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2605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D65BCF-036B-4021-8F83-8402EE66839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261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27C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181FAE-92A3-6829-CA45-62EFD2B71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C5E8-AB89-4F8E-9FBC-7CA3C1F80A76}" type="datetimeFigureOut">
              <a:rPr lang="zh-CN" altLang="en-US" smtClean="0"/>
              <a:t>2024/3/19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A0C261-EF8B-1165-5896-4025ABF4A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A767B7-E022-60BE-05A6-B76FB8328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C672F-A07F-4E9D-8D65-B396192D86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0314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181FAE-92A3-6829-CA45-62EFD2B71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C5E8-AB89-4F8E-9FBC-7CA3C1F80A76}" type="datetimeFigureOut">
              <a:rPr lang="zh-CN" altLang="en-US" smtClean="0"/>
              <a:t>2024/3/19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A0C261-EF8B-1165-5896-4025ABF4A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A767B7-E022-60BE-05A6-B76FB8328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C672F-A07F-4E9D-8D65-B396192D864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63834E38-7A06-8933-919C-A10E6A47310B}"/>
              </a:ext>
            </a:extLst>
          </p:cNvPr>
          <p:cNvSpPr/>
          <p:nvPr userDrawn="1"/>
        </p:nvSpPr>
        <p:spPr>
          <a:xfrm flipH="1">
            <a:off x="0" y="96005"/>
            <a:ext cx="4264182" cy="639146"/>
          </a:xfrm>
          <a:custGeom>
            <a:avLst/>
            <a:gdLst>
              <a:gd name="connsiteX0" fmla="*/ 4264182 w 4264182"/>
              <a:gd name="connsiteY0" fmla="*/ 0 h 639146"/>
              <a:gd name="connsiteX1" fmla="*/ 319574 w 4264182"/>
              <a:gd name="connsiteY1" fmla="*/ 0 h 639146"/>
              <a:gd name="connsiteX2" fmla="*/ 0 w 4264182"/>
              <a:gd name="connsiteY2" fmla="*/ 319573 h 639146"/>
              <a:gd name="connsiteX3" fmla="*/ 0 w 4264182"/>
              <a:gd name="connsiteY3" fmla="*/ 639145 h 639146"/>
              <a:gd name="connsiteX4" fmla="*/ 4264182 w 4264182"/>
              <a:gd name="connsiteY4" fmla="*/ 639146 h 639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4182" h="639146">
                <a:moveTo>
                  <a:pt x="4264182" y="0"/>
                </a:moveTo>
                <a:lnTo>
                  <a:pt x="319574" y="0"/>
                </a:lnTo>
                <a:cubicBezTo>
                  <a:pt x="143079" y="0"/>
                  <a:pt x="0" y="143078"/>
                  <a:pt x="0" y="319573"/>
                </a:cubicBezTo>
                <a:lnTo>
                  <a:pt x="0" y="639145"/>
                </a:lnTo>
                <a:lnTo>
                  <a:pt x="4264182" y="639146"/>
                </a:lnTo>
                <a:close/>
              </a:path>
            </a:pathLst>
          </a:custGeom>
          <a:solidFill>
            <a:srgbClr val="FCA78A"/>
          </a:solidFill>
          <a:ln w="25400">
            <a:noFill/>
          </a:ln>
          <a:effectLst>
            <a:outerShdw blurRad="76200" dist="1016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236074F5-5AF8-2F38-7248-FE64B050B6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361" r="27884"/>
          <a:stretch/>
        </p:blipFill>
        <p:spPr>
          <a:xfrm>
            <a:off x="8868225" y="-1"/>
            <a:ext cx="3323775" cy="2120711"/>
          </a:xfrm>
          <a:prstGeom prst="rect">
            <a:avLst/>
          </a:prstGeom>
        </p:spPr>
      </p:pic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D067AEA4-3481-FEEB-322C-2753789F3051}"/>
              </a:ext>
            </a:extLst>
          </p:cNvPr>
          <p:cNvSpPr/>
          <p:nvPr userDrawn="1"/>
        </p:nvSpPr>
        <p:spPr>
          <a:xfrm flipH="1">
            <a:off x="1" y="6558652"/>
            <a:ext cx="12180869" cy="299348"/>
          </a:xfrm>
          <a:custGeom>
            <a:avLst/>
            <a:gdLst>
              <a:gd name="connsiteX0" fmla="*/ 12180869 w 12180869"/>
              <a:gd name="connsiteY0" fmla="*/ 0 h 299348"/>
              <a:gd name="connsiteX1" fmla="*/ 376874 w 12180869"/>
              <a:gd name="connsiteY1" fmla="*/ 0 h 299348"/>
              <a:gd name="connsiteX2" fmla="*/ 19361 w 12180869"/>
              <a:gd name="connsiteY2" fmla="*/ 236975 h 299348"/>
              <a:gd name="connsiteX3" fmla="*/ 0 w 12180869"/>
              <a:gd name="connsiteY3" fmla="*/ 299348 h 299348"/>
              <a:gd name="connsiteX4" fmla="*/ 12180869 w 12180869"/>
              <a:gd name="connsiteY4" fmla="*/ 299348 h 299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80869" h="299348">
                <a:moveTo>
                  <a:pt x="12180869" y="0"/>
                </a:moveTo>
                <a:lnTo>
                  <a:pt x="376874" y="0"/>
                </a:lnTo>
                <a:cubicBezTo>
                  <a:pt x="216157" y="0"/>
                  <a:pt x="78263" y="97715"/>
                  <a:pt x="19361" y="236975"/>
                </a:cubicBezTo>
                <a:lnTo>
                  <a:pt x="0" y="299348"/>
                </a:lnTo>
                <a:lnTo>
                  <a:pt x="12180869" y="299348"/>
                </a:lnTo>
                <a:close/>
              </a:path>
            </a:pathLst>
          </a:custGeom>
          <a:solidFill>
            <a:srgbClr val="27CAD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486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6129C2-BA51-96F1-A5A2-68D6940A3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C53CA1A-4B0E-F2C7-CFB4-19AE1FECA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21E9A2A-C8DD-2EA8-28CD-003DACB27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C5E8-AB89-4F8E-9FBC-7CA3C1F80A76}" type="datetimeFigureOut">
              <a:rPr lang="zh-CN" altLang="en-US" smtClean="0"/>
              <a:t>2024/3/19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C33F05-7AE0-BD26-7F3C-E572793C3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06D1C24-8D7F-B3CE-D0E7-9039627DF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C672F-A07F-4E9D-8D65-B396192D86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734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1007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647945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D0C09E4-9654-B9B4-4F4E-389C43ABA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1A8E13D-3C6A-9BB8-8FDF-0911486EEF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78B10A-5E5F-4CD3-4C81-E82ED3C676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BC5E8-AB89-4F8E-9FBC-7CA3C1F80A76}" type="datetimeFigureOut">
              <a:rPr lang="zh-CN" altLang="en-US" smtClean="0"/>
              <a:t>2024/3/19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A16DD8-03EB-2849-A576-87674FAA08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CAC69C-32BE-3A64-2F05-62F130DBD2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C672F-A07F-4E9D-8D65-B396192D86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233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2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10" Type="http://schemas.openxmlformats.org/officeDocument/2006/relationships/image" Target="../media/image31.svg"/><Relationship Id="rId4" Type="http://schemas.openxmlformats.org/officeDocument/2006/relationships/image" Target="../media/image30.svg"/><Relationship Id="rId9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openxmlformats.org/officeDocument/2006/relationships/image" Target="../media/image4.sv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C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矩形: 对角圆角 682">
            <a:extLst>
              <a:ext uri="{FF2B5EF4-FFF2-40B4-BE49-F238E27FC236}">
                <a16:creationId xmlns:a16="http://schemas.microsoft.com/office/drawing/2014/main" id="{B21C4187-455C-46A4-8470-066FD67EC479}"/>
              </a:ext>
            </a:extLst>
          </p:cNvPr>
          <p:cNvSpPr/>
          <p:nvPr/>
        </p:nvSpPr>
        <p:spPr>
          <a:xfrm flipH="1">
            <a:off x="906125" y="2190143"/>
            <a:ext cx="10373502" cy="2176386"/>
          </a:xfrm>
          <a:prstGeom prst="round2DiagRect">
            <a:avLst>
              <a:gd name="adj1" fmla="val 50000"/>
              <a:gd name="adj2" fmla="val 0"/>
            </a:avLst>
          </a:prstGeom>
          <a:noFill/>
          <a:ln w="25400">
            <a:solidFill>
              <a:schemeClr val="bg1"/>
            </a:solidFill>
          </a:ln>
          <a:effectLst>
            <a:outerShdw blurRad="76200" dist="1016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2" name="矩形: 对角圆角 681">
            <a:extLst>
              <a:ext uri="{FF2B5EF4-FFF2-40B4-BE49-F238E27FC236}">
                <a16:creationId xmlns:a16="http://schemas.microsoft.com/office/drawing/2014/main" id="{5C85C337-7CF0-DFC3-3E76-96AEB67508B5}"/>
              </a:ext>
            </a:extLst>
          </p:cNvPr>
          <p:cNvSpPr/>
          <p:nvPr/>
        </p:nvSpPr>
        <p:spPr>
          <a:xfrm flipH="1">
            <a:off x="1296299" y="1946859"/>
            <a:ext cx="9599402" cy="2696331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CA78A"/>
          </a:solidFill>
          <a:ln w="63500">
            <a:noFill/>
          </a:ln>
          <a:effectLst>
            <a:outerShdw blurRad="76200" dist="1016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 descr="D:\51PPT模板网\51pptmoban.com\图片.jpg">
            <a:extLst>
              <a:ext uri="{FF2B5EF4-FFF2-40B4-BE49-F238E27FC236}">
                <a16:creationId xmlns:a16="http://schemas.microsoft.com/office/drawing/2014/main" id="{E76E3E83-7877-F2DA-2D5F-6008C0278820}"/>
              </a:ext>
            </a:extLst>
          </p:cNvPr>
          <p:cNvGrpSpPr/>
          <p:nvPr/>
        </p:nvGrpSpPr>
        <p:grpSpPr>
          <a:xfrm>
            <a:off x="4367081" y="686608"/>
            <a:ext cx="3457838" cy="981574"/>
            <a:chOff x="5101252" y="2580016"/>
            <a:chExt cx="3356948" cy="952934"/>
          </a:xfrm>
          <a:solidFill>
            <a:schemeClr val="bg1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73216F17-E42E-2AFF-94B2-0430339F0A09}"/>
                </a:ext>
              </a:extLst>
            </p:cNvPr>
            <p:cNvSpPr/>
            <p:nvPr/>
          </p:nvSpPr>
          <p:spPr>
            <a:xfrm>
              <a:off x="8020702" y="2580016"/>
              <a:ext cx="437498" cy="926983"/>
            </a:xfrm>
            <a:custGeom>
              <a:avLst/>
              <a:gdLst>
                <a:gd name="connsiteX0" fmla="*/ 186281 w 437498"/>
                <a:gd name="connsiteY0" fmla="*/ 0 h 926983"/>
                <a:gd name="connsiteX1" fmla="*/ 255594 w 437498"/>
                <a:gd name="connsiteY1" fmla="*/ 30324 h 926983"/>
                <a:gd name="connsiteX2" fmla="*/ 424501 w 437498"/>
                <a:gd name="connsiteY2" fmla="*/ 420170 h 926983"/>
                <a:gd name="connsiteX3" fmla="*/ 437498 w 437498"/>
                <a:gd name="connsiteY3" fmla="*/ 589123 h 926983"/>
                <a:gd name="connsiteX4" fmla="*/ 259925 w 437498"/>
                <a:gd name="connsiteY4" fmla="*/ 926983 h 926983"/>
                <a:gd name="connsiteX5" fmla="*/ 0 w 437498"/>
                <a:gd name="connsiteY5" fmla="*/ 740703 h 926983"/>
                <a:gd name="connsiteX6" fmla="*/ 173284 w 437498"/>
                <a:gd name="connsiteY6" fmla="*/ 857670 h 926983"/>
                <a:gd name="connsiteX7" fmla="*/ 359521 w 437498"/>
                <a:gd name="connsiteY7" fmla="*/ 632401 h 926983"/>
                <a:gd name="connsiteX8" fmla="*/ 368185 w 437498"/>
                <a:gd name="connsiteY8" fmla="*/ 567462 h 926983"/>
                <a:gd name="connsiteX9" fmla="*/ 363852 w 437498"/>
                <a:gd name="connsiteY9" fmla="*/ 545801 h 926983"/>
                <a:gd name="connsiteX10" fmla="*/ 125630 w 437498"/>
                <a:gd name="connsiteY10" fmla="*/ 602076 h 926983"/>
                <a:gd name="connsiteX11" fmla="*/ 121299 w 437498"/>
                <a:gd name="connsiteY11" fmla="*/ 658393 h 926983"/>
                <a:gd name="connsiteX12" fmla="*/ 64980 w 437498"/>
                <a:gd name="connsiteY12" fmla="*/ 541470 h 926983"/>
                <a:gd name="connsiteX13" fmla="*/ 82310 w 437498"/>
                <a:gd name="connsiteY13" fmla="*/ 528474 h 926983"/>
                <a:gd name="connsiteX14" fmla="*/ 77977 w 437498"/>
                <a:gd name="connsiteY14" fmla="*/ 485152 h 926983"/>
                <a:gd name="connsiteX15" fmla="*/ 168951 w 437498"/>
                <a:gd name="connsiteY15" fmla="*/ 246886 h 926983"/>
                <a:gd name="connsiteX16" fmla="*/ 207940 w 437498"/>
                <a:gd name="connsiteY16" fmla="*/ 251219 h 926983"/>
                <a:gd name="connsiteX17" fmla="*/ 151623 w 437498"/>
                <a:gd name="connsiteY17" fmla="*/ 337860 h 926983"/>
                <a:gd name="connsiteX18" fmla="*/ 233933 w 437498"/>
                <a:gd name="connsiteY18" fmla="*/ 346524 h 926983"/>
                <a:gd name="connsiteX19" fmla="*/ 320533 w 437498"/>
                <a:gd name="connsiteY19" fmla="*/ 424503 h 926983"/>
                <a:gd name="connsiteX20" fmla="*/ 255594 w 437498"/>
                <a:gd name="connsiteY20" fmla="*/ 506813 h 926983"/>
                <a:gd name="connsiteX21" fmla="*/ 363852 w 437498"/>
                <a:gd name="connsiteY21" fmla="*/ 528474 h 926983"/>
                <a:gd name="connsiteX22" fmla="*/ 368185 w 437498"/>
                <a:gd name="connsiteY22" fmla="*/ 454828 h 926983"/>
                <a:gd name="connsiteX23" fmla="*/ 190612 w 437498"/>
                <a:gd name="connsiteY23" fmla="*/ 30324 h 926983"/>
                <a:gd name="connsiteX24" fmla="*/ 121299 w 437498"/>
                <a:gd name="connsiteY24" fmla="*/ 60649 h 926983"/>
                <a:gd name="connsiteX25" fmla="*/ 186281 w 437498"/>
                <a:gd name="connsiteY25" fmla="*/ 0 h 926983"/>
                <a:gd name="connsiteX26" fmla="*/ 181948 w 437498"/>
                <a:gd name="connsiteY26" fmla="*/ 402842 h 926983"/>
                <a:gd name="connsiteX27" fmla="*/ 129962 w 437498"/>
                <a:gd name="connsiteY27" fmla="*/ 515477 h 926983"/>
                <a:gd name="connsiteX28" fmla="*/ 264258 w 437498"/>
                <a:gd name="connsiteY28" fmla="*/ 411506 h 926983"/>
                <a:gd name="connsiteX29" fmla="*/ 181948 w 437498"/>
                <a:gd name="connsiteY29" fmla="*/ 402842 h 92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37498" h="926983">
                  <a:moveTo>
                    <a:pt x="186281" y="0"/>
                  </a:moveTo>
                  <a:cubicBezTo>
                    <a:pt x="212272" y="0"/>
                    <a:pt x="233933" y="12997"/>
                    <a:pt x="255594" y="30324"/>
                  </a:cubicBezTo>
                  <a:cubicBezTo>
                    <a:pt x="385512" y="151623"/>
                    <a:pt x="402842" y="290208"/>
                    <a:pt x="424501" y="420170"/>
                  </a:cubicBezTo>
                  <a:cubicBezTo>
                    <a:pt x="433167" y="472155"/>
                    <a:pt x="437498" y="576126"/>
                    <a:pt x="437498" y="589123"/>
                  </a:cubicBezTo>
                  <a:cubicBezTo>
                    <a:pt x="437498" y="667057"/>
                    <a:pt x="437498" y="926983"/>
                    <a:pt x="259925" y="926983"/>
                  </a:cubicBezTo>
                  <a:cubicBezTo>
                    <a:pt x="164620" y="926983"/>
                    <a:pt x="60649" y="844673"/>
                    <a:pt x="0" y="740703"/>
                  </a:cubicBezTo>
                  <a:cubicBezTo>
                    <a:pt x="60649" y="810018"/>
                    <a:pt x="112635" y="857670"/>
                    <a:pt x="173284" y="857670"/>
                  </a:cubicBezTo>
                  <a:cubicBezTo>
                    <a:pt x="277255" y="857670"/>
                    <a:pt x="355188" y="736372"/>
                    <a:pt x="359521" y="632401"/>
                  </a:cubicBezTo>
                  <a:cubicBezTo>
                    <a:pt x="363852" y="610740"/>
                    <a:pt x="368185" y="576126"/>
                    <a:pt x="368185" y="567462"/>
                  </a:cubicBezTo>
                  <a:cubicBezTo>
                    <a:pt x="368185" y="554465"/>
                    <a:pt x="368185" y="554465"/>
                    <a:pt x="363852" y="545801"/>
                  </a:cubicBezTo>
                  <a:cubicBezTo>
                    <a:pt x="281586" y="563129"/>
                    <a:pt x="207940" y="593412"/>
                    <a:pt x="125630" y="602076"/>
                  </a:cubicBezTo>
                  <a:cubicBezTo>
                    <a:pt x="125630" y="619404"/>
                    <a:pt x="125630" y="641065"/>
                    <a:pt x="121299" y="658393"/>
                  </a:cubicBezTo>
                  <a:cubicBezTo>
                    <a:pt x="95305" y="632401"/>
                    <a:pt x="95305" y="571795"/>
                    <a:pt x="64980" y="541470"/>
                  </a:cubicBezTo>
                  <a:cubicBezTo>
                    <a:pt x="73646" y="528474"/>
                    <a:pt x="69313" y="532805"/>
                    <a:pt x="82310" y="528474"/>
                  </a:cubicBezTo>
                  <a:cubicBezTo>
                    <a:pt x="77977" y="515477"/>
                    <a:pt x="77977" y="498149"/>
                    <a:pt x="77977" y="485152"/>
                  </a:cubicBezTo>
                  <a:cubicBezTo>
                    <a:pt x="77977" y="420170"/>
                    <a:pt x="86641" y="272880"/>
                    <a:pt x="168951" y="246886"/>
                  </a:cubicBezTo>
                  <a:lnTo>
                    <a:pt x="207940" y="251219"/>
                  </a:lnTo>
                  <a:cubicBezTo>
                    <a:pt x="181948" y="259883"/>
                    <a:pt x="147290" y="311868"/>
                    <a:pt x="151623" y="337860"/>
                  </a:cubicBezTo>
                  <a:cubicBezTo>
                    <a:pt x="177615" y="342193"/>
                    <a:pt x="207940" y="342193"/>
                    <a:pt x="233933" y="346524"/>
                  </a:cubicBezTo>
                  <a:cubicBezTo>
                    <a:pt x="255594" y="350857"/>
                    <a:pt x="320533" y="398509"/>
                    <a:pt x="320533" y="424503"/>
                  </a:cubicBezTo>
                  <a:cubicBezTo>
                    <a:pt x="320533" y="450495"/>
                    <a:pt x="272922" y="485152"/>
                    <a:pt x="255594" y="506813"/>
                  </a:cubicBezTo>
                  <a:cubicBezTo>
                    <a:pt x="290251" y="515477"/>
                    <a:pt x="329197" y="524141"/>
                    <a:pt x="363852" y="528474"/>
                  </a:cubicBezTo>
                  <a:lnTo>
                    <a:pt x="368185" y="454828"/>
                  </a:lnTo>
                  <a:cubicBezTo>
                    <a:pt x="359521" y="385514"/>
                    <a:pt x="333528" y="30324"/>
                    <a:pt x="190612" y="30324"/>
                  </a:cubicBezTo>
                  <a:cubicBezTo>
                    <a:pt x="181948" y="30324"/>
                    <a:pt x="142959" y="56318"/>
                    <a:pt x="121299" y="60649"/>
                  </a:cubicBezTo>
                  <a:cubicBezTo>
                    <a:pt x="134295" y="12997"/>
                    <a:pt x="155956" y="0"/>
                    <a:pt x="186281" y="0"/>
                  </a:cubicBezTo>
                  <a:close/>
                  <a:moveTo>
                    <a:pt x="181948" y="402842"/>
                  </a:moveTo>
                  <a:cubicBezTo>
                    <a:pt x="103971" y="402842"/>
                    <a:pt x="142959" y="441831"/>
                    <a:pt x="129962" y="515477"/>
                  </a:cubicBezTo>
                  <a:cubicBezTo>
                    <a:pt x="164620" y="493816"/>
                    <a:pt x="242597" y="459160"/>
                    <a:pt x="264258" y="411506"/>
                  </a:cubicBezTo>
                  <a:cubicBezTo>
                    <a:pt x="238266" y="407175"/>
                    <a:pt x="194945" y="402842"/>
                    <a:pt x="181948" y="402842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494170F-C824-6C1E-3E11-60942C58B047}"/>
                </a:ext>
              </a:extLst>
            </p:cNvPr>
            <p:cNvSpPr/>
            <p:nvPr/>
          </p:nvSpPr>
          <p:spPr>
            <a:xfrm>
              <a:off x="5101252" y="2640665"/>
              <a:ext cx="818639" cy="792688"/>
            </a:xfrm>
            <a:custGeom>
              <a:avLst/>
              <a:gdLst>
                <a:gd name="connsiteX0" fmla="*/ 736372 w 818639"/>
                <a:gd name="connsiteY0" fmla="*/ 0 h 792688"/>
                <a:gd name="connsiteX1" fmla="*/ 792690 w 818639"/>
                <a:gd name="connsiteY1" fmla="*/ 34658 h 792688"/>
                <a:gd name="connsiteX2" fmla="*/ 688720 w 818639"/>
                <a:gd name="connsiteY2" fmla="*/ 181950 h 792688"/>
                <a:gd name="connsiteX3" fmla="*/ 697384 w 818639"/>
                <a:gd name="connsiteY3" fmla="*/ 186237 h 792688"/>
                <a:gd name="connsiteX4" fmla="*/ 753700 w 818639"/>
                <a:gd name="connsiteY4" fmla="*/ 173284 h 792688"/>
                <a:gd name="connsiteX5" fmla="*/ 818639 w 818639"/>
                <a:gd name="connsiteY5" fmla="*/ 207898 h 792688"/>
                <a:gd name="connsiteX6" fmla="*/ 749369 w 818639"/>
                <a:gd name="connsiteY6" fmla="*/ 225226 h 792688"/>
                <a:gd name="connsiteX7" fmla="*/ 615074 w 818639"/>
                <a:gd name="connsiteY7" fmla="*/ 290208 h 792688"/>
                <a:gd name="connsiteX8" fmla="*/ 563088 w 818639"/>
                <a:gd name="connsiteY8" fmla="*/ 242556 h 792688"/>
                <a:gd name="connsiteX9" fmla="*/ 303205 w 818639"/>
                <a:gd name="connsiteY9" fmla="*/ 558755 h 792688"/>
                <a:gd name="connsiteX10" fmla="*/ 281544 w 818639"/>
                <a:gd name="connsiteY10" fmla="*/ 641065 h 792688"/>
                <a:gd name="connsiteX11" fmla="*/ 203567 w 818639"/>
                <a:gd name="connsiteY11" fmla="*/ 792688 h 792688"/>
                <a:gd name="connsiteX12" fmla="*/ 151582 w 818639"/>
                <a:gd name="connsiteY12" fmla="*/ 732039 h 792688"/>
                <a:gd name="connsiteX13" fmla="*/ 246887 w 818639"/>
                <a:gd name="connsiteY13" fmla="*/ 567419 h 792688"/>
                <a:gd name="connsiteX14" fmla="*/ 259884 w 818639"/>
                <a:gd name="connsiteY14" fmla="*/ 515477 h 792688"/>
                <a:gd name="connsiteX15" fmla="*/ 264217 w 818639"/>
                <a:gd name="connsiteY15" fmla="*/ 463492 h 792688"/>
                <a:gd name="connsiteX16" fmla="*/ 216562 w 818639"/>
                <a:gd name="connsiteY16" fmla="*/ 329196 h 792688"/>
                <a:gd name="connsiteX17" fmla="*/ 69315 w 818639"/>
                <a:gd name="connsiteY17" fmla="*/ 385515 h 792688"/>
                <a:gd name="connsiteX18" fmla="*/ 0 w 818639"/>
                <a:gd name="connsiteY18" fmla="*/ 316201 h 792688"/>
                <a:gd name="connsiteX19" fmla="*/ 359523 w 818639"/>
                <a:gd name="connsiteY19" fmla="*/ 17330 h 792688"/>
                <a:gd name="connsiteX20" fmla="*/ 437500 w 818639"/>
                <a:gd name="connsiteY20" fmla="*/ 82310 h 792688"/>
                <a:gd name="connsiteX21" fmla="*/ 220895 w 818639"/>
                <a:gd name="connsiteY21" fmla="*/ 294541 h 792688"/>
                <a:gd name="connsiteX22" fmla="*/ 233892 w 818639"/>
                <a:gd name="connsiteY22" fmla="*/ 303205 h 792688"/>
                <a:gd name="connsiteX23" fmla="*/ 316202 w 818639"/>
                <a:gd name="connsiteY23" fmla="*/ 463492 h 792688"/>
                <a:gd name="connsiteX24" fmla="*/ 736372 w 818639"/>
                <a:gd name="connsiteY24" fmla="*/ 0 h 79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18639" h="792688">
                  <a:moveTo>
                    <a:pt x="736372" y="0"/>
                  </a:moveTo>
                  <a:cubicBezTo>
                    <a:pt x="749369" y="0"/>
                    <a:pt x="792690" y="25994"/>
                    <a:pt x="792690" y="34658"/>
                  </a:cubicBezTo>
                  <a:cubicBezTo>
                    <a:pt x="792690" y="43321"/>
                    <a:pt x="723375" y="134295"/>
                    <a:pt x="688720" y="181950"/>
                  </a:cubicBezTo>
                  <a:cubicBezTo>
                    <a:pt x="688720" y="181950"/>
                    <a:pt x="684387" y="186237"/>
                    <a:pt x="697384" y="186237"/>
                  </a:cubicBezTo>
                  <a:cubicBezTo>
                    <a:pt x="706048" y="186237"/>
                    <a:pt x="745036" y="173284"/>
                    <a:pt x="753700" y="173284"/>
                  </a:cubicBezTo>
                  <a:cubicBezTo>
                    <a:pt x="779694" y="173284"/>
                    <a:pt x="784027" y="164620"/>
                    <a:pt x="818639" y="207898"/>
                  </a:cubicBezTo>
                  <a:cubicBezTo>
                    <a:pt x="797022" y="207898"/>
                    <a:pt x="766697" y="216562"/>
                    <a:pt x="749369" y="225226"/>
                  </a:cubicBezTo>
                  <a:cubicBezTo>
                    <a:pt x="723375" y="233892"/>
                    <a:pt x="645398" y="290208"/>
                    <a:pt x="615074" y="290208"/>
                  </a:cubicBezTo>
                  <a:cubicBezTo>
                    <a:pt x="584749" y="290208"/>
                    <a:pt x="602077" y="277211"/>
                    <a:pt x="563088" y="242556"/>
                  </a:cubicBezTo>
                  <a:cubicBezTo>
                    <a:pt x="467782" y="333529"/>
                    <a:pt x="355190" y="450497"/>
                    <a:pt x="303205" y="558755"/>
                  </a:cubicBezTo>
                  <a:cubicBezTo>
                    <a:pt x="290208" y="580416"/>
                    <a:pt x="290208" y="615073"/>
                    <a:pt x="281544" y="641065"/>
                  </a:cubicBezTo>
                  <a:cubicBezTo>
                    <a:pt x="268548" y="688718"/>
                    <a:pt x="246887" y="745036"/>
                    <a:pt x="203567" y="792688"/>
                  </a:cubicBezTo>
                  <a:cubicBezTo>
                    <a:pt x="181907" y="766696"/>
                    <a:pt x="151582" y="753700"/>
                    <a:pt x="151582" y="732039"/>
                  </a:cubicBezTo>
                  <a:cubicBezTo>
                    <a:pt x="151582" y="723375"/>
                    <a:pt x="216562" y="623737"/>
                    <a:pt x="246887" y="567419"/>
                  </a:cubicBezTo>
                  <a:cubicBezTo>
                    <a:pt x="255553" y="550091"/>
                    <a:pt x="255553" y="532763"/>
                    <a:pt x="259884" y="515477"/>
                  </a:cubicBezTo>
                  <a:cubicBezTo>
                    <a:pt x="259884" y="498149"/>
                    <a:pt x="264217" y="476489"/>
                    <a:pt x="264217" y="463492"/>
                  </a:cubicBezTo>
                  <a:cubicBezTo>
                    <a:pt x="264217" y="441831"/>
                    <a:pt x="255553" y="329196"/>
                    <a:pt x="216562" y="329196"/>
                  </a:cubicBezTo>
                  <a:cubicBezTo>
                    <a:pt x="177574" y="329196"/>
                    <a:pt x="73646" y="385515"/>
                    <a:pt x="69315" y="385515"/>
                  </a:cubicBezTo>
                  <a:cubicBezTo>
                    <a:pt x="47655" y="385515"/>
                    <a:pt x="12997" y="329196"/>
                    <a:pt x="0" y="316201"/>
                  </a:cubicBezTo>
                  <a:cubicBezTo>
                    <a:pt x="125588" y="233892"/>
                    <a:pt x="229559" y="155956"/>
                    <a:pt x="359523" y="17330"/>
                  </a:cubicBezTo>
                  <a:cubicBezTo>
                    <a:pt x="389848" y="38989"/>
                    <a:pt x="437500" y="38989"/>
                    <a:pt x="437500" y="82310"/>
                  </a:cubicBezTo>
                  <a:cubicBezTo>
                    <a:pt x="437500" y="103971"/>
                    <a:pt x="268548" y="251219"/>
                    <a:pt x="220895" y="294541"/>
                  </a:cubicBezTo>
                  <a:cubicBezTo>
                    <a:pt x="225228" y="298872"/>
                    <a:pt x="229559" y="303205"/>
                    <a:pt x="233892" y="303205"/>
                  </a:cubicBezTo>
                  <a:cubicBezTo>
                    <a:pt x="303205" y="324865"/>
                    <a:pt x="311869" y="415839"/>
                    <a:pt x="316202" y="463492"/>
                  </a:cubicBezTo>
                  <a:cubicBezTo>
                    <a:pt x="376851" y="381182"/>
                    <a:pt x="658395" y="0"/>
                    <a:pt x="736372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733128E-1103-FE1C-3C84-58F67BFD8453}"/>
                </a:ext>
              </a:extLst>
            </p:cNvPr>
            <p:cNvSpPr/>
            <p:nvPr/>
          </p:nvSpPr>
          <p:spPr>
            <a:xfrm>
              <a:off x="6487352" y="2666659"/>
              <a:ext cx="671390" cy="866291"/>
            </a:xfrm>
            <a:custGeom>
              <a:avLst/>
              <a:gdLst>
                <a:gd name="connsiteX0" fmla="*/ 177574 w 671390"/>
                <a:gd name="connsiteY0" fmla="*/ 0 h 866291"/>
                <a:gd name="connsiteX1" fmla="*/ 298872 w 671390"/>
                <a:gd name="connsiteY1" fmla="*/ 121298 h 866291"/>
                <a:gd name="connsiteX2" fmla="*/ 199234 w 671390"/>
                <a:gd name="connsiteY2" fmla="*/ 329196 h 866291"/>
                <a:gd name="connsiteX3" fmla="*/ 303205 w 671390"/>
                <a:gd name="connsiteY3" fmla="*/ 368185 h 866291"/>
                <a:gd name="connsiteX4" fmla="*/ 420173 w 671390"/>
                <a:gd name="connsiteY4" fmla="*/ 320532 h 866291"/>
                <a:gd name="connsiteX5" fmla="*/ 671390 w 671390"/>
                <a:gd name="connsiteY5" fmla="*/ 272878 h 866291"/>
                <a:gd name="connsiteX6" fmla="*/ 654062 w 671390"/>
                <a:gd name="connsiteY6" fmla="*/ 290207 h 866291"/>
                <a:gd name="connsiteX7" fmla="*/ 381182 w 671390"/>
                <a:gd name="connsiteY7" fmla="*/ 424503 h 866291"/>
                <a:gd name="connsiteX8" fmla="*/ 437500 w 671390"/>
                <a:gd name="connsiteY8" fmla="*/ 567419 h 866291"/>
                <a:gd name="connsiteX9" fmla="*/ 121257 w 671390"/>
                <a:gd name="connsiteY9" fmla="*/ 866291 h 866291"/>
                <a:gd name="connsiteX10" fmla="*/ 0 w 671390"/>
                <a:gd name="connsiteY10" fmla="*/ 818680 h 866291"/>
                <a:gd name="connsiteX11" fmla="*/ 47653 w 671390"/>
                <a:gd name="connsiteY11" fmla="*/ 831676 h 866291"/>
                <a:gd name="connsiteX12" fmla="*/ 389848 w 671390"/>
                <a:gd name="connsiteY12" fmla="*/ 528428 h 866291"/>
                <a:gd name="connsiteX13" fmla="*/ 359523 w 671390"/>
                <a:gd name="connsiteY13" fmla="*/ 433167 h 866291"/>
                <a:gd name="connsiteX14" fmla="*/ 56318 w 671390"/>
                <a:gd name="connsiteY14" fmla="*/ 576083 h 866291"/>
                <a:gd name="connsiteX15" fmla="*/ 8664 w 671390"/>
                <a:gd name="connsiteY15" fmla="*/ 519764 h 866291"/>
                <a:gd name="connsiteX16" fmla="*/ 272881 w 671390"/>
                <a:gd name="connsiteY16" fmla="*/ 381181 h 866291"/>
                <a:gd name="connsiteX17" fmla="*/ 173243 w 671390"/>
                <a:gd name="connsiteY17" fmla="*/ 350857 h 866291"/>
                <a:gd name="connsiteX18" fmla="*/ 142916 w 671390"/>
                <a:gd name="connsiteY18" fmla="*/ 303202 h 866291"/>
                <a:gd name="connsiteX19" fmla="*/ 259884 w 671390"/>
                <a:gd name="connsiteY19" fmla="*/ 86641 h 866291"/>
                <a:gd name="connsiteX20" fmla="*/ 173243 w 671390"/>
                <a:gd name="connsiteY20" fmla="*/ 17327 h 866291"/>
                <a:gd name="connsiteX21" fmla="*/ 181907 w 671390"/>
                <a:gd name="connsiteY21" fmla="*/ 12995 h 866291"/>
                <a:gd name="connsiteX22" fmla="*/ 155913 w 671390"/>
                <a:gd name="connsiteY22" fmla="*/ 8664 h 866291"/>
                <a:gd name="connsiteX23" fmla="*/ 177574 w 671390"/>
                <a:gd name="connsiteY23" fmla="*/ 0 h 866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71390" h="866291">
                  <a:moveTo>
                    <a:pt x="177574" y="0"/>
                  </a:moveTo>
                  <a:cubicBezTo>
                    <a:pt x="255553" y="0"/>
                    <a:pt x="298872" y="73646"/>
                    <a:pt x="298872" y="121298"/>
                  </a:cubicBezTo>
                  <a:cubicBezTo>
                    <a:pt x="298872" y="181904"/>
                    <a:pt x="233892" y="272878"/>
                    <a:pt x="199234" y="329196"/>
                  </a:cubicBezTo>
                  <a:cubicBezTo>
                    <a:pt x="233892" y="329196"/>
                    <a:pt x="303205" y="368185"/>
                    <a:pt x="303205" y="368185"/>
                  </a:cubicBezTo>
                  <a:cubicBezTo>
                    <a:pt x="316202" y="368185"/>
                    <a:pt x="376851" y="333527"/>
                    <a:pt x="420173" y="320532"/>
                  </a:cubicBezTo>
                  <a:cubicBezTo>
                    <a:pt x="493773" y="290207"/>
                    <a:pt x="571752" y="285875"/>
                    <a:pt x="671390" y="272878"/>
                  </a:cubicBezTo>
                  <a:cubicBezTo>
                    <a:pt x="667059" y="277211"/>
                    <a:pt x="662726" y="285875"/>
                    <a:pt x="654062" y="290207"/>
                  </a:cubicBezTo>
                  <a:cubicBezTo>
                    <a:pt x="567420" y="342193"/>
                    <a:pt x="472115" y="381181"/>
                    <a:pt x="381182" y="424503"/>
                  </a:cubicBezTo>
                  <a:cubicBezTo>
                    <a:pt x="411507" y="463491"/>
                    <a:pt x="437500" y="532761"/>
                    <a:pt x="437500" y="567419"/>
                  </a:cubicBezTo>
                  <a:cubicBezTo>
                    <a:pt x="437500" y="745034"/>
                    <a:pt x="251220" y="866291"/>
                    <a:pt x="121257" y="866291"/>
                  </a:cubicBezTo>
                  <a:cubicBezTo>
                    <a:pt x="77979" y="866291"/>
                    <a:pt x="43322" y="853294"/>
                    <a:pt x="0" y="818680"/>
                  </a:cubicBezTo>
                  <a:cubicBezTo>
                    <a:pt x="17328" y="827344"/>
                    <a:pt x="38989" y="831676"/>
                    <a:pt x="47653" y="831676"/>
                  </a:cubicBezTo>
                  <a:cubicBezTo>
                    <a:pt x="164577" y="831676"/>
                    <a:pt x="389848" y="675720"/>
                    <a:pt x="389848" y="528428"/>
                  </a:cubicBezTo>
                  <a:cubicBezTo>
                    <a:pt x="389848" y="502480"/>
                    <a:pt x="372518" y="454827"/>
                    <a:pt x="359523" y="433167"/>
                  </a:cubicBezTo>
                  <a:cubicBezTo>
                    <a:pt x="320533" y="446162"/>
                    <a:pt x="82310" y="576083"/>
                    <a:pt x="56318" y="576083"/>
                  </a:cubicBezTo>
                  <a:cubicBezTo>
                    <a:pt x="34658" y="576083"/>
                    <a:pt x="8664" y="532761"/>
                    <a:pt x="8664" y="519764"/>
                  </a:cubicBezTo>
                  <a:cubicBezTo>
                    <a:pt x="8664" y="506769"/>
                    <a:pt x="212231" y="411506"/>
                    <a:pt x="272881" y="381181"/>
                  </a:cubicBezTo>
                  <a:cubicBezTo>
                    <a:pt x="242556" y="368185"/>
                    <a:pt x="203567" y="368185"/>
                    <a:pt x="173243" y="350857"/>
                  </a:cubicBezTo>
                  <a:cubicBezTo>
                    <a:pt x="155913" y="342193"/>
                    <a:pt x="142916" y="316199"/>
                    <a:pt x="142916" y="303202"/>
                  </a:cubicBezTo>
                  <a:cubicBezTo>
                    <a:pt x="142916" y="281542"/>
                    <a:pt x="259884" y="181904"/>
                    <a:pt x="259884" y="86641"/>
                  </a:cubicBezTo>
                  <a:cubicBezTo>
                    <a:pt x="259884" y="43321"/>
                    <a:pt x="212231" y="25991"/>
                    <a:pt x="173243" y="17327"/>
                  </a:cubicBezTo>
                  <a:cubicBezTo>
                    <a:pt x="173243" y="17327"/>
                    <a:pt x="177574" y="17327"/>
                    <a:pt x="181907" y="12995"/>
                  </a:cubicBezTo>
                  <a:cubicBezTo>
                    <a:pt x="173243" y="8664"/>
                    <a:pt x="164577" y="8664"/>
                    <a:pt x="155913" y="8664"/>
                  </a:cubicBezTo>
                  <a:cubicBezTo>
                    <a:pt x="160246" y="4331"/>
                    <a:pt x="168910" y="0"/>
                    <a:pt x="177574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339E6CD-87EA-8549-0A27-B7CA58D795F6}"/>
                </a:ext>
              </a:extLst>
            </p:cNvPr>
            <p:cNvSpPr/>
            <p:nvPr/>
          </p:nvSpPr>
          <p:spPr>
            <a:xfrm>
              <a:off x="6197144" y="2831235"/>
              <a:ext cx="433124" cy="459159"/>
            </a:xfrm>
            <a:custGeom>
              <a:avLst/>
              <a:gdLst>
                <a:gd name="connsiteX0" fmla="*/ 350858 w 433124"/>
                <a:gd name="connsiteY0" fmla="*/ 0 h 459159"/>
                <a:gd name="connsiteX1" fmla="*/ 433124 w 433124"/>
                <a:gd name="connsiteY1" fmla="*/ 12995 h 459159"/>
                <a:gd name="connsiteX2" fmla="*/ 433124 w 433124"/>
                <a:gd name="connsiteY2" fmla="*/ 25992 h 459159"/>
                <a:gd name="connsiteX3" fmla="*/ 203565 w 433124"/>
                <a:gd name="connsiteY3" fmla="*/ 121299 h 459159"/>
                <a:gd name="connsiteX4" fmla="*/ 242556 w 433124"/>
                <a:gd name="connsiteY4" fmla="*/ 272922 h 459159"/>
                <a:gd name="connsiteX5" fmla="*/ 290208 w 433124"/>
                <a:gd name="connsiteY5" fmla="*/ 147290 h 459159"/>
                <a:gd name="connsiteX6" fmla="*/ 311869 w 433124"/>
                <a:gd name="connsiteY6" fmla="*/ 194945 h 459159"/>
                <a:gd name="connsiteX7" fmla="*/ 298872 w 433124"/>
                <a:gd name="connsiteY7" fmla="*/ 268591 h 459159"/>
                <a:gd name="connsiteX8" fmla="*/ 268548 w 433124"/>
                <a:gd name="connsiteY8" fmla="*/ 350857 h 459159"/>
                <a:gd name="connsiteX9" fmla="*/ 307536 w 433124"/>
                <a:gd name="connsiteY9" fmla="*/ 424503 h 459159"/>
                <a:gd name="connsiteX10" fmla="*/ 307536 w 433124"/>
                <a:gd name="connsiteY10" fmla="*/ 437498 h 459159"/>
                <a:gd name="connsiteX11" fmla="*/ 251220 w 433124"/>
                <a:gd name="connsiteY11" fmla="*/ 385513 h 459159"/>
                <a:gd name="connsiteX12" fmla="*/ 199234 w 433124"/>
                <a:gd name="connsiteY12" fmla="*/ 428834 h 459159"/>
                <a:gd name="connsiteX13" fmla="*/ 129921 w 433124"/>
                <a:gd name="connsiteY13" fmla="*/ 459159 h 459159"/>
                <a:gd name="connsiteX14" fmla="*/ 43322 w 433124"/>
                <a:gd name="connsiteY14" fmla="*/ 450495 h 459159"/>
                <a:gd name="connsiteX15" fmla="*/ 125588 w 433124"/>
                <a:gd name="connsiteY15" fmla="*/ 433167 h 459159"/>
                <a:gd name="connsiteX16" fmla="*/ 216562 w 433124"/>
                <a:gd name="connsiteY16" fmla="*/ 333571 h 459159"/>
                <a:gd name="connsiteX17" fmla="*/ 147249 w 433124"/>
                <a:gd name="connsiteY17" fmla="*/ 142959 h 459159"/>
                <a:gd name="connsiteX18" fmla="*/ 0 w 433124"/>
                <a:gd name="connsiteY18" fmla="*/ 251261 h 459159"/>
                <a:gd name="connsiteX19" fmla="*/ 30325 w 433124"/>
                <a:gd name="connsiteY19" fmla="*/ 186281 h 459159"/>
                <a:gd name="connsiteX20" fmla="*/ 350858 w 433124"/>
                <a:gd name="connsiteY20" fmla="*/ 0 h 45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33124" h="459159">
                  <a:moveTo>
                    <a:pt x="350858" y="0"/>
                  </a:moveTo>
                  <a:cubicBezTo>
                    <a:pt x="363854" y="0"/>
                    <a:pt x="407133" y="4331"/>
                    <a:pt x="433124" y="12995"/>
                  </a:cubicBezTo>
                  <a:lnTo>
                    <a:pt x="433124" y="25992"/>
                  </a:lnTo>
                  <a:cubicBezTo>
                    <a:pt x="385515" y="38989"/>
                    <a:pt x="203565" y="103971"/>
                    <a:pt x="203565" y="121299"/>
                  </a:cubicBezTo>
                  <a:cubicBezTo>
                    <a:pt x="203565" y="134295"/>
                    <a:pt x="229559" y="225269"/>
                    <a:pt x="242556" y="272922"/>
                  </a:cubicBezTo>
                  <a:cubicBezTo>
                    <a:pt x="264217" y="233933"/>
                    <a:pt x="281544" y="181948"/>
                    <a:pt x="290208" y="147290"/>
                  </a:cubicBezTo>
                  <a:cubicBezTo>
                    <a:pt x="311869" y="160287"/>
                    <a:pt x="311869" y="181948"/>
                    <a:pt x="311869" y="194945"/>
                  </a:cubicBezTo>
                  <a:cubicBezTo>
                    <a:pt x="311869" y="207941"/>
                    <a:pt x="303205" y="246930"/>
                    <a:pt x="298872" y="268591"/>
                  </a:cubicBezTo>
                  <a:cubicBezTo>
                    <a:pt x="294541" y="290251"/>
                    <a:pt x="268548" y="337904"/>
                    <a:pt x="268548" y="350857"/>
                  </a:cubicBezTo>
                  <a:cubicBezTo>
                    <a:pt x="268548" y="359521"/>
                    <a:pt x="290208" y="398510"/>
                    <a:pt x="307536" y="424503"/>
                  </a:cubicBezTo>
                  <a:lnTo>
                    <a:pt x="307536" y="437498"/>
                  </a:lnTo>
                  <a:cubicBezTo>
                    <a:pt x="290208" y="428834"/>
                    <a:pt x="272880" y="407174"/>
                    <a:pt x="251220" y="385513"/>
                  </a:cubicBezTo>
                  <a:cubicBezTo>
                    <a:pt x="238223" y="398510"/>
                    <a:pt x="220895" y="415838"/>
                    <a:pt x="199234" y="428834"/>
                  </a:cubicBezTo>
                  <a:cubicBezTo>
                    <a:pt x="177574" y="441831"/>
                    <a:pt x="138585" y="459159"/>
                    <a:pt x="129921" y="459159"/>
                  </a:cubicBezTo>
                  <a:cubicBezTo>
                    <a:pt x="116924" y="459159"/>
                    <a:pt x="73603" y="454828"/>
                    <a:pt x="43322" y="450495"/>
                  </a:cubicBezTo>
                  <a:cubicBezTo>
                    <a:pt x="60606" y="450495"/>
                    <a:pt x="99597" y="446162"/>
                    <a:pt x="125588" y="433167"/>
                  </a:cubicBezTo>
                  <a:cubicBezTo>
                    <a:pt x="151582" y="420170"/>
                    <a:pt x="216562" y="346524"/>
                    <a:pt x="216562" y="333571"/>
                  </a:cubicBezTo>
                  <a:cubicBezTo>
                    <a:pt x="216562" y="324907"/>
                    <a:pt x="160246" y="142959"/>
                    <a:pt x="147249" y="142959"/>
                  </a:cubicBezTo>
                  <a:cubicBezTo>
                    <a:pt x="138585" y="142959"/>
                    <a:pt x="47655" y="216605"/>
                    <a:pt x="0" y="251261"/>
                  </a:cubicBezTo>
                  <a:cubicBezTo>
                    <a:pt x="8664" y="229600"/>
                    <a:pt x="21661" y="207941"/>
                    <a:pt x="30325" y="186281"/>
                  </a:cubicBezTo>
                  <a:cubicBezTo>
                    <a:pt x="77936" y="82310"/>
                    <a:pt x="255551" y="0"/>
                    <a:pt x="350858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15B893A-BEA5-EEBA-98B1-0C43AD1FB561}"/>
                </a:ext>
              </a:extLst>
            </p:cNvPr>
            <p:cNvSpPr/>
            <p:nvPr/>
          </p:nvSpPr>
          <p:spPr>
            <a:xfrm>
              <a:off x="7262713" y="2848563"/>
              <a:ext cx="662726" cy="428834"/>
            </a:xfrm>
            <a:custGeom>
              <a:avLst/>
              <a:gdLst>
                <a:gd name="connsiteX0" fmla="*/ 346526 w 662726"/>
                <a:gd name="connsiteY0" fmla="*/ 0 h 428834"/>
                <a:gd name="connsiteX1" fmla="*/ 584747 w 662726"/>
                <a:gd name="connsiteY1" fmla="*/ 69313 h 428834"/>
                <a:gd name="connsiteX2" fmla="*/ 662726 w 662726"/>
                <a:gd name="connsiteY2" fmla="*/ 194945 h 428834"/>
                <a:gd name="connsiteX3" fmla="*/ 372518 w 662726"/>
                <a:gd name="connsiteY3" fmla="*/ 385515 h 428834"/>
                <a:gd name="connsiteX4" fmla="*/ 168909 w 662726"/>
                <a:gd name="connsiteY4" fmla="*/ 320576 h 428834"/>
                <a:gd name="connsiteX5" fmla="*/ 251219 w 662726"/>
                <a:gd name="connsiteY5" fmla="*/ 337860 h 428834"/>
                <a:gd name="connsiteX6" fmla="*/ 355190 w 662726"/>
                <a:gd name="connsiteY6" fmla="*/ 324865 h 428834"/>
                <a:gd name="connsiteX7" fmla="*/ 602076 w 662726"/>
                <a:gd name="connsiteY7" fmla="*/ 142959 h 428834"/>
                <a:gd name="connsiteX8" fmla="*/ 372518 w 662726"/>
                <a:gd name="connsiteY8" fmla="*/ 51985 h 428834"/>
                <a:gd name="connsiteX9" fmla="*/ 56275 w 662726"/>
                <a:gd name="connsiteY9" fmla="*/ 164620 h 428834"/>
                <a:gd name="connsiteX10" fmla="*/ 142916 w 662726"/>
                <a:gd name="connsiteY10" fmla="*/ 355190 h 428834"/>
                <a:gd name="connsiteX11" fmla="*/ 238222 w 662726"/>
                <a:gd name="connsiteY11" fmla="*/ 424503 h 428834"/>
                <a:gd name="connsiteX12" fmla="*/ 216562 w 662726"/>
                <a:gd name="connsiteY12" fmla="*/ 428834 h 428834"/>
                <a:gd name="connsiteX13" fmla="*/ 116924 w 662726"/>
                <a:gd name="connsiteY13" fmla="*/ 355190 h 428834"/>
                <a:gd name="connsiteX14" fmla="*/ 51942 w 662726"/>
                <a:gd name="connsiteY14" fmla="*/ 264258 h 428834"/>
                <a:gd name="connsiteX15" fmla="*/ 0 w 662726"/>
                <a:gd name="connsiteY15" fmla="*/ 99638 h 428834"/>
                <a:gd name="connsiteX16" fmla="*/ 12997 w 662726"/>
                <a:gd name="connsiteY16" fmla="*/ 69313 h 428834"/>
                <a:gd name="connsiteX17" fmla="*/ 34614 w 662726"/>
                <a:gd name="connsiteY17" fmla="*/ 95307 h 428834"/>
                <a:gd name="connsiteX18" fmla="*/ 346526 w 662726"/>
                <a:gd name="connsiteY18" fmla="*/ 0 h 42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2726" h="428834">
                  <a:moveTo>
                    <a:pt x="346526" y="0"/>
                  </a:moveTo>
                  <a:cubicBezTo>
                    <a:pt x="428793" y="0"/>
                    <a:pt x="498106" y="12997"/>
                    <a:pt x="584747" y="69313"/>
                  </a:cubicBezTo>
                  <a:cubicBezTo>
                    <a:pt x="636732" y="108303"/>
                    <a:pt x="662726" y="151623"/>
                    <a:pt x="662726" y="194945"/>
                  </a:cubicBezTo>
                  <a:cubicBezTo>
                    <a:pt x="662726" y="337860"/>
                    <a:pt x="454784" y="385515"/>
                    <a:pt x="372518" y="385515"/>
                  </a:cubicBezTo>
                  <a:cubicBezTo>
                    <a:pt x="307536" y="385515"/>
                    <a:pt x="233890" y="376849"/>
                    <a:pt x="168909" y="320576"/>
                  </a:cubicBezTo>
                  <a:cubicBezTo>
                    <a:pt x="194901" y="329196"/>
                    <a:pt x="242555" y="337860"/>
                    <a:pt x="251219" y="337860"/>
                  </a:cubicBezTo>
                  <a:cubicBezTo>
                    <a:pt x="264216" y="337860"/>
                    <a:pt x="320532" y="329196"/>
                    <a:pt x="355190" y="324865"/>
                  </a:cubicBezTo>
                  <a:cubicBezTo>
                    <a:pt x="446120" y="311912"/>
                    <a:pt x="602076" y="233933"/>
                    <a:pt x="602076" y="142959"/>
                  </a:cubicBezTo>
                  <a:cubicBezTo>
                    <a:pt x="602076" y="51985"/>
                    <a:pt x="398468" y="51985"/>
                    <a:pt x="372518" y="51985"/>
                  </a:cubicBezTo>
                  <a:cubicBezTo>
                    <a:pt x="342193" y="51985"/>
                    <a:pt x="56275" y="64982"/>
                    <a:pt x="56275" y="164620"/>
                  </a:cubicBezTo>
                  <a:cubicBezTo>
                    <a:pt x="56275" y="199277"/>
                    <a:pt x="134252" y="342193"/>
                    <a:pt x="142916" y="355190"/>
                  </a:cubicBezTo>
                  <a:cubicBezTo>
                    <a:pt x="164576" y="385515"/>
                    <a:pt x="212231" y="407175"/>
                    <a:pt x="238222" y="424503"/>
                  </a:cubicBezTo>
                  <a:cubicBezTo>
                    <a:pt x="233890" y="424503"/>
                    <a:pt x="225226" y="428834"/>
                    <a:pt x="216562" y="428834"/>
                  </a:cubicBezTo>
                  <a:cubicBezTo>
                    <a:pt x="190570" y="428834"/>
                    <a:pt x="147249" y="394179"/>
                    <a:pt x="116924" y="355190"/>
                  </a:cubicBezTo>
                  <a:cubicBezTo>
                    <a:pt x="95263" y="324865"/>
                    <a:pt x="64939" y="294582"/>
                    <a:pt x="51942" y="264258"/>
                  </a:cubicBezTo>
                  <a:cubicBezTo>
                    <a:pt x="34614" y="229602"/>
                    <a:pt x="0" y="142959"/>
                    <a:pt x="0" y="99638"/>
                  </a:cubicBezTo>
                  <a:cubicBezTo>
                    <a:pt x="0" y="90974"/>
                    <a:pt x="8664" y="82310"/>
                    <a:pt x="12997" y="69313"/>
                  </a:cubicBezTo>
                  <a:cubicBezTo>
                    <a:pt x="21661" y="73646"/>
                    <a:pt x="30281" y="86643"/>
                    <a:pt x="34614" y="95307"/>
                  </a:cubicBezTo>
                  <a:cubicBezTo>
                    <a:pt x="99594" y="12997"/>
                    <a:pt x="259883" y="0"/>
                    <a:pt x="346526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6B51A60-D9B7-EDA0-E747-D3CDECD001B0}"/>
                </a:ext>
              </a:extLst>
            </p:cNvPr>
            <p:cNvSpPr/>
            <p:nvPr/>
          </p:nvSpPr>
          <p:spPr>
            <a:xfrm>
              <a:off x="7539925" y="2930873"/>
              <a:ext cx="112591" cy="212272"/>
            </a:xfrm>
            <a:custGeom>
              <a:avLst/>
              <a:gdLst>
                <a:gd name="connsiteX0" fmla="*/ 69315 w 112591"/>
                <a:gd name="connsiteY0" fmla="*/ 0 h 212272"/>
                <a:gd name="connsiteX1" fmla="*/ 112591 w 112591"/>
                <a:gd name="connsiteY1" fmla="*/ 34657 h 212272"/>
                <a:gd name="connsiteX2" fmla="*/ 34657 w 112591"/>
                <a:gd name="connsiteY2" fmla="*/ 212272 h 212272"/>
                <a:gd name="connsiteX3" fmla="*/ 0 w 112591"/>
                <a:gd name="connsiteY3" fmla="*/ 125631 h 212272"/>
                <a:gd name="connsiteX4" fmla="*/ 69315 w 112591"/>
                <a:gd name="connsiteY4" fmla="*/ 0 h 21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91" h="212272">
                  <a:moveTo>
                    <a:pt x="69315" y="0"/>
                  </a:moveTo>
                  <a:cubicBezTo>
                    <a:pt x="90974" y="0"/>
                    <a:pt x="112591" y="21661"/>
                    <a:pt x="112591" y="34657"/>
                  </a:cubicBezTo>
                  <a:cubicBezTo>
                    <a:pt x="112591" y="43321"/>
                    <a:pt x="56318" y="151623"/>
                    <a:pt x="34657" y="212272"/>
                  </a:cubicBezTo>
                  <a:cubicBezTo>
                    <a:pt x="17330" y="190613"/>
                    <a:pt x="0" y="151623"/>
                    <a:pt x="0" y="125631"/>
                  </a:cubicBezTo>
                  <a:cubicBezTo>
                    <a:pt x="0" y="103971"/>
                    <a:pt x="34657" y="0"/>
                    <a:pt x="69315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2EAC585-6D9F-FA71-FF4B-2BC97AFF91C8}"/>
                </a:ext>
              </a:extLst>
            </p:cNvPr>
            <p:cNvSpPr/>
            <p:nvPr/>
          </p:nvSpPr>
          <p:spPr>
            <a:xfrm>
              <a:off x="7431623" y="2948201"/>
              <a:ext cx="86641" cy="212274"/>
            </a:xfrm>
            <a:custGeom>
              <a:avLst/>
              <a:gdLst>
                <a:gd name="connsiteX0" fmla="*/ 43322 w 86641"/>
                <a:gd name="connsiteY0" fmla="*/ 0 h 212274"/>
                <a:gd name="connsiteX1" fmla="*/ 86641 w 86641"/>
                <a:gd name="connsiteY1" fmla="*/ 56318 h 212274"/>
                <a:gd name="connsiteX2" fmla="*/ 25992 w 86641"/>
                <a:gd name="connsiteY2" fmla="*/ 212274 h 212274"/>
                <a:gd name="connsiteX3" fmla="*/ 0 w 86641"/>
                <a:gd name="connsiteY3" fmla="*/ 164620 h 212274"/>
                <a:gd name="connsiteX4" fmla="*/ 56317 w 86641"/>
                <a:gd name="connsiteY4" fmla="*/ 21660 h 212274"/>
                <a:gd name="connsiteX5" fmla="*/ 43322 w 86641"/>
                <a:gd name="connsiteY5" fmla="*/ 0 h 212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641" h="212274">
                  <a:moveTo>
                    <a:pt x="43322" y="0"/>
                  </a:moveTo>
                  <a:cubicBezTo>
                    <a:pt x="64981" y="4333"/>
                    <a:pt x="86641" y="34657"/>
                    <a:pt x="86641" y="56318"/>
                  </a:cubicBezTo>
                  <a:cubicBezTo>
                    <a:pt x="86641" y="95307"/>
                    <a:pt x="47653" y="186280"/>
                    <a:pt x="25992" y="212274"/>
                  </a:cubicBezTo>
                  <a:cubicBezTo>
                    <a:pt x="8664" y="199277"/>
                    <a:pt x="0" y="177616"/>
                    <a:pt x="0" y="164620"/>
                  </a:cubicBezTo>
                  <a:cubicBezTo>
                    <a:pt x="0" y="151625"/>
                    <a:pt x="56317" y="30324"/>
                    <a:pt x="56317" y="21660"/>
                  </a:cubicBezTo>
                  <a:cubicBezTo>
                    <a:pt x="56317" y="8665"/>
                    <a:pt x="47653" y="8665"/>
                    <a:pt x="43322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E374C19-3B39-F92B-CBC6-0BA3D93FD4D1}"/>
                </a:ext>
              </a:extLst>
            </p:cNvPr>
            <p:cNvSpPr/>
            <p:nvPr/>
          </p:nvSpPr>
          <p:spPr>
            <a:xfrm>
              <a:off x="5499764" y="2952534"/>
              <a:ext cx="342193" cy="541469"/>
            </a:xfrm>
            <a:custGeom>
              <a:avLst/>
              <a:gdLst>
                <a:gd name="connsiteX0" fmla="*/ 277211 w 342193"/>
                <a:gd name="connsiteY0" fmla="*/ 0 h 541469"/>
                <a:gd name="connsiteX1" fmla="*/ 259883 w 342193"/>
                <a:gd name="connsiteY1" fmla="*/ 21660 h 541469"/>
                <a:gd name="connsiteX2" fmla="*/ 342193 w 342193"/>
                <a:gd name="connsiteY2" fmla="*/ 324863 h 541469"/>
                <a:gd name="connsiteX3" fmla="*/ 142916 w 342193"/>
                <a:gd name="connsiteY3" fmla="*/ 541469 h 541469"/>
                <a:gd name="connsiteX4" fmla="*/ 0 w 342193"/>
                <a:gd name="connsiteY4" fmla="*/ 502480 h 541469"/>
                <a:gd name="connsiteX5" fmla="*/ 60606 w 342193"/>
                <a:gd name="connsiteY5" fmla="*/ 511144 h 541469"/>
                <a:gd name="connsiteX6" fmla="*/ 264214 w 342193"/>
                <a:gd name="connsiteY6" fmla="*/ 424503 h 541469"/>
                <a:gd name="connsiteX7" fmla="*/ 294539 w 342193"/>
                <a:gd name="connsiteY7" fmla="*/ 329196 h 541469"/>
                <a:gd name="connsiteX8" fmla="*/ 294539 w 342193"/>
                <a:gd name="connsiteY8" fmla="*/ 233889 h 541469"/>
                <a:gd name="connsiteX9" fmla="*/ 281544 w 342193"/>
                <a:gd name="connsiteY9" fmla="*/ 164620 h 541469"/>
                <a:gd name="connsiteX10" fmla="*/ 186237 w 342193"/>
                <a:gd name="connsiteY10" fmla="*/ 268547 h 541469"/>
                <a:gd name="connsiteX11" fmla="*/ 268547 w 342193"/>
                <a:gd name="connsiteY11" fmla="*/ 229558 h 541469"/>
                <a:gd name="connsiteX12" fmla="*/ 95263 w 342193"/>
                <a:gd name="connsiteY12" fmla="*/ 359521 h 541469"/>
                <a:gd name="connsiteX13" fmla="*/ 82266 w 342193"/>
                <a:gd name="connsiteY13" fmla="*/ 355190 h 541469"/>
                <a:gd name="connsiteX14" fmla="*/ 51985 w 342193"/>
                <a:gd name="connsiteY14" fmla="*/ 316199 h 541469"/>
                <a:gd name="connsiteX15" fmla="*/ 272878 w 342193"/>
                <a:gd name="connsiteY15" fmla="*/ 134295 h 541469"/>
                <a:gd name="connsiteX16" fmla="*/ 277211 w 342193"/>
                <a:gd name="connsiteY16" fmla="*/ 125631 h 541469"/>
                <a:gd name="connsiteX17" fmla="*/ 251219 w 342193"/>
                <a:gd name="connsiteY17" fmla="*/ 47652 h 541469"/>
                <a:gd name="connsiteX18" fmla="*/ 233890 w 342193"/>
                <a:gd name="connsiteY18" fmla="*/ 21660 h 541469"/>
                <a:gd name="connsiteX19" fmla="*/ 277211 w 342193"/>
                <a:gd name="connsiteY19" fmla="*/ 0 h 541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2193" h="541469">
                  <a:moveTo>
                    <a:pt x="277211" y="0"/>
                  </a:moveTo>
                  <a:cubicBezTo>
                    <a:pt x="272878" y="4332"/>
                    <a:pt x="268547" y="12996"/>
                    <a:pt x="259883" y="21660"/>
                  </a:cubicBezTo>
                  <a:cubicBezTo>
                    <a:pt x="316200" y="82310"/>
                    <a:pt x="342193" y="233889"/>
                    <a:pt x="342193" y="324863"/>
                  </a:cubicBezTo>
                  <a:cubicBezTo>
                    <a:pt x="342193" y="472155"/>
                    <a:pt x="303205" y="541469"/>
                    <a:pt x="142916" y="541469"/>
                  </a:cubicBezTo>
                  <a:cubicBezTo>
                    <a:pt x="73603" y="541469"/>
                    <a:pt x="86599" y="528474"/>
                    <a:pt x="0" y="502480"/>
                  </a:cubicBezTo>
                  <a:cubicBezTo>
                    <a:pt x="21661" y="506813"/>
                    <a:pt x="51985" y="511144"/>
                    <a:pt x="60606" y="511144"/>
                  </a:cubicBezTo>
                  <a:cubicBezTo>
                    <a:pt x="112591" y="511144"/>
                    <a:pt x="229559" y="480819"/>
                    <a:pt x="264214" y="424503"/>
                  </a:cubicBezTo>
                  <a:cubicBezTo>
                    <a:pt x="281544" y="394178"/>
                    <a:pt x="290208" y="359521"/>
                    <a:pt x="294539" y="329196"/>
                  </a:cubicBezTo>
                  <a:lnTo>
                    <a:pt x="294539" y="233889"/>
                  </a:lnTo>
                  <a:cubicBezTo>
                    <a:pt x="290208" y="216605"/>
                    <a:pt x="285875" y="190611"/>
                    <a:pt x="281544" y="164620"/>
                  </a:cubicBezTo>
                  <a:cubicBezTo>
                    <a:pt x="242554" y="199277"/>
                    <a:pt x="207898" y="220894"/>
                    <a:pt x="186237" y="268547"/>
                  </a:cubicBezTo>
                  <a:cubicBezTo>
                    <a:pt x="216562" y="255550"/>
                    <a:pt x="242554" y="238222"/>
                    <a:pt x="268547" y="229558"/>
                  </a:cubicBezTo>
                  <a:cubicBezTo>
                    <a:pt x="246886" y="268547"/>
                    <a:pt x="138583" y="359521"/>
                    <a:pt x="95263" y="359521"/>
                  </a:cubicBezTo>
                  <a:cubicBezTo>
                    <a:pt x="82266" y="359521"/>
                    <a:pt x="86599" y="359521"/>
                    <a:pt x="82266" y="355190"/>
                  </a:cubicBezTo>
                  <a:cubicBezTo>
                    <a:pt x="77934" y="346524"/>
                    <a:pt x="51985" y="329196"/>
                    <a:pt x="51985" y="316199"/>
                  </a:cubicBezTo>
                  <a:cubicBezTo>
                    <a:pt x="51985" y="272878"/>
                    <a:pt x="220895" y="155956"/>
                    <a:pt x="272878" y="134295"/>
                  </a:cubicBezTo>
                  <a:cubicBezTo>
                    <a:pt x="277211" y="134295"/>
                    <a:pt x="277211" y="138628"/>
                    <a:pt x="277211" y="125631"/>
                  </a:cubicBezTo>
                  <a:cubicBezTo>
                    <a:pt x="277211" y="116967"/>
                    <a:pt x="264214" y="69313"/>
                    <a:pt x="251219" y="47652"/>
                  </a:cubicBezTo>
                  <a:cubicBezTo>
                    <a:pt x="246886" y="34657"/>
                    <a:pt x="242554" y="30324"/>
                    <a:pt x="233890" y="21660"/>
                  </a:cubicBezTo>
                  <a:cubicBezTo>
                    <a:pt x="238222" y="8664"/>
                    <a:pt x="259883" y="0"/>
                    <a:pt x="277211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9EC2A03-DD6D-50B0-736F-ADE9AEC6AB10}"/>
                </a:ext>
              </a:extLst>
            </p:cNvPr>
            <p:cNvSpPr/>
            <p:nvPr/>
          </p:nvSpPr>
          <p:spPr>
            <a:xfrm>
              <a:off x="5997868" y="3086829"/>
              <a:ext cx="103971" cy="194901"/>
            </a:xfrm>
            <a:custGeom>
              <a:avLst/>
              <a:gdLst>
                <a:gd name="connsiteX0" fmla="*/ 12997 w 103971"/>
                <a:gd name="connsiteY0" fmla="*/ 0 h 194901"/>
                <a:gd name="connsiteX1" fmla="*/ 103971 w 103971"/>
                <a:gd name="connsiteY1" fmla="*/ 108258 h 194901"/>
                <a:gd name="connsiteX2" fmla="*/ 25994 w 103971"/>
                <a:gd name="connsiteY2" fmla="*/ 194901 h 194901"/>
                <a:gd name="connsiteX3" fmla="*/ 0 w 103971"/>
                <a:gd name="connsiteY3" fmla="*/ 194901 h 194901"/>
                <a:gd name="connsiteX4" fmla="*/ 25994 w 103971"/>
                <a:gd name="connsiteY4" fmla="*/ 151580 h 194901"/>
                <a:gd name="connsiteX5" fmla="*/ 25994 w 103971"/>
                <a:gd name="connsiteY5" fmla="*/ 138583 h 194901"/>
                <a:gd name="connsiteX6" fmla="*/ 60651 w 103971"/>
                <a:gd name="connsiteY6" fmla="*/ 73646 h 194901"/>
                <a:gd name="connsiteX7" fmla="*/ 64982 w 103971"/>
                <a:gd name="connsiteY7" fmla="*/ 60649 h 194901"/>
                <a:gd name="connsiteX8" fmla="*/ 0 w 103971"/>
                <a:gd name="connsiteY8" fmla="*/ 4333 h 194901"/>
                <a:gd name="connsiteX9" fmla="*/ 12997 w 103971"/>
                <a:gd name="connsiteY9" fmla="*/ 0 h 19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3971" h="194901">
                  <a:moveTo>
                    <a:pt x="12997" y="0"/>
                  </a:moveTo>
                  <a:cubicBezTo>
                    <a:pt x="77979" y="0"/>
                    <a:pt x="103971" y="77977"/>
                    <a:pt x="103971" y="108258"/>
                  </a:cubicBezTo>
                  <a:cubicBezTo>
                    <a:pt x="103971" y="129919"/>
                    <a:pt x="69315" y="194901"/>
                    <a:pt x="25994" y="194901"/>
                  </a:cubicBezTo>
                  <a:lnTo>
                    <a:pt x="0" y="194901"/>
                  </a:lnTo>
                  <a:cubicBezTo>
                    <a:pt x="8666" y="181904"/>
                    <a:pt x="21661" y="164576"/>
                    <a:pt x="25994" y="151580"/>
                  </a:cubicBezTo>
                  <a:lnTo>
                    <a:pt x="25994" y="138583"/>
                  </a:lnTo>
                  <a:cubicBezTo>
                    <a:pt x="38990" y="116924"/>
                    <a:pt x="56318" y="95263"/>
                    <a:pt x="60651" y="73646"/>
                  </a:cubicBezTo>
                  <a:cubicBezTo>
                    <a:pt x="64982" y="69313"/>
                    <a:pt x="64982" y="69313"/>
                    <a:pt x="64982" y="60649"/>
                  </a:cubicBezTo>
                  <a:cubicBezTo>
                    <a:pt x="64982" y="34657"/>
                    <a:pt x="47654" y="0"/>
                    <a:pt x="0" y="4333"/>
                  </a:cubicBezTo>
                  <a:cubicBezTo>
                    <a:pt x="4333" y="4333"/>
                    <a:pt x="0" y="0"/>
                    <a:pt x="12997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40" name="椭圆 39">
            <a:extLst>
              <a:ext uri="{FF2B5EF4-FFF2-40B4-BE49-F238E27FC236}">
                <a16:creationId xmlns:a16="http://schemas.microsoft.com/office/drawing/2014/main" id="{436B890B-8B22-2DCD-22F2-36945DD13968}"/>
              </a:ext>
            </a:extLst>
          </p:cNvPr>
          <p:cNvSpPr/>
          <p:nvPr/>
        </p:nvSpPr>
        <p:spPr>
          <a:xfrm>
            <a:off x="0" y="-660400"/>
            <a:ext cx="215900" cy="215900"/>
          </a:xfrm>
          <a:prstGeom prst="ellipse">
            <a:avLst/>
          </a:prstGeom>
          <a:solidFill>
            <a:srgbClr val="27CAD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54024D1F-300A-67CE-6C84-EB5CC2817FC7}"/>
              </a:ext>
            </a:extLst>
          </p:cNvPr>
          <p:cNvSpPr/>
          <p:nvPr/>
        </p:nvSpPr>
        <p:spPr>
          <a:xfrm>
            <a:off x="368300" y="-660400"/>
            <a:ext cx="215900" cy="215900"/>
          </a:xfrm>
          <a:prstGeom prst="ellipse">
            <a:avLst/>
          </a:prstGeom>
          <a:solidFill>
            <a:srgbClr val="C8EFE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17A6E130-BEC2-46E4-175C-0023766A924F}"/>
              </a:ext>
            </a:extLst>
          </p:cNvPr>
          <p:cNvSpPr/>
          <p:nvPr/>
        </p:nvSpPr>
        <p:spPr>
          <a:xfrm>
            <a:off x="736600" y="-660400"/>
            <a:ext cx="215900" cy="215900"/>
          </a:xfrm>
          <a:prstGeom prst="ellipse">
            <a:avLst/>
          </a:prstGeom>
          <a:solidFill>
            <a:srgbClr val="D57D6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4BA97F23-0046-A14D-7EC1-FBBC20724B75}"/>
              </a:ext>
            </a:extLst>
          </p:cNvPr>
          <p:cNvSpPr/>
          <p:nvPr/>
        </p:nvSpPr>
        <p:spPr>
          <a:xfrm>
            <a:off x="1104900" y="-660400"/>
            <a:ext cx="215900" cy="215900"/>
          </a:xfrm>
          <a:prstGeom prst="ellipse">
            <a:avLst/>
          </a:prstGeom>
          <a:solidFill>
            <a:srgbClr val="FCA78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5" name="组合 684" descr="D:\51PPT模板网\51pptmoban.com\图片.jpg">
            <a:extLst>
              <a:ext uri="{FF2B5EF4-FFF2-40B4-BE49-F238E27FC236}">
                <a16:creationId xmlns:a16="http://schemas.microsoft.com/office/drawing/2014/main" id="{FFAB6DD3-F12E-6C05-68BD-ED5E82C0E913}"/>
              </a:ext>
            </a:extLst>
          </p:cNvPr>
          <p:cNvGrpSpPr/>
          <p:nvPr/>
        </p:nvGrpSpPr>
        <p:grpSpPr>
          <a:xfrm>
            <a:off x="9411348" y="-1672605"/>
            <a:ext cx="4190387" cy="4404244"/>
            <a:chOff x="9411348" y="-1672605"/>
            <a:chExt cx="4190387" cy="4404244"/>
          </a:xfrm>
        </p:grpSpPr>
        <p:sp>
          <p:nvSpPr>
            <p:cNvPr id="690" name="任意多边形: 形状 689">
              <a:extLst>
                <a:ext uri="{FF2B5EF4-FFF2-40B4-BE49-F238E27FC236}">
                  <a16:creationId xmlns:a16="http://schemas.microsoft.com/office/drawing/2014/main" id="{C7E5D679-626F-DC8F-04EF-71A4FF897F79}"/>
                </a:ext>
              </a:extLst>
            </p:cNvPr>
            <p:cNvSpPr/>
            <p:nvPr/>
          </p:nvSpPr>
          <p:spPr>
            <a:xfrm rot="12770838">
              <a:off x="9411348" y="-1672605"/>
              <a:ext cx="2538989" cy="4404244"/>
            </a:xfrm>
            <a:custGeom>
              <a:avLst/>
              <a:gdLst>
                <a:gd name="connsiteX0" fmla="*/ 1022105 w 2538989"/>
                <a:gd name="connsiteY0" fmla="*/ 2722943 h 4404244"/>
                <a:gd name="connsiteX1" fmla="*/ 1059059 w 2538989"/>
                <a:gd name="connsiteY1" fmla="*/ 2723598 h 4404244"/>
                <a:gd name="connsiteX2" fmla="*/ 1293236 w 2538989"/>
                <a:gd name="connsiteY2" fmla="*/ 2643049 h 4404244"/>
                <a:gd name="connsiteX3" fmla="*/ 1788016 w 2538989"/>
                <a:gd name="connsiteY3" fmla="*/ 2441852 h 4404244"/>
                <a:gd name="connsiteX4" fmla="*/ 2538990 w 2538989"/>
                <a:gd name="connsiteY4" fmla="*/ 1829612 h 4404244"/>
                <a:gd name="connsiteX5" fmla="*/ 2408469 w 2538989"/>
                <a:gd name="connsiteY5" fmla="*/ 1894304 h 4404244"/>
                <a:gd name="connsiteX6" fmla="*/ 2043335 w 2538989"/>
                <a:gd name="connsiteY6" fmla="*/ 2027052 h 4404244"/>
                <a:gd name="connsiteX7" fmla="*/ 1515881 w 2538989"/>
                <a:gd name="connsiteY7" fmla="*/ 2221741 h 4404244"/>
                <a:gd name="connsiteX8" fmla="*/ 1052026 w 2538989"/>
                <a:gd name="connsiteY8" fmla="*/ 2621951 h 4404244"/>
                <a:gd name="connsiteX9" fmla="*/ 1149305 w 2538989"/>
                <a:gd name="connsiteY9" fmla="*/ 2334134 h 4404244"/>
                <a:gd name="connsiteX10" fmla="*/ 1159702 w 2538989"/>
                <a:gd name="connsiteY10" fmla="*/ 2334789 h 4404244"/>
                <a:gd name="connsiteX11" fmla="*/ 1163196 w 2538989"/>
                <a:gd name="connsiteY11" fmla="*/ 2334833 h 4404244"/>
                <a:gd name="connsiteX12" fmla="*/ 1170578 w 2538989"/>
                <a:gd name="connsiteY12" fmla="*/ 2334658 h 4404244"/>
                <a:gd name="connsiteX13" fmla="*/ 1204169 w 2538989"/>
                <a:gd name="connsiteY13" fmla="*/ 2328455 h 4404244"/>
                <a:gd name="connsiteX14" fmla="*/ 1424674 w 2538989"/>
                <a:gd name="connsiteY14" fmla="*/ 2196668 h 4404244"/>
                <a:gd name="connsiteX15" fmla="*/ 1876341 w 2538989"/>
                <a:gd name="connsiteY15" fmla="*/ 1884694 h 4404244"/>
                <a:gd name="connsiteX16" fmla="*/ 2420569 w 2538989"/>
                <a:gd name="connsiteY16" fmla="*/ 1079906 h 4404244"/>
                <a:gd name="connsiteX17" fmla="*/ 2306778 w 2538989"/>
                <a:gd name="connsiteY17" fmla="*/ 1174738 h 4404244"/>
                <a:gd name="connsiteX18" fmla="*/ 1966194 w 2538989"/>
                <a:gd name="connsiteY18" fmla="*/ 1387992 h 4404244"/>
                <a:gd name="connsiteX19" fmla="*/ 1475606 w 2538989"/>
                <a:gd name="connsiteY19" fmla="*/ 1699179 h 4404244"/>
                <a:gd name="connsiteX20" fmla="*/ 1300312 w 2538989"/>
                <a:gd name="connsiteY20" fmla="*/ 1887359 h 4404244"/>
                <a:gd name="connsiteX21" fmla="*/ 1364306 w 2538989"/>
                <a:gd name="connsiteY21" fmla="*/ 1697956 h 4404244"/>
                <a:gd name="connsiteX22" fmla="*/ 1419869 w 2538989"/>
                <a:gd name="connsiteY22" fmla="*/ 1638549 h 4404244"/>
                <a:gd name="connsiteX23" fmla="*/ 1616042 w 2538989"/>
                <a:gd name="connsiteY23" fmla="*/ 1452291 h 4404244"/>
                <a:gd name="connsiteX24" fmla="*/ 1903161 w 2538989"/>
                <a:gd name="connsiteY24" fmla="*/ 579 h 4404244"/>
                <a:gd name="connsiteX25" fmla="*/ 1903161 w 2538989"/>
                <a:gd name="connsiteY25" fmla="*/ 579 h 4404244"/>
                <a:gd name="connsiteX26" fmla="*/ 1903161 w 2538989"/>
                <a:gd name="connsiteY26" fmla="*/ 579 h 4404244"/>
                <a:gd name="connsiteX27" fmla="*/ 1903161 w 2538989"/>
                <a:gd name="connsiteY27" fmla="*/ 579 h 4404244"/>
                <a:gd name="connsiteX28" fmla="*/ 1806494 w 2538989"/>
                <a:gd name="connsiteY28" fmla="*/ 176310 h 4404244"/>
                <a:gd name="connsiteX29" fmla="*/ 1576117 w 2538989"/>
                <a:gd name="connsiteY29" fmla="*/ 472296 h 4404244"/>
                <a:gd name="connsiteX30" fmla="*/ 1366796 w 2538989"/>
                <a:gd name="connsiteY30" fmla="*/ 952880 h 4404244"/>
                <a:gd name="connsiteX31" fmla="*/ 1336481 w 2538989"/>
                <a:gd name="connsiteY31" fmla="*/ 1694723 h 4404244"/>
                <a:gd name="connsiteX32" fmla="*/ 1230466 w 2538989"/>
                <a:gd name="connsiteY32" fmla="*/ 1974547 h 4404244"/>
                <a:gd name="connsiteX33" fmla="*/ 1250341 w 2538989"/>
                <a:gd name="connsiteY33" fmla="*/ 1366850 h 4404244"/>
                <a:gd name="connsiteX34" fmla="*/ 1127770 w 2538989"/>
                <a:gd name="connsiteY34" fmla="*/ 829698 h 4404244"/>
                <a:gd name="connsiteX35" fmla="*/ 1041761 w 2538989"/>
                <a:gd name="connsiteY35" fmla="*/ 459104 h 4404244"/>
                <a:gd name="connsiteX36" fmla="*/ 1020750 w 2538989"/>
                <a:gd name="connsiteY36" fmla="*/ 315916 h 4404244"/>
                <a:gd name="connsiteX37" fmla="*/ 1006073 w 2538989"/>
                <a:gd name="connsiteY37" fmla="*/ 1289184 h 4404244"/>
                <a:gd name="connsiteX38" fmla="*/ 1110560 w 2538989"/>
                <a:gd name="connsiteY38" fmla="*/ 1804626 h 4404244"/>
                <a:gd name="connsiteX39" fmla="*/ 1168307 w 2538989"/>
                <a:gd name="connsiteY39" fmla="*/ 2039458 h 4404244"/>
                <a:gd name="connsiteX40" fmla="*/ 1188182 w 2538989"/>
                <a:gd name="connsiteY40" fmla="*/ 2072001 h 4404244"/>
                <a:gd name="connsiteX41" fmla="*/ 1192157 w 2538989"/>
                <a:gd name="connsiteY41" fmla="*/ 2076194 h 4404244"/>
                <a:gd name="connsiteX42" fmla="*/ 1083652 w 2538989"/>
                <a:gd name="connsiteY42" fmla="*/ 2365934 h 4404244"/>
                <a:gd name="connsiteX43" fmla="*/ 1010485 w 2538989"/>
                <a:gd name="connsiteY43" fmla="*/ 1902910 h 4404244"/>
                <a:gd name="connsiteX44" fmla="*/ 720658 w 2538989"/>
                <a:gd name="connsiteY44" fmla="*/ 1397165 h 4404244"/>
                <a:gd name="connsiteX45" fmla="*/ 518194 w 2538989"/>
                <a:gd name="connsiteY45" fmla="*/ 1048542 h 4404244"/>
                <a:gd name="connsiteX46" fmla="*/ 461452 w 2538989"/>
                <a:gd name="connsiteY46" fmla="*/ 911208 h 4404244"/>
                <a:gd name="connsiteX47" fmla="*/ 570044 w 2538989"/>
                <a:gd name="connsiteY47" fmla="*/ 1878754 h 4404244"/>
                <a:gd name="connsiteX48" fmla="*/ 825057 w 2538989"/>
                <a:gd name="connsiteY48" fmla="*/ 2366895 h 4404244"/>
                <a:gd name="connsiteX49" fmla="*/ 959072 w 2538989"/>
                <a:gd name="connsiteY49" fmla="*/ 2587093 h 4404244"/>
                <a:gd name="connsiteX50" fmla="*/ 992314 w 2538989"/>
                <a:gd name="connsiteY50" fmla="*/ 2611948 h 4404244"/>
                <a:gd name="connsiteX51" fmla="*/ 854062 w 2538989"/>
                <a:gd name="connsiteY51" fmla="*/ 2988134 h 4404244"/>
                <a:gd name="connsiteX52" fmla="*/ 696328 w 2538989"/>
                <a:gd name="connsiteY52" fmla="*/ 2302115 h 4404244"/>
                <a:gd name="connsiteX53" fmla="*/ 405365 w 2538989"/>
                <a:gd name="connsiteY53" fmla="*/ 1865212 h 4404244"/>
                <a:gd name="connsiteX54" fmla="*/ 126240 w 2538989"/>
                <a:gd name="connsiteY54" fmla="*/ 1613694 h 4404244"/>
                <a:gd name="connsiteX55" fmla="*/ 0 w 2538989"/>
                <a:gd name="connsiteY55" fmla="*/ 1457402 h 4404244"/>
                <a:gd name="connsiteX56" fmla="*/ 106147 w 2538989"/>
                <a:gd name="connsiteY56" fmla="*/ 1987564 h 4404244"/>
                <a:gd name="connsiteX57" fmla="*/ 181060 w 2538989"/>
                <a:gd name="connsiteY57" fmla="*/ 2245635 h 4404244"/>
                <a:gd name="connsiteX58" fmla="*/ 189622 w 2538989"/>
                <a:gd name="connsiteY58" fmla="*/ 2270752 h 4404244"/>
                <a:gd name="connsiteX59" fmla="*/ 198227 w 2538989"/>
                <a:gd name="connsiteY59" fmla="*/ 2295170 h 4404244"/>
                <a:gd name="connsiteX60" fmla="*/ 539118 w 2538989"/>
                <a:gd name="connsiteY60" fmla="*/ 2836995 h 4404244"/>
                <a:gd name="connsiteX61" fmla="*/ 765170 w 2538989"/>
                <a:gd name="connsiteY61" fmla="*/ 2986386 h 4404244"/>
                <a:gd name="connsiteX62" fmla="*/ 835366 w 2538989"/>
                <a:gd name="connsiteY62" fmla="*/ 3039459 h 4404244"/>
                <a:gd name="connsiteX63" fmla="*/ 378108 w 2538989"/>
                <a:gd name="connsiteY63" fmla="*/ 4373187 h 4404244"/>
                <a:gd name="connsiteX64" fmla="*/ 449745 w 2538989"/>
                <a:gd name="connsiteY64" fmla="*/ 4404245 h 4404244"/>
                <a:gd name="connsiteX65" fmla="*/ 805968 w 2538989"/>
                <a:gd name="connsiteY65" fmla="*/ 3350122 h 4404244"/>
                <a:gd name="connsiteX66" fmla="*/ 873544 w 2538989"/>
                <a:gd name="connsiteY66" fmla="*/ 3344138 h 4404244"/>
                <a:gd name="connsiteX67" fmla="*/ 1143758 w 2538989"/>
                <a:gd name="connsiteY67" fmla="*/ 3333567 h 4404244"/>
                <a:gd name="connsiteX68" fmla="*/ 1794918 w 2538989"/>
                <a:gd name="connsiteY68" fmla="*/ 2977082 h 4404244"/>
                <a:gd name="connsiteX69" fmla="*/ 1816060 w 2538989"/>
                <a:gd name="connsiteY69" fmla="*/ 2958168 h 4404244"/>
                <a:gd name="connsiteX70" fmla="*/ 2021669 w 2538989"/>
                <a:gd name="connsiteY70" fmla="*/ 2757976 h 4404244"/>
                <a:gd name="connsiteX71" fmla="*/ 2312719 w 2538989"/>
                <a:gd name="connsiteY71" fmla="*/ 2431937 h 4404244"/>
                <a:gd name="connsiteX72" fmla="*/ 2124452 w 2538989"/>
                <a:gd name="connsiteY72" fmla="*/ 2500211 h 4404244"/>
                <a:gd name="connsiteX73" fmla="*/ 1756435 w 2538989"/>
                <a:gd name="connsiteY73" fmla="*/ 2570669 h 4404244"/>
                <a:gd name="connsiteX74" fmla="*/ 1283233 w 2538989"/>
                <a:gd name="connsiteY74" fmla="*/ 2793751 h 4404244"/>
                <a:gd name="connsiteX75" fmla="*/ 844976 w 2538989"/>
                <a:gd name="connsiteY75" fmla="*/ 3234672 h 4404244"/>
                <a:gd name="connsiteX76" fmla="*/ 1018173 w 2538989"/>
                <a:gd name="connsiteY76" fmla="*/ 2722157 h 4404244"/>
                <a:gd name="connsiteX77" fmla="*/ 1022105 w 2538989"/>
                <a:gd name="connsiteY77" fmla="*/ 2722943 h 440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538989" h="4404244">
                  <a:moveTo>
                    <a:pt x="1022105" y="2722943"/>
                  </a:moveTo>
                  <a:cubicBezTo>
                    <a:pt x="1032151" y="2724734"/>
                    <a:pt x="1044513" y="2725607"/>
                    <a:pt x="1059059" y="2723598"/>
                  </a:cubicBezTo>
                  <a:cubicBezTo>
                    <a:pt x="1106890" y="2720497"/>
                    <a:pt x="1176781" y="2687823"/>
                    <a:pt x="1293236" y="2643049"/>
                  </a:cubicBezTo>
                  <a:cubicBezTo>
                    <a:pt x="1408992" y="2596529"/>
                    <a:pt x="1571225" y="2537864"/>
                    <a:pt x="1788016" y="2441852"/>
                  </a:cubicBezTo>
                  <a:cubicBezTo>
                    <a:pt x="2002187" y="2338895"/>
                    <a:pt x="2270916" y="2198634"/>
                    <a:pt x="2538990" y="1829612"/>
                  </a:cubicBezTo>
                  <a:cubicBezTo>
                    <a:pt x="2535146" y="1819478"/>
                    <a:pt x="2492818" y="1855078"/>
                    <a:pt x="2408469" y="1894304"/>
                  </a:cubicBezTo>
                  <a:cubicBezTo>
                    <a:pt x="2324775" y="1935234"/>
                    <a:pt x="2199016" y="1979833"/>
                    <a:pt x="2043335" y="2027052"/>
                  </a:cubicBezTo>
                  <a:cubicBezTo>
                    <a:pt x="1888266" y="2075976"/>
                    <a:pt x="1703231" y="2127564"/>
                    <a:pt x="1515881" y="2221741"/>
                  </a:cubicBezTo>
                  <a:cubicBezTo>
                    <a:pt x="1353473" y="2305129"/>
                    <a:pt x="1189361" y="2420798"/>
                    <a:pt x="1052026" y="2621951"/>
                  </a:cubicBezTo>
                  <a:lnTo>
                    <a:pt x="1149305" y="2334134"/>
                  </a:lnTo>
                  <a:cubicBezTo>
                    <a:pt x="1152494" y="2334439"/>
                    <a:pt x="1155989" y="2334658"/>
                    <a:pt x="1159702" y="2334789"/>
                  </a:cubicBezTo>
                  <a:cubicBezTo>
                    <a:pt x="1160837" y="2334833"/>
                    <a:pt x="1162017" y="2334833"/>
                    <a:pt x="1163196" y="2334833"/>
                  </a:cubicBezTo>
                  <a:cubicBezTo>
                    <a:pt x="1165555" y="2334833"/>
                    <a:pt x="1168045" y="2334789"/>
                    <a:pt x="1170578" y="2334658"/>
                  </a:cubicBezTo>
                  <a:cubicBezTo>
                    <a:pt x="1180712" y="2334134"/>
                    <a:pt x="1192113" y="2332430"/>
                    <a:pt x="1204169" y="2328455"/>
                  </a:cubicBezTo>
                  <a:cubicBezTo>
                    <a:pt x="1255364" y="2315962"/>
                    <a:pt x="1317217" y="2267257"/>
                    <a:pt x="1424674" y="2196668"/>
                  </a:cubicBezTo>
                  <a:cubicBezTo>
                    <a:pt x="1530601" y="2124288"/>
                    <a:pt x="1682045" y="2029892"/>
                    <a:pt x="1876341" y="1884694"/>
                  </a:cubicBezTo>
                  <a:cubicBezTo>
                    <a:pt x="2064564" y="1732552"/>
                    <a:pt x="2295596" y="1529607"/>
                    <a:pt x="2420569" y="1079906"/>
                  </a:cubicBezTo>
                  <a:cubicBezTo>
                    <a:pt x="2411658" y="1069728"/>
                    <a:pt x="2381517" y="1116249"/>
                    <a:pt x="2306778" y="1174738"/>
                  </a:cubicBezTo>
                  <a:cubicBezTo>
                    <a:pt x="2233568" y="1234975"/>
                    <a:pt x="2115759" y="1307181"/>
                    <a:pt x="1966194" y="1387992"/>
                  </a:cubicBezTo>
                  <a:cubicBezTo>
                    <a:pt x="1818157" y="1470506"/>
                    <a:pt x="1638320" y="1561626"/>
                    <a:pt x="1475606" y="1699179"/>
                  </a:cubicBezTo>
                  <a:cubicBezTo>
                    <a:pt x="1412923" y="1753300"/>
                    <a:pt x="1352861" y="1814542"/>
                    <a:pt x="1300312" y="1887359"/>
                  </a:cubicBezTo>
                  <a:lnTo>
                    <a:pt x="1364306" y="1697956"/>
                  </a:lnTo>
                  <a:cubicBezTo>
                    <a:pt x="1377760" y="1681925"/>
                    <a:pt x="1396412" y="1660215"/>
                    <a:pt x="1419869" y="1638549"/>
                  </a:cubicBezTo>
                  <a:cubicBezTo>
                    <a:pt x="1469665" y="1588140"/>
                    <a:pt x="1541565" y="1537950"/>
                    <a:pt x="1616042" y="1452291"/>
                  </a:cubicBezTo>
                  <a:cubicBezTo>
                    <a:pt x="1765957" y="1286913"/>
                    <a:pt x="1921944" y="951613"/>
                    <a:pt x="1903161" y="579"/>
                  </a:cubicBezTo>
                  <a:cubicBezTo>
                    <a:pt x="1903161" y="579"/>
                    <a:pt x="1903161" y="579"/>
                    <a:pt x="1903161" y="579"/>
                  </a:cubicBezTo>
                  <a:lnTo>
                    <a:pt x="1903161" y="579"/>
                  </a:lnTo>
                  <a:lnTo>
                    <a:pt x="1903161" y="579"/>
                  </a:lnTo>
                  <a:cubicBezTo>
                    <a:pt x="1901720" y="-8376"/>
                    <a:pt x="1867517" y="88204"/>
                    <a:pt x="1806494" y="176310"/>
                  </a:cubicBezTo>
                  <a:cubicBezTo>
                    <a:pt x="1746475" y="270749"/>
                    <a:pt x="1659637" y="356714"/>
                    <a:pt x="1576117" y="472296"/>
                  </a:cubicBezTo>
                  <a:cubicBezTo>
                    <a:pt x="1492642" y="588183"/>
                    <a:pt x="1412486" y="733555"/>
                    <a:pt x="1366796" y="952880"/>
                  </a:cubicBezTo>
                  <a:cubicBezTo>
                    <a:pt x="1321760" y="1159275"/>
                    <a:pt x="1308874" y="1434775"/>
                    <a:pt x="1336481" y="1694723"/>
                  </a:cubicBezTo>
                  <a:cubicBezTo>
                    <a:pt x="1316125" y="1748233"/>
                    <a:pt x="1278952" y="1846036"/>
                    <a:pt x="1230466" y="1974547"/>
                  </a:cubicBezTo>
                  <a:cubicBezTo>
                    <a:pt x="1281704" y="1744127"/>
                    <a:pt x="1274584" y="1544983"/>
                    <a:pt x="1250341" y="1366850"/>
                  </a:cubicBezTo>
                  <a:cubicBezTo>
                    <a:pt x="1220943" y="1160498"/>
                    <a:pt x="1168481" y="982452"/>
                    <a:pt x="1127770" y="829698"/>
                  </a:cubicBezTo>
                  <a:cubicBezTo>
                    <a:pt x="1085792" y="677468"/>
                    <a:pt x="1055565" y="550573"/>
                    <a:pt x="1041761" y="459104"/>
                  </a:cubicBezTo>
                  <a:cubicBezTo>
                    <a:pt x="1026735" y="368159"/>
                    <a:pt x="1028176" y="312683"/>
                    <a:pt x="1020750" y="315916"/>
                  </a:cubicBezTo>
                  <a:cubicBezTo>
                    <a:pt x="930548" y="756968"/>
                    <a:pt x="969818" y="1056230"/>
                    <a:pt x="1006073" y="1289184"/>
                  </a:cubicBezTo>
                  <a:cubicBezTo>
                    <a:pt x="1047396" y="1519954"/>
                    <a:pt x="1085792" y="1684371"/>
                    <a:pt x="1110560" y="1804626"/>
                  </a:cubicBezTo>
                  <a:cubicBezTo>
                    <a:pt x="1136594" y="1924314"/>
                    <a:pt x="1148956" y="1999795"/>
                    <a:pt x="1168307" y="2039458"/>
                  </a:cubicBezTo>
                  <a:cubicBezTo>
                    <a:pt x="1174641" y="2054746"/>
                    <a:pt x="1181935" y="2064968"/>
                    <a:pt x="1188182" y="2072001"/>
                  </a:cubicBezTo>
                  <a:cubicBezTo>
                    <a:pt x="1189580" y="2073573"/>
                    <a:pt x="1190890" y="2074927"/>
                    <a:pt x="1192157" y="2076194"/>
                  </a:cubicBezTo>
                  <a:cubicBezTo>
                    <a:pt x="1159265" y="2163645"/>
                    <a:pt x="1122703" y="2261273"/>
                    <a:pt x="1083652" y="2365934"/>
                  </a:cubicBezTo>
                  <a:cubicBezTo>
                    <a:pt x="1099989" y="2189853"/>
                    <a:pt x="1063777" y="2038672"/>
                    <a:pt x="1010485" y="1902910"/>
                  </a:cubicBezTo>
                  <a:cubicBezTo>
                    <a:pt x="930242" y="1704814"/>
                    <a:pt x="813394" y="1539698"/>
                    <a:pt x="720658" y="1397165"/>
                  </a:cubicBezTo>
                  <a:cubicBezTo>
                    <a:pt x="625826" y="1255418"/>
                    <a:pt x="555062" y="1136211"/>
                    <a:pt x="518194" y="1048542"/>
                  </a:cubicBezTo>
                  <a:cubicBezTo>
                    <a:pt x="479187" y="961704"/>
                    <a:pt x="474032" y="906359"/>
                    <a:pt x="461452" y="911208"/>
                  </a:cubicBezTo>
                  <a:cubicBezTo>
                    <a:pt x="363649" y="1367680"/>
                    <a:pt x="474032" y="1655759"/>
                    <a:pt x="570044" y="1878754"/>
                  </a:cubicBezTo>
                  <a:cubicBezTo>
                    <a:pt x="674662" y="2098472"/>
                    <a:pt x="764864" y="2253104"/>
                    <a:pt x="825057" y="2366895"/>
                  </a:cubicBezTo>
                  <a:cubicBezTo>
                    <a:pt x="887391" y="2479855"/>
                    <a:pt x="919584" y="2551973"/>
                    <a:pt x="959072" y="2587093"/>
                  </a:cubicBezTo>
                  <a:cubicBezTo>
                    <a:pt x="970080" y="2598538"/>
                    <a:pt x="981830" y="2606401"/>
                    <a:pt x="992314" y="2611948"/>
                  </a:cubicBezTo>
                  <a:cubicBezTo>
                    <a:pt x="947409" y="2733252"/>
                    <a:pt x="900845" y="2859928"/>
                    <a:pt x="854062" y="2988134"/>
                  </a:cubicBezTo>
                  <a:cubicBezTo>
                    <a:pt x="832265" y="2739848"/>
                    <a:pt x="773120" y="2487762"/>
                    <a:pt x="696328" y="2302115"/>
                  </a:cubicBezTo>
                  <a:cubicBezTo>
                    <a:pt x="612590" y="2094060"/>
                    <a:pt x="507973" y="1964850"/>
                    <a:pt x="405365" y="1865212"/>
                  </a:cubicBezTo>
                  <a:cubicBezTo>
                    <a:pt x="302714" y="1765881"/>
                    <a:pt x="202028" y="1696252"/>
                    <a:pt x="126240" y="1613694"/>
                  </a:cubicBezTo>
                  <a:cubicBezTo>
                    <a:pt x="50584" y="1537513"/>
                    <a:pt x="-174" y="1448316"/>
                    <a:pt x="0" y="1457402"/>
                  </a:cubicBezTo>
                  <a:cubicBezTo>
                    <a:pt x="32718" y="1662923"/>
                    <a:pt x="68406" y="1838042"/>
                    <a:pt x="106147" y="1987564"/>
                  </a:cubicBezTo>
                  <a:cubicBezTo>
                    <a:pt x="130390" y="2083707"/>
                    <a:pt x="155463" y="2169280"/>
                    <a:pt x="181060" y="2245635"/>
                  </a:cubicBezTo>
                  <a:cubicBezTo>
                    <a:pt x="183900" y="2254109"/>
                    <a:pt x="186739" y="2262496"/>
                    <a:pt x="189622" y="2270752"/>
                  </a:cubicBezTo>
                  <a:cubicBezTo>
                    <a:pt x="192461" y="2279007"/>
                    <a:pt x="195344" y="2287132"/>
                    <a:pt x="198227" y="2295170"/>
                  </a:cubicBezTo>
                  <a:cubicBezTo>
                    <a:pt x="310227" y="2608454"/>
                    <a:pt x="431356" y="2753564"/>
                    <a:pt x="539118" y="2836995"/>
                  </a:cubicBezTo>
                  <a:cubicBezTo>
                    <a:pt x="627573" y="2908415"/>
                    <a:pt x="707204" y="2945413"/>
                    <a:pt x="765170" y="2986386"/>
                  </a:cubicBezTo>
                  <a:cubicBezTo>
                    <a:pt x="795004" y="3005562"/>
                    <a:pt x="819073" y="3025743"/>
                    <a:pt x="835366" y="3039459"/>
                  </a:cubicBezTo>
                  <a:cubicBezTo>
                    <a:pt x="650768" y="3546646"/>
                    <a:pt x="466738" y="4069732"/>
                    <a:pt x="378108" y="4373187"/>
                  </a:cubicBezTo>
                  <a:lnTo>
                    <a:pt x="449745" y="4404245"/>
                  </a:lnTo>
                  <a:lnTo>
                    <a:pt x="805968" y="3350122"/>
                  </a:lnTo>
                  <a:cubicBezTo>
                    <a:pt x="824795" y="3347458"/>
                    <a:pt x="848034" y="3344749"/>
                    <a:pt x="873544" y="3344138"/>
                  </a:cubicBezTo>
                  <a:cubicBezTo>
                    <a:pt x="944220" y="3339115"/>
                    <a:pt x="1031365" y="3348812"/>
                    <a:pt x="1143758" y="3333567"/>
                  </a:cubicBezTo>
                  <a:cubicBezTo>
                    <a:pt x="1292668" y="3316531"/>
                    <a:pt x="1493952" y="3243627"/>
                    <a:pt x="1794918" y="2977082"/>
                  </a:cubicBezTo>
                  <a:cubicBezTo>
                    <a:pt x="1801907" y="2970879"/>
                    <a:pt x="1808984" y="2964589"/>
                    <a:pt x="1816060" y="2958168"/>
                  </a:cubicBezTo>
                  <a:cubicBezTo>
                    <a:pt x="1880053" y="2900465"/>
                    <a:pt x="1948415" y="2834156"/>
                    <a:pt x="2021669" y="2757976"/>
                  </a:cubicBezTo>
                  <a:cubicBezTo>
                    <a:pt x="2111173" y="2664847"/>
                    <a:pt x="2207927" y="2556909"/>
                    <a:pt x="2312719" y="2431937"/>
                  </a:cubicBezTo>
                  <a:cubicBezTo>
                    <a:pt x="2317524" y="2424249"/>
                    <a:pt x="2228327" y="2474264"/>
                    <a:pt x="2124452" y="2500211"/>
                  </a:cubicBezTo>
                  <a:cubicBezTo>
                    <a:pt x="2017214" y="2531574"/>
                    <a:pt x="1895255" y="2538913"/>
                    <a:pt x="1756435" y="2570669"/>
                  </a:cubicBezTo>
                  <a:cubicBezTo>
                    <a:pt x="1617440" y="2602688"/>
                    <a:pt x="1461584" y="2659081"/>
                    <a:pt x="1283233" y="2793751"/>
                  </a:cubicBezTo>
                  <a:cubicBezTo>
                    <a:pt x="1139695" y="2899984"/>
                    <a:pt x="981088" y="3058767"/>
                    <a:pt x="844976" y="3234672"/>
                  </a:cubicBezTo>
                  <a:lnTo>
                    <a:pt x="1018173" y="2722157"/>
                  </a:lnTo>
                  <a:cubicBezTo>
                    <a:pt x="1019396" y="2722419"/>
                    <a:pt x="1020707" y="2722681"/>
                    <a:pt x="1022105" y="2722943"/>
                  </a:cubicBezTo>
                  <a:close/>
                </a:path>
              </a:pathLst>
            </a:custGeom>
            <a:solidFill>
              <a:srgbClr val="27CAD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4" name="图形 686">
              <a:extLst>
                <a:ext uri="{FF2B5EF4-FFF2-40B4-BE49-F238E27FC236}">
                  <a16:creationId xmlns:a16="http://schemas.microsoft.com/office/drawing/2014/main" id="{1B64719E-8640-F8A3-F255-9B44807223F2}"/>
                </a:ext>
              </a:extLst>
            </p:cNvPr>
            <p:cNvGrpSpPr/>
            <p:nvPr/>
          </p:nvGrpSpPr>
          <p:grpSpPr>
            <a:xfrm rot="14324825">
              <a:off x="10716811" y="-828239"/>
              <a:ext cx="2533964" cy="3235884"/>
              <a:chOff x="-795391" y="3134505"/>
              <a:chExt cx="2533964" cy="3235884"/>
            </a:xfrm>
            <a:solidFill>
              <a:srgbClr val="C8EFEE"/>
            </a:solidFill>
          </p:grpSpPr>
          <p:sp>
            <p:nvSpPr>
              <p:cNvPr id="715" name="任意多边形: 形状 714">
                <a:extLst>
                  <a:ext uri="{FF2B5EF4-FFF2-40B4-BE49-F238E27FC236}">
                    <a16:creationId xmlns:a16="http://schemas.microsoft.com/office/drawing/2014/main" id="{D5F0D299-2905-0780-C63A-D589EF298B62}"/>
                  </a:ext>
                </a:extLst>
              </p:cNvPr>
              <p:cNvSpPr/>
              <p:nvPr/>
            </p:nvSpPr>
            <p:spPr>
              <a:xfrm>
                <a:off x="139481" y="3884386"/>
                <a:ext cx="641026" cy="2486003"/>
              </a:xfrm>
              <a:custGeom>
                <a:avLst/>
                <a:gdLst>
                  <a:gd name="connsiteX0" fmla="*/ 394226 w 641026"/>
                  <a:gd name="connsiteY0" fmla="*/ 1356573 h 2486003"/>
                  <a:gd name="connsiteX1" fmla="*/ 410170 w 641026"/>
                  <a:gd name="connsiteY1" fmla="*/ 988294 h 2486003"/>
                  <a:gd name="connsiteX2" fmla="*/ 201503 w 641026"/>
                  <a:gd name="connsiteY2" fmla="*/ 5242 h 2486003"/>
                  <a:gd name="connsiteX3" fmla="*/ 214476 w 641026"/>
                  <a:gd name="connsiteY3" fmla="*/ 0 h 2486003"/>
                  <a:gd name="connsiteX4" fmla="*/ 424148 w 641026"/>
                  <a:gd name="connsiteY4" fmla="*/ 988294 h 2486003"/>
                  <a:gd name="connsiteX5" fmla="*/ 406369 w 641026"/>
                  <a:gd name="connsiteY5" fmla="*/ 1373828 h 2486003"/>
                  <a:gd name="connsiteX6" fmla="*/ 407068 w 641026"/>
                  <a:gd name="connsiteY6" fmla="*/ 1374876 h 2486003"/>
                  <a:gd name="connsiteX7" fmla="*/ 406151 w 641026"/>
                  <a:gd name="connsiteY7" fmla="*/ 1375488 h 2486003"/>
                  <a:gd name="connsiteX8" fmla="*/ 384004 w 641026"/>
                  <a:gd name="connsiteY8" fmla="*/ 1525708 h 2486003"/>
                  <a:gd name="connsiteX9" fmla="*/ 630412 w 641026"/>
                  <a:gd name="connsiteY9" fmla="*/ 1284455 h 2486003"/>
                  <a:gd name="connsiteX10" fmla="*/ 641026 w 641026"/>
                  <a:gd name="connsiteY10" fmla="*/ 1293585 h 2486003"/>
                  <a:gd name="connsiteX11" fmla="*/ 380422 w 641026"/>
                  <a:gd name="connsiteY11" fmla="*/ 1545365 h 2486003"/>
                  <a:gd name="connsiteX12" fmla="*/ 327611 w 641026"/>
                  <a:gd name="connsiteY12" fmla="*/ 1776091 h 2486003"/>
                  <a:gd name="connsiteX13" fmla="*/ 11314 w 641026"/>
                  <a:gd name="connsiteY13" fmla="*/ 2486003 h 2486003"/>
                  <a:gd name="connsiteX14" fmla="*/ 0 w 641026"/>
                  <a:gd name="connsiteY14" fmla="*/ 2477748 h 2486003"/>
                  <a:gd name="connsiteX15" fmla="*/ 314245 w 641026"/>
                  <a:gd name="connsiteY15" fmla="*/ 1771767 h 2486003"/>
                  <a:gd name="connsiteX16" fmla="*/ 391823 w 641026"/>
                  <a:gd name="connsiteY16" fmla="*/ 1377322 h 2486003"/>
                  <a:gd name="connsiteX17" fmla="*/ 143319 w 641026"/>
                  <a:gd name="connsiteY17" fmla="*/ 1119820 h 2486003"/>
                  <a:gd name="connsiteX18" fmla="*/ 152449 w 641026"/>
                  <a:gd name="connsiteY18" fmla="*/ 1109205 h 2486003"/>
                  <a:gd name="connsiteX19" fmla="*/ 394226 w 641026"/>
                  <a:gd name="connsiteY19" fmla="*/ 1356573 h 248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41026" h="2486003">
                    <a:moveTo>
                      <a:pt x="394226" y="1356573"/>
                    </a:moveTo>
                    <a:cubicBezTo>
                      <a:pt x="407942" y="1234309"/>
                      <a:pt x="413358" y="1111302"/>
                      <a:pt x="410170" y="988294"/>
                    </a:cubicBezTo>
                    <a:cubicBezTo>
                      <a:pt x="401521" y="658674"/>
                      <a:pt x="331324" y="327917"/>
                      <a:pt x="201503" y="5242"/>
                    </a:cubicBezTo>
                    <a:lnTo>
                      <a:pt x="214476" y="0"/>
                    </a:lnTo>
                    <a:cubicBezTo>
                      <a:pt x="344997" y="324379"/>
                      <a:pt x="415542" y="656883"/>
                      <a:pt x="424148" y="988294"/>
                    </a:cubicBezTo>
                    <a:cubicBezTo>
                      <a:pt x="427511" y="1117111"/>
                      <a:pt x="421483" y="1245885"/>
                      <a:pt x="406369" y="1373828"/>
                    </a:cubicBezTo>
                    <a:cubicBezTo>
                      <a:pt x="406588" y="1374177"/>
                      <a:pt x="406850" y="1374527"/>
                      <a:pt x="407068" y="1374876"/>
                    </a:cubicBezTo>
                    <a:lnTo>
                      <a:pt x="406151" y="1375488"/>
                    </a:lnTo>
                    <a:cubicBezTo>
                      <a:pt x="400167" y="1425721"/>
                      <a:pt x="392784" y="1475781"/>
                      <a:pt x="384004" y="1525708"/>
                    </a:cubicBezTo>
                    <a:cubicBezTo>
                      <a:pt x="487704" y="1449921"/>
                      <a:pt x="628927" y="1286203"/>
                      <a:pt x="630412" y="1284455"/>
                    </a:cubicBezTo>
                    <a:lnTo>
                      <a:pt x="641026" y="1293585"/>
                    </a:lnTo>
                    <a:cubicBezTo>
                      <a:pt x="639454" y="1295376"/>
                      <a:pt x="486438" y="1472810"/>
                      <a:pt x="380422" y="1545365"/>
                    </a:cubicBezTo>
                    <a:cubicBezTo>
                      <a:pt x="366182" y="1622812"/>
                      <a:pt x="348622" y="1699779"/>
                      <a:pt x="327611" y="1776091"/>
                    </a:cubicBezTo>
                    <a:cubicBezTo>
                      <a:pt x="206745" y="2214741"/>
                      <a:pt x="13279" y="2483339"/>
                      <a:pt x="11314" y="2486003"/>
                    </a:cubicBezTo>
                    <a:lnTo>
                      <a:pt x="0" y="2477748"/>
                    </a:lnTo>
                    <a:cubicBezTo>
                      <a:pt x="1922" y="2475083"/>
                      <a:pt x="194121" y="2208145"/>
                      <a:pt x="314245" y="1771767"/>
                    </a:cubicBezTo>
                    <a:cubicBezTo>
                      <a:pt x="350020" y="1641901"/>
                      <a:pt x="375880" y="1510070"/>
                      <a:pt x="391823" y="1377322"/>
                    </a:cubicBezTo>
                    <a:cubicBezTo>
                      <a:pt x="320186" y="1272836"/>
                      <a:pt x="145110" y="1121392"/>
                      <a:pt x="143319" y="1119820"/>
                    </a:cubicBezTo>
                    <a:lnTo>
                      <a:pt x="152449" y="1109205"/>
                    </a:lnTo>
                    <a:cubicBezTo>
                      <a:pt x="154196" y="1110778"/>
                      <a:pt x="316866" y="1251432"/>
                      <a:pt x="394226" y="135657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716" name="图形 686">
                <a:extLst>
                  <a:ext uri="{FF2B5EF4-FFF2-40B4-BE49-F238E27FC236}">
                    <a16:creationId xmlns:a16="http://schemas.microsoft.com/office/drawing/2014/main" id="{8B8660E5-428A-E82A-7FB6-DA0BC4D0DBE7}"/>
                  </a:ext>
                </a:extLst>
              </p:cNvPr>
              <p:cNvGrpSpPr/>
              <p:nvPr/>
            </p:nvGrpSpPr>
            <p:grpSpPr>
              <a:xfrm>
                <a:off x="-795391" y="4028097"/>
                <a:ext cx="1179970" cy="1079101"/>
                <a:chOff x="-795391" y="4028097"/>
                <a:chExt cx="1179970" cy="1079101"/>
              </a:xfrm>
              <a:grpFill/>
            </p:grpSpPr>
            <p:sp>
              <p:nvSpPr>
                <p:cNvPr id="717" name="任意多边形: 形状 716">
                  <a:extLst>
                    <a:ext uri="{FF2B5EF4-FFF2-40B4-BE49-F238E27FC236}">
                      <a16:creationId xmlns:a16="http://schemas.microsoft.com/office/drawing/2014/main" id="{065A80FD-23D5-AEDB-E17C-9403156E8E66}"/>
                    </a:ext>
                  </a:extLst>
                </p:cNvPr>
                <p:cNvSpPr/>
                <p:nvPr/>
              </p:nvSpPr>
              <p:spPr>
                <a:xfrm>
                  <a:off x="-795390" y="4028097"/>
                  <a:ext cx="1179969" cy="1061373"/>
                </a:xfrm>
                <a:custGeom>
                  <a:avLst/>
                  <a:gdLst>
                    <a:gd name="connsiteX0" fmla="*/ 1179969 w 1179969"/>
                    <a:gd name="connsiteY0" fmla="*/ 1061374 h 1061373"/>
                    <a:gd name="connsiteX1" fmla="*/ 0 w 1179969"/>
                    <a:gd name="connsiteY1" fmla="*/ 0 h 1061373"/>
                    <a:gd name="connsiteX2" fmla="*/ 1179969 w 1179969"/>
                    <a:gd name="connsiteY2" fmla="*/ 1061374 h 1061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61373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1145854" y="344604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18" name="任意多边形: 形状 717">
                  <a:extLst>
                    <a:ext uri="{FF2B5EF4-FFF2-40B4-BE49-F238E27FC236}">
                      <a16:creationId xmlns:a16="http://schemas.microsoft.com/office/drawing/2014/main" id="{AA308472-B335-1119-4C23-DF8442E60827}"/>
                    </a:ext>
                  </a:extLst>
                </p:cNvPr>
                <p:cNvSpPr/>
                <p:nvPr/>
              </p:nvSpPr>
              <p:spPr>
                <a:xfrm>
                  <a:off x="-795391" y="4028098"/>
                  <a:ext cx="1179969" cy="1079100"/>
                </a:xfrm>
                <a:custGeom>
                  <a:avLst/>
                  <a:gdLst>
                    <a:gd name="connsiteX0" fmla="*/ 1179969 w 1179969"/>
                    <a:gd name="connsiteY0" fmla="*/ 1061374 h 1079100"/>
                    <a:gd name="connsiteX1" fmla="*/ 0 w 1179969"/>
                    <a:gd name="connsiteY1" fmla="*/ 0 h 1079100"/>
                    <a:gd name="connsiteX2" fmla="*/ 1179969 w 1179969"/>
                    <a:gd name="connsiteY2" fmla="*/ 1061374 h 107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79100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616609" y="1240730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719" name="图形 686">
                <a:extLst>
                  <a:ext uri="{FF2B5EF4-FFF2-40B4-BE49-F238E27FC236}">
                    <a16:creationId xmlns:a16="http://schemas.microsoft.com/office/drawing/2014/main" id="{A4FF6EBB-1B88-4F6E-AC1B-9BE7A90B69A4}"/>
                  </a:ext>
                </a:extLst>
              </p:cNvPr>
              <p:cNvGrpSpPr/>
              <p:nvPr/>
            </p:nvGrpSpPr>
            <p:grpSpPr>
              <a:xfrm>
                <a:off x="699865" y="4030326"/>
                <a:ext cx="1038708" cy="1218933"/>
                <a:chOff x="699865" y="4030326"/>
                <a:chExt cx="1038708" cy="1218933"/>
              </a:xfrm>
              <a:grpFill/>
            </p:grpSpPr>
            <p:sp>
              <p:nvSpPr>
                <p:cNvPr id="720" name="任意多边形: 形状 719">
                  <a:extLst>
                    <a:ext uri="{FF2B5EF4-FFF2-40B4-BE49-F238E27FC236}">
                      <a16:creationId xmlns:a16="http://schemas.microsoft.com/office/drawing/2014/main" id="{BE153A00-59E4-1AF0-1F36-A01BC9858DE9}"/>
                    </a:ext>
                  </a:extLst>
                </p:cNvPr>
                <p:cNvSpPr/>
                <p:nvPr/>
              </p:nvSpPr>
              <p:spPr>
                <a:xfrm>
                  <a:off x="722148" y="4030326"/>
                  <a:ext cx="1016425" cy="1218933"/>
                </a:xfrm>
                <a:custGeom>
                  <a:avLst/>
                  <a:gdLst>
                    <a:gd name="connsiteX0" fmla="*/ 0 w 1016425"/>
                    <a:gd name="connsiteY0" fmla="*/ 1218933 h 1218933"/>
                    <a:gd name="connsiteX1" fmla="*/ 1016425 w 1016425"/>
                    <a:gd name="connsiteY1" fmla="*/ 0 h 1218933"/>
                    <a:gd name="connsiteX2" fmla="*/ 0 w 1016425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6425" h="1218933">
                      <a:moveTo>
                        <a:pt x="0" y="1218933"/>
                      </a:moveTo>
                      <a:lnTo>
                        <a:pt x="1016425" y="0"/>
                      </a:lnTo>
                      <a:cubicBezTo>
                        <a:pt x="1016425" y="0"/>
                        <a:pt x="714979" y="1157997"/>
                        <a:pt x="0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21" name="任意多边形: 形状 720">
                  <a:extLst>
                    <a:ext uri="{FF2B5EF4-FFF2-40B4-BE49-F238E27FC236}">
                      <a16:creationId xmlns:a16="http://schemas.microsoft.com/office/drawing/2014/main" id="{8F7503BE-94C9-B39F-C33C-7D9B2E493146}"/>
                    </a:ext>
                  </a:extLst>
                </p:cNvPr>
                <p:cNvSpPr/>
                <p:nvPr/>
              </p:nvSpPr>
              <p:spPr>
                <a:xfrm>
                  <a:off x="699865" y="4030326"/>
                  <a:ext cx="1038708" cy="1218933"/>
                </a:xfrm>
                <a:custGeom>
                  <a:avLst/>
                  <a:gdLst>
                    <a:gd name="connsiteX0" fmla="*/ 22283 w 1038708"/>
                    <a:gd name="connsiteY0" fmla="*/ 1218933 h 1218933"/>
                    <a:gd name="connsiteX1" fmla="*/ 1038709 w 1038708"/>
                    <a:gd name="connsiteY1" fmla="*/ 0 h 1218933"/>
                    <a:gd name="connsiteX2" fmla="*/ 22283 w 1038708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38708" h="1218933">
                      <a:moveTo>
                        <a:pt x="22283" y="1218933"/>
                      </a:moveTo>
                      <a:lnTo>
                        <a:pt x="1038709" y="0"/>
                      </a:lnTo>
                      <a:cubicBezTo>
                        <a:pt x="1038709" y="0"/>
                        <a:pt x="-178084" y="662692"/>
                        <a:pt x="22283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722" name="图形 686">
                <a:extLst>
                  <a:ext uri="{FF2B5EF4-FFF2-40B4-BE49-F238E27FC236}">
                    <a16:creationId xmlns:a16="http://schemas.microsoft.com/office/drawing/2014/main" id="{29318DCB-680C-12F9-CFD1-5F79B9C7AC38}"/>
                  </a:ext>
                </a:extLst>
              </p:cNvPr>
              <p:cNvGrpSpPr/>
              <p:nvPr/>
            </p:nvGrpSpPr>
            <p:grpSpPr>
              <a:xfrm>
                <a:off x="170538" y="3134505"/>
                <a:ext cx="495601" cy="1551742"/>
                <a:chOff x="170538" y="3134505"/>
                <a:chExt cx="495601" cy="1551742"/>
              </a:xfrm>
              <a:grpFill/>
            </p:grpSpPr>
            <p:sp>
              <p:nvSpPr>
                <p:cNvPr id="723" name="任意多边形: 形状 722">
                  <a:extLst>
                    <a:ext uri="{FF2B5EF4-FFF2-40B4-BE49-F238E27FC236}">
                      <a16:creationId xmlns:a16="http://schemas.microsoft.com/office/drawing/2014/main" id="{8BB67B16-CF70-2933-6391-79ACCD4F28FD}"/>
                    </a:ext>
                  </a:extLst>
                </p:cNvPr>
                <p:cNvSpPr/>
                <p:nvPr/>
              </p:nvSpPr>
              <p:spPr>
                <a:xfrm>
                  <a:off x="216491" y="3134505"/>
                  <a:ext cx="449647" cy="1551742"/>
                </a:xfrm>
                <a:custGeom>
                  <a:avLst/>
                  <a:gdLst>
                    <a:gd name="connsiteX0" fmla="*/ 333072 w 449647"/>
                    <a:gd name="connsiteY0" fmla="*/ 1551743 h 1551742"/>
                    <a:gd name="connsiteX1" fmla="*/ 0 w 449647"/>
                    <a:gd name="connsiteY1" fmla="*/ 0 h 1551742"/>
                    <a:gd name="connsiteX2" fmla="*/ 333072 w 449647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647" h="1551742">
                      <a:moveTo>
                        <a:pt x="333072" y="1551743"/>
                      </a:moveTo>
                      <a:lnTo>
                        <a:pt x="0" y="0"/>
                      </a:lnTo>
                      <a:cubicBezTo>
                        <a:pt x="0" y="0"/>
                        <a:pt x="725900" y="951253"/>
                        <a:pt x="333072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24" name="任意多边形: 形状 723">
                  <a:extLst>
                    <a:ext uri="{FF2B5EF4-FFF2-40B4-BE49-F238E27FC236}">
                      <a16:creationId xmlns:a16="http://schemas.microsoft.com/office/drawing/2014/main" id="{0361CEAA-E3B2-3276-A1D1-A516824DC108}"/>
                    </a:ext>
                  </a:extLst>
                </p:cNvPr>
                <p:cNvSpPr/>
                <p:nvPr/>
              </p:nvSpPr>
              <p:spPr>
                <a:xfrm>
                  <a:off x="170538" y="3134505"/>
                  <a:ext cx="379025" cy="1551742"/>
                </a:xfrm>
                <a:custGeom>
                  <a:avLst/>
                  <a:gdLst>
                    <a:gd name="connsiteX0" fmla="*/ 379025 w 379025"/>
                    <a:gd name="connsiteY0" fmla="*/ 1551743 h 1551742"/>
                    <a:gd name="connsiteX1" fmla="*/ 45953 w 379025"/>
                    <a:gd name="connsiteY1" fmla="*/ 0 h 1551742"/>
                    <a:gd name="connsiteX2" fmla="*/ 379025 w 379025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9025" h="1551742">
                      <a:moveTo>
                        <a:pt x="379025" y="1551743"/>
                      </a:moveTo>
                      <a:lnTo>
                        <a:pt x="45953" y="0"/>
                      </a:lnTo>
                      <a:cubicBezTo>
                        <a:pt x="45953" y="0"/>
                        <a:pt x="-182414" y="1366533"/>
                        <a:pt x="379025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  <p:sp>
        <p:nvSpPr>
          <p:cNvPr id="791" name="文本框 790">
            <a:extLst>
              <a:ext uri="{FF2B5EF4-FFF2-40B4-BE49-F238E27FC236}">
                <a16:creationId xmlns:a16="http://schemas.microsoft.com/office/drawing/2014/main" id="{5D4EEA8E-2AB5-123C-85EE-623995329D11}"/>
              </a:ext>
            </a:extLst>
          </p:cNvPr>
          <p:cNvSpPr txBox="1"/>
          <p:nvPr/>
        </p:nvSpPr>
        <p:spPr>
          <a:xfrm>
            <a:off x="2143635" y="2475212"/>
            <a:ext cx="790472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月度工作计划</a:t>
            </a:r>
            <a:r>
              <a:rPr lang="en-US" altLang="zh-CN" sz="60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PPT</a:t>
            </a:r>
            <a:r>
              <a:rPr lang="zh-CN" altLang="en-US" sz="60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模板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8C2C7EF-4C24-7AF9-0E1B-F6C4DBC9B33F}"/>
              </a:ext>
            </a:extLst>
          </p:cNvPr>
          <p:cNvGrpSpPr/>
          <p:nvPr/>
        </p:nvGrpSpPr>
        <p:grpSpPr>
          <a:xfrm>
            <a:off x="3739343" y="5493133"/>
            <a:ext cx="4746416" cy="315056"/>
            <a:chOff x="1253246" y="4118390"/>
            <a:chExt cx="4746416" cy="31505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97262C6-6188-3151-1E65-92A8371FFF59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8" name="iconfont-10019-4889788">
              <a:extLst>
                <a:ext uri="{FF2B5EF4-FFF2-40B4-BE49-F238E27FC236}">
                  <a16:creationId xmlns:a16="http://schemas.microsoft.com/office/drawing/2014/main" id="{B4319C00-C013-77AE-E600-4C2443717239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AE2204A-EE61-3EDA-A3A0-2D3EEC387C0F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时间：</a:t>
              </a:r>
              <a:r>
                <a:rPr lang="en-US" altLang="zh-CN" sz="1400" dirty="0">
                  <a:sym typeface="+mn-lt"/>
                </a:rPr>
                <a:t>2024.03.20</a:t>
              </a:r>
              <a:endParaRPr lang="zh-CN" altLang="en-US" sz="1400" dirty="0">
                <a:sym typeface="+mn-lt"/>
              </a:endParaRPr>
            </a:p>
          </p:txBody>
        </p:sp>
        <p:sp>
          <p:nvSpPr>
            <p:cNvPr id="10" name="iconfont-11899-5651509">
              <a:extLst>
                <a:ext uri="{FF2B5EF4-FFF2-40B4-BE49-F238E27FC236}">
                  <a16:creationId xmlns:a16="http://schemas.microsoft.com/office/drawing/2014/main" id="{A5F2EDB7-1464-33B2-8618-E852CDC997E4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84" name="组合 683">
            <a:extLst>
              <a:ext uri="{FF2B5EF4-FFF2-40B4-BE49-F238E27FC236}">
                <a16:creationId xmlns:a16="http://schemas.microsoft.com/office/drawing/2014/main" id="{D13B3A79-EBFB-05D0-79CA-75CD8C97BFEB}"/>
              </a:ext>
            </a:extLst>
          </p:cNvPr>
          <p:cNvGrpSpPr/>
          <p:nvPr/>
        </p:nvGrpSpPr>
        <p:grpSpPr>
          <a:xfrm>
            <a:off x="-1323233" y="3719466"/>
            <a:ext cx="4190387" cy="4404244"/>
            <a:chOff x="-1323233" y="3719466"/>
            <a:chExt cx="4190387" cy="4404244"/>
          </a:xfrm>
        </p:grpSpPr>
        <p:sp>
          <p:nvSpPr>
            <p:cNvPr id="659" name="任意多边形: 形状 658">
              <a:extLst>
                <a:ext uri="{FF2B5EF4-FFF2-40B4-BE49-F238E27FC236}">
                  <a16:creationId xmlns:a16="http://schemas.microsoft.com/office/drawing/2014/main" id="{B18208B7-1369-F3DC-C099-BE3BAB8E25E6}"/>
                </a:ext>
              </a:extLst>
            </p:cNvPr>
            <p:cNvSpPr/>
            <p:nvPr/>
          </p:nvSpPr>
          <p:spPr>
            <a:xfrm rot="12770838" flipH="1" flipV="1">
              <a:off x="328165" y="3719466"/>
              <a:ext cx="2538989" cy="4404244"/>
            </a:xfrm>
            <a:custGeom>
              <a:avLst/>
              <a:gdLst>
                <a:gd name="connsiteX0" fmla="*/ 1022105 w 2538989"/>
                <a:gd name="connsiteY0" fmla="*/ 2722943 h 4404244"/>
                <a:gd name="connsiteX1" fmla="*/ 1059059 w 2538989"/>
                <a:gd name="connsiteY1" fmla="*/ 2723598 h 4404244"/>
                <a:gd name="connsiteX2" fmla="*/ 1293236 w 2538989"/>
                <a:gd name="connsiteY2" fmla="*/ 2643049 h 4404244"/>
                <a:gd name="connsiteX3" fmla="*/ 1788016 w 2538989"/>
                <a:gd name="connsiteY3" fmla="*/ 2441852 h 4404244"/>
                <a:gd name="connsiteX4" fmla="*/ 2538990 w 2538989"/>
                <a:gd name="connsiteY4" fmla="*/ 1829612 h 4404244"/>
                <a:gd name="connsiteX5" fmla="*/ 2408469 w 2538989"/>
                <a:gd name="connsiteY5" fmla="*/ 1894304 h 4404244"/>
                <a:gd name="connsiteX6" fmla="*/ 2043335 w 2538989"/>
                <a:gd name="connsiteY6" fmla="*/ 2027052 h 4404244"/>
                <a:gd name="connsiteX7" fmla="*/ 1515881 w 2538989"/>
                <a:gd name="connsiteY7" fmla="*/ 2221741 h 4404244"/>
                <a:gd name="connsiteX8" fmla="*/ 1052026 w 2538989"/>
                <a:gd name="connsiteY8" fmla="*/ 2621951 h 4404244"/>
                <a:gd name="connsiteX9" fmla="*/ 1149305 w 2538989"/>
                <a:gd name="connsiteY9" fmla="*/ 2334134 h 4404244"/>
                <a:gd name="connsiteX10" fmla="*/ 1159702 w 2538989"/>
                <a:gd name="connsiteY10" fmla="*/ 2334789 h 4404244"/>
                <a:gd name="connsiteX11" fmla="*/ 1163196 w 2538989"/>
                <a:gd name="connsiteY11" fmla="*/ 2334833 h 4404244"/>
                <a:gd name="connsiteX12" fmla="*/ 1170578 w 2538989"/>
                <a:gd name="connsiteY12" fmla="*/ 2334658 h 4404244"/>
                <a:gd name="connsiteX13" fmla="*/ 1204169 w 2538989"/>
                <a:gd name="connsiteY13" fmla="*/ 2328455 h 4404244"/>
                <a:gd name="connsiteX14" fmla="*/ 1424674 w 2538989"/>
                <a:gd name="connsiteY14" fmla="*/ 2196668 h 4404244"/>
                <a:gd name="connsiteX15" fmla="*/ 1876341 w 2538989"/>
                <a:gd name="connsiteY15" fmla="*/ 1884694 h 4404244"/>
                <a:gd name="connsiteX16" fmla="*/ 2420569 w 2538989"/>
                <a:gd name="connsiteY16" fmla="*/ 1079906 h 4404244"/>
                <a:gd name="connsiteX17" fmla="*/ 2306778 w 2538989"/>
                <a:gd name="connsiteY17" fmla="*/ 1174738 h 4404244"/>
                <a:gd name="connsiteX18" fmla="*/ 1966194 w 2538989"/>
                <a:gd name="connsiteY18" fmla="*/ 1387992 h 4404244"/>
                <a:gd name="connsiteX19" fmla="*/ 1475606 w 2538989"/>
                <a:gd name="connsiteY19" fmla="*/ 1699179 h 4404244"/>
                <a:gd name="connsiteX20" fmla="*/ 1300312 w 2538989"/>
                <a:gd name="connsiteY20" fmla="*/ 1887359 h 4404244"/>
                <a:gd name="connsiteX21" fmla="*/ 1364306 w 2538989"/>
                <a:gd name="connsiteY21" fmla="*/ 1697956 h 4404244"/>
                <a:gd name="connsiteX22" fmla="*/ 1419869 w 2538989"/>
                <a:gd name="connsiteY22" fmla="*/ 1638549 h 4404244"/>
                <a:gd name="connsiteX23" fmla="*/ 1616042 w 2538989"/>
                <a:gd name="connsiteY23" fmla="*/ 1452291 h 4404244"/>
                <a:gd name="connsiteX24" fmla="*/ 1903161 w 2538989"/>
                <a:gd name="connsiteY24" fmla="*/ 579 h 4404244"/>
                <a:gd name="connsiteX25" fmla="*/ 1903161 w 2538989"/>
                <a:gd name="connsiteY25" fmla="*/ 579 h 4404244"/>
                <a:gd name="connsiteX26" fmla="*/ 1903161 w 2538989"/>
                <a:gd name="connsiteY26" fmla="*/ 579 h 4404244"/>
                <a:gd name="connsiteX27" fmla="*/ 1903161 w 2538989"/>
                <a:gd name="connsiteY27" fmla="*/ 579 h 4404244"/>
                <a:gd name="connsiteX28" fmla="*/ 1806494 w 2538989"/>
                <a:gd name="connsiteY28" fmla="*/ 176310 h 4404244"/>
                <a:gd name="connsiteX29" fmla="*/ 1576117 w 2538989"/>
                <a:gd name="connsiteY29" fmla="*/ 472296 h 4404244"/>
                <a:gd name="connsiteX30" fmla="*/ 1366796 w 2538989"/>
                <a:gd name="connsiteY30" fmla="*/ 952880 h 4404244"/>
                <a:gd name="connsiteX31" fmla="*/ 1336481 w 2538989"/>
                <a:gd name="connsiteY31" fmla="*/ 1694723 h 4404244"/>
                <a:gd name="connsiteX32" fmla="*/ 1230466 w 2538989"/>
                <a:gd name="connsiteY32" fmla="*/ 1974547 h 4404244"/>
                <a:gd name="connsiteX33" fmla="*/ 1250341 w 2538989"/>
                <a:gd name="connsiteY33" fmla="*/ 1366850 h 4404244"/>
                <a:gd name="connsiteX34" fmla="*/ 1127770 w 2538989"/>
                <a:gd name="connsiteY34" fmla="*/ 829698 h 4404244"/>
                <a:gd name="connsiteX35" fmla="*/ 1041761 w 2538989"/>
                <a:gd name="connsiteY35" fmla="*/ 459104 h 4404244"/>
                <a:gd name="connsiteX36" fmla="*/ 1020750 w 2538989"/>
                <a:gd name="connsiteY36" fmla="*/ 315916 h 4404244"/>
                <a:gd name="connsiteX37" fmla="*/ 1006073 w 2538989"/>
                <a:gd name="connsiteY37" fmla="*/ 1289184 h 4404244"/>
                <a:gd name="connsiteX38" fmla="*/ 1110560 w 2538989"/>
                <a:gd name="connsiteY38" fmla="*/ 1804626 h 4404244"/>
                <a:gd name="connsiteX39" fmla="*/ 1168307 w 2538989"/>
                <a:gd name="connsiteY39" fmla="*/ 2039458 h 4404244"/>
                <a:gd name="connsiteX40" fmla="*/ 1188182 w 2538989"/>
                <a:gd name="connsiteY40" fmla="*/ 2072001 h 4404244"/>
                <a:gd name="connsiteX41" fmla="*/ 1192157 w 2538989"/>
                <a:gd name="connsiteY41" fmla="*/ 2076194 h 4404244"/>
                <a:gd name="connsiteX42" fmla="*/ 1083652 w 2538989"/>
                <a:gd name="connsiteY42" fmla="*/ 2365934 h 4404244"/>
                <a:gd name="connsiteX43" fmla="*/ 1010485 w 2538989"/>
                <a:gd name="connsiteY43" fmla="*/ 1902910 h 4404244"/>
                <a:gd name="connsiteX44" fmla="*/ 720658 w 2538989"/>
                <a:gd name="connsiteY44" fmla="*/ 1397165 h 4404244"/>
                <a:gd name="connsiteX45" fmla="*/ 518194 w 2538989"/>
                <a:gd name="connsiteY45" fmla="*/ 1048542 h 4404244"/>
                <a:gd name="connsiteX46" fmla="*/ 461452 w 2538989"/>
                <a:gd name="connsiteY46" fmla="*/ 911208 h 4404244"/>
                <a:gd name="connsiteX47" fmla="*/ 570044 w 2538989"/>
                <a:gd name="connsiteY47" fmla="*/ 1878754 h 4404244"/>
                <a:gd name="connsiteX48" fmla="*/ 825057 w 2538989"/>
                <a:gd name="connsiteY48" fmla="*/ 2366895 h 4404244"/>
                <a:gd name="connsiteX49" fmla="*/ 959072 w 2538989"/>
                <a:gd name="connsiteY49" fmla="*/ 2587093 h 4404244"/>
                <a:gd name="connsiteX50" fmla="*/ 992314 w 2538989"/>
                <a:gd name="connsiteY50" fmla="*/ 2611948 h 4404244"/>
                <a:gd name="connsiteX51" fmla="*/ 854062 w 2538989"/>
                <a:gd name="connsiteY51" fmla="*/ 2988134 h 4404244"/>
                <a:gd name="connsiteX52" fmla="*/ 696328 w 2538989"/>
                <a:gd name="connsiteY52" fmla="*/ 2302115 h 4404244"/>
                <a:gd name="connsiteX53" fmla="*/ 405365 w 2538989"/>
                <a:gd name="connsiteY53" fmla="*/ 1865212 h 4404244"/>
                <a:gd name="connsiteX54" fmla="*/ 126240 w 2538989"/>
                <a:gd name="connsiteY54" fmla="*/ 1613694 h 4404244"/>
                <a:gd name="connsiteX55" fmla="*/ 0 w 2538989"/>
                <a:gd name="connsiteY55" fmla="*/ 1457402 h 4404244"/>
                <a:gd name="connsiteX56" fmla="*/ 106147 w 2538989"/>
                <a:gd name="connsiteY56" fmla="*/ 1987564 h 4404244"/>
                <a:gd name="connsiteX57" fmla="*/ 181060 w 2538989"/>
                <a:gd name="connsiteY57" fmla="*/ 2245635 h 4404244"/>
                <a:gd name="connsiteX58" fmla="*/ 189622 w 2538989"/>
                <a:gd name="connsiteY58" fmla="*/ 2270752 h 4404244"/>
                <a:gd name="connsiteX59" fmla="*/ 198227 w 2538989"/>
                <a:gd name="connsiteY59" fmla="*/ 2295170 h 4404244"/>
                <a:gd name="connsiteX60" fmla="*/ 539118 w 2538989"/>
                <a:gd name="connsiteY60" fmla="*/ 2836995 h 4404244"/>
                <a:gd name="connsiteX61" fmla="*/ 765170 w 2538989"/>
                <a:gd name="connsiteY61" fmla="*/ 2986386 h 4404244"/>
                <a:gd name="connsiteX62" fmla="*/ 835366 w 2538989"/>
                <a:gd name="connsiteY62" fmla="*/ 3039459 h 4404244"/>
                <a:gd name="connsiteX63" fmla="*/ 378108 w 2538989"/>
                <a:gd name="connsiteY63" fmla="*/ 4373187 h 4404244"/>
                <a:gd name="connsiteX64" fmla="*/ 449745 w 2538989"/>
                <a:gd name="connsiteY64" fmla="*/ 4404245 h 4404244"/>
                <a:gd name="connsiteX65" fmla="*/ 805968 w 2538989"/>
                <a:gd name="connsiteY65" fmla="*/ 3350122 h 4404244"/>
                <a:gd name="connsiteX66" fmla="*/ 873544 w 2538989"/>
                <a:gd name="connsiteY66" fmla="*/ 3344138 h 4404244"/>
                <a:gd name="connsiteX67" fmla="*/ 1143758 w 2538989"/>
                <a:gd name="connsiteY67" fmla="*/ 3333567 h 4404244"/>
                <a:gd name="connsiteX68" fmla="*/ 1794918 w 2538989"/>
                <a:gd name="connsiteY68" fmla="*/ 2977082 h 4404244"/>
                <a:gd name="connsiteX69" fmla="*/ 1816060 w 2538989"/>
                <a:gd name="connsiteY69" fmla="*/ 2958168 h 4404244"/>
                <a:gd name="connsiteX70" fmla="*/ 2021669 w 2538989"/>
                <a:gd name="connsiteY70" fmla="*/ 2757976 h 4404244"/>
                <a:gd name="connsiteX71" fmla="*/ 2312719 w 2538989"/>
                <a:gd name="connsiteY71" fmla="*/ 2431937 h 4404244"/>
                <a:gd name="connsiteX72" fmla="*/ 2124452 w 2538989"/>
                <a:gd name="connsiteY72" fmla="*/ 2500211 h 4404244"/>
                <a:gd name="connsiteX73" fmla="*/ 1756435 w 2538989"/>
                <a:gd name="connsiteY73" fmla="*/ 2570669 h 4404244"/>
                <a:gd name="connsiteX74" fmla="*/ 1283233 w 2538989"/>
                <a:gd name="connsiteY74" fmla="*/ 2793751 h 4404244"/>
                <a:gd name="connsiteX75" fmla="*/ 844976 w 2538989"/>
                <a:gd name="connsiteY75" fmla="*/ 3234672 h 4404244"/>
                <a:gd name="connsiteX76" fmla="*/ 1018173 w 2538989"/>
                <a:gd name="connsiteY76" fmla="*/ 2722157 h 4404244"/>
                <a:gd name="connsiteX77" fmla="*/ 1022105 w 2538989"/>
                <a:gd name="connsiteY77" fmla="*/ 2722943 h 440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538989" h="4404244">
                  <a:moveTo>
                    <a:pt x="1022105" y="2722943"/>
                  </a:moveTo>
                  <a:cubicBezTo>
                    <a:pt x="1032151" y="2724734"/>
                    <a:pt x="1044513" y="2725607"/>
                    <a:pt x="1059059" y="2723598"/>
                  </a:cubicBezTo>
                  <a:cubicBezTo>
                    <a:pt x="1106890" y="2720497"/>
                    <a:pt x="1176781" y="2687823"/>
                    <a:pt x="1293236" y="2643049"/>
                  </a:cubicBezTo>
                  <a:cubicBezTo>
                    <a:pt x="1408992" y="2596529"/>
                    <a:pt x="1571225" y="2537864"/>
                    <a:pt x="1788016" y="2441852"/>
                  </a:cubicBezTo>
                  <a:cubicBezTo>
                    <a:pt x="2002187" y="2338895"/>
                    <a:pt x="2270916" y="2198634"/>
                    <a:pt x="2538990" y="1829612"/>
                  </a:cubicBezTo>
                  <a:cubicBezTo>
                    <a:pt x="2535146" y="1819478"/>
                    <a:pt x="2492818" y="1855078"/>
                    <a:pt x="2408469" y="1894304"/>
                  </a:cubicBezTo>
                  <a:cubicBezTo>
                    <a:pt x="2324775" y="1935234"/>
                    <a:pt x="2199016" y="1979833"/>
                    <a:pt x="2043335" y="2027052"/>
                  </a:cubicBezTo>
                  <a:cubicBezTo>
                    <a:pt x="1888266" y="2075976"/>
                    <a:pt x="1703231" y="2127564"/>
                    <a:pt x="1515881" y="2221741"/>
                  </a:cubicBezTo>
                  <a:cubicBezTo>
                    <a:pt x="1353473" y="2305129"/>
                    <a:pt x="1189361" y="2420798"/>
                    <a:pt x="1052026" y="2621951"/>
                  </a:cubicBezTo>
                  <a:lnTo>
                    <a:pt x="1149305" y="2334134"/>
                  </a:lnTo>
                  <a:cubicBezTo>
                    <a:pt x="1152494" y="2334439"/>
                    <a:pt x="1155989" y="2334658"/>
                    <a:pt x="1159702" y="2334789"/>
                  </a:cubicBezTo>
                  <a:cubicBezTo>
                    <a:pt x="1160837" y="2334833"/>
                    <a:pt x="1162017" y="2334833"/>
                    <a:pt x="1163196" y="2334833"/>
                  </a:cubicBezTo>
                  <a:cubicBezTo>
                    <a:pt x="1165555" y="2334833"/>
                    <a:pt x="1168045" y="2334789"/>
                    <a:pt x="1170578" y="2334658"/>
                  </a:cubicBezTo>
                  <a:cubicBezTo>
                    <a:pt x="1180712" y="2334134"/>
                    <a:pt x="1192113" y="2332430"/>
                    <a:pt x="1204169" y="2328455"/>
                  </a:cubicBezTo>
                  <a:cubicBezTo>
                    <a:pt x="1255364" y="2315962"/>
                    <a:pt x="1317217" y="2267257"/>
                    <a:pt x="1424674" y="2196668"/>
                  </a:cubicBezTo>
                  <a:cubicBezTo>
                    <a:pt x="1530601" y="2124288"/>
                    <a:pt x="1682045" y="2029892"/>
                    <a:pt x="1876341" y="1884694"/>
                  </a:cubicBezTo>
                  <a:cubicBezTo>
                    <a:pt x="2064564" y="1732552"/>
                    <a:pt x="2295596" y="1529607"/>
                    <a:pt x="2420569" y="1079906"/>
                  </a:cubicBezTo>
                  <a:cubicBezTo>
                    <a:pt x="2411658" y="1069728"/>
                    <a:pt x="2381517" y="1116249"/>
                    <a:pt x="2306778" y="1174738"/>
                  </a:cubicBezTo>
                  <a:cubicBezTo>
                    <a:pt x="2233568" y="1234975"/>
                    <a:pt x="2115759" y="1307181"/>
                    <a:pt x="1966194" y="1387992"/>
                  </a:cubicBezTo>
                  <a:cubicBezTo>
                    <a:pt x="1818157" y="1470506"/>
                    <a:pt x="1638320" y="1561626"/>
                    <a:pt x="1475606" y="1699179"/>
                  </a:cubicBezTo>
                  <a:cubicBezTo>
                    <a:pt x="1412923" y="1753300"/>
                    <a:pt x="1352861" y="1814542"/>
                    <a:pt x="1300312" y="1887359"/>
                  </a:cubicBezTo>
                  <a:lnTo>
                    <a:pt x="1364306" y="1697956"/>
                  </a:lnTo>
                  <a:cubicBezTo>
                    <a:pt x="1377760" y="1681925"/>
                    <a:pt x="1396412" y="1660215"/>
                    <a:pt x="1419869" y="1638549"/>
                  </a:cubicBezTo>
                  <a:cubicBezTo>
                    <a:pt x="1469665" y="1588140"/>
                    <a:pt x="1541565" y="1537950"/>
                    <a:pt x="1616042" y="1452291"/>
                  </a:cubicBezTo>
                  <a:cubicBezTo>
                    <a:pt x="1765957" y="1286913"/>
                    <a:pt x="1921944" y="951613"/>
                    <a:pt x="1903161" y="579"/>
                  </a:cubicBezTo>
                  <a:cubicBezTo>
                    <a:pt x="1903161" y="579"/>
                    <a:pt x="1903161" y="579"/>
                    <a:pt x="1903161" y="579"/>
                  </a:cubicBezTo>
                  <a:lnTo>
                    <a:pt x="1903161" y="579"/>
                  </a:lnTo>
                  <a:lnTo>
                    <a:pt x="1903161" y="579"/>
                  </a:lnTo>
                  <a:cubicBezTo>
                    <a:pt x="1901720" y="-8376"/>
                    <a:pt x="1867517" y="88204"/>
                    <a:pt x="1806494" y="176310"/>
                  </a:cubicBezTo>
                  <a:cubicBezTo>
                    <a:pt x="1746475" y="270749"/>
                    <a:pt x="1659637" y="356714"/>
                    <a:pt x="1576117" y="472296"/>
                  </a:cubicBezTo>
                  <a:cubicBezTo>
                    <a:pt x="1492642" y="588183"/>
                    <a:pt x="1412486" y="733555"/>
                    <a:pt x="1366796" y="952880"/>
                  </a:cubicBezTo>
                  <a:cubicBezTo>
                    <a:pt x="1321760" y="1159275"/>
                    <a:pt x="1308874" y="1434775"/>
                    <a:pt x="1336481" y="1694723"/>
                  </a:cubicBezTo>
                  <a:cubicBezTo>
                    <a:pt x="1316125" y="1748233"/>
                    <a:pt x="1278952" y="1846036"/>
                    <a:pt x="1230466" y="1974547"/>
                  </a:cubicBezTo>
                  <a:cubicBezTo>
                    <a:pt x="1281704" y="1744127"/>
                    <a:pt x="1274584" y="1544983"/>
                    <a:pt x="1250341" y="1366850"/>
                  </a:cubicBezTo>
                  <a:cubicBezTo>
                    <a:pt x="1220943" y="1160498"/>
                    <a:pt x="1168481" y="982452"/>
                    <a:pt x="1127770" y="829698"/>
                  </a:cubicBezTo>
                  <a:cubicBezTo>
                    <a:pt x="1085792" y="677468"/>
                    <a:pt x="1055565" y="550573"/>
                    <a:pt x="1041761" y="459104"/>
                  </a:cubicBezTo>
                  <a:cubicBezTo>
                    <a:pt x="1026735" y="368159"/>
                    <a:pt x="1028176" y="312683"/>
                    <a:pt x="1020750" y="315916"/>
                  </a:cubicBezTo>
                  <a:cubicBezTo>
                    <a:pt x="930548" y="756968"/>
                    <a:pt x="969818" y="1056230"/>
                    <a:pt x="1006073" y="1289184"/>
                  </a:cubicBezTo>
                  <a:cubicBezTo>
                    <a:pt x="1047396" y="1519954"/>
                    <a:pt x="1085792" y="1684371"/>
                    <a:pt x="1110560" y="1804626"/>
                  </a:cubicBezTo>
                  <a:cubicBezTo>
                    <a:pt x="1136594" y="1924314"/>
                    <a:pt x="1148956" y="1999795"/>
                    <a:pt x="1168307" y="2039458"/>
                  </a:cubicBezTo>
                  <a:cubicBezTo>
                    <a:pt x="1174641" y="2054746"/>
                    <a:pt x="1181935" y="2064968"/>
                    <a:pt x="1188182" y="2072001"/>
                  </a:cubicBezTo>
                  <a:cubicBezTo>
                    <a:pt x="1189580" y="2073573"/>
                    <a:pt x="1190890" y="2074927"/>
                    <a:pt x="1192157" y="2076194"/>
                  </a:cubicBezTo>
                  <a:cubicBezTo>
                    <a:pt x="1159265" y="2163645"/>
                    <a:pt x="1122703" y="2261273"/>
                    <a:pt x="1083652" y="2365934"/>
                  </a:cubicBezTo>
                  <a:cubicBezTo>
                    <a:pt x="1099989" y="2189853"/>
                    <a:pt x="1063777" y="2038672"/>
                    <a:pt x="1010485" y="1902910"/>
                  </a:cubicBezTo>
                  <a:cubicBezTo>
                    <a:pt x="930242" y="1704814"/>
                    <a:pt x="813394" y="1539698"/>
                    <a:pt x="720658" y="1397165"/>
                  </a:cubicBezTo>
                  <a:cubicBezTo>
                    <a:pt x="625826" y="1255418"/>
                    <a:pt x="555062" y="1136211"/>
                    <a:pt x="518194" y="1048542"/>
                  </a:cubicBezTo>
                  <a:cubicBezTo>
                    <a:pt x="479187" y="961704"/>
                    <a:pt x="474032" y="906359"/>
                    <a:pt x="461452" y="911208"/>
                  </a:cubicBezTo>
                  <a:cubicBezTo>
                    <a:pt x="363649" y="1367680"/>
                    <a:pt x="474032" y="1655759"/>
                    <a:pt x="570044" y="1878754"/>
                  </a:cubicBezTo>
                  <a:cubicBezTo>
                    <a:pt x="674662" y="2098472"/>
                    <a:pt x="764864" y="2253104"/>
                    <a:pt x="825057" y="2366895"/>
                  </a:cubicBezTo>
                  <a:cubicBezTo>
                    <a:pt x="887391" y="2479855"/>
                    <a:pt x="919584" y="2551973"/>
                    <a:pt x="959072" y="2587093"/>
                  </a:cubicBezTo>
                  <a:cubicBezTo>
                    <a:pt x="970080" y="2598538"/>
                    <a:pt x="981830" y="2606401"/>
                    <a:pt x="992314" y="2611948"/>
                  </a:cubicBezTo>
                  <a:cubicBezTo>
                    <a:pt x="947409" y="2733252"/>
                    <a:pt x="900845" y="2859928"/>
                    <a:pt x="854062" y="2988134"/>
                  </a:cubicBezTo>
                  <a:cubicBezTo>
                    <a:pt x="832265" y="2739848"/>
                    <a:pt x="773120" y="2487762"/>
                    <a:pt x="696328" y="2302115"/>
                  </a:cubicBezTo>
                  <a:cubicBezTo>
                    <a:pt x="612590" y="2094060"/>
                    <a:pt x="507973" y="1964850"/>
                    <a:pt x="405365" y="1865212"/>
                  </a:cubicBezTo>
                  <a:cubicBezTo>
                    <a:pt x="302714" y="1765881"/>
                    <a:pt x="202028" y="1696252"/>
                    <a:pt x="126240" y="1613694"/>
                  </a:cubicBezTo>
                  <a:cubicBezTo>
                    <a:pt x="50584" y="1537513"/>
                    <a:pt x="-174" y="1448316"/>
                    <a:pt x="0" y="1457402"/>
                  </a:cubicBezTo>
                  <a:cubicBezTo>
                    <a:pt x="32718" y="1662923"/>
                    <a:pt x="68406" y="1838042"/>
                    <a:pt x="106147" y="1987564"/>
                  </a:cubicBezTo>
                  <a:cubicBezTo>
                    <a:pt x="130390" y="2083707"/>
                    <a:pt x="155463" y="2169280"/>
                    <a:pt x="181060" y="2245635"/>
                  </a:cubicBezTo>
                  <a:cubicBezTo>
                    <a:pt x="183900" y="2254109"/>
                    <a:pt x="186739" y="2262496"/>
                    <a:pt x="189622" y="2270752"/>
                  </a:cubicBezTo>
                  <a:cubicBezTo>
                    <a:pt x="192461" y="2279007"/>
                    <a:pt x="195344" y="2287132"/>
                    <a:pt x="198227" y="2295170"/>
                  </a:cubicBezTo>
                  <a:cubicBezTo>
                    <a:pt x="310227" y="2608454"/>
                    <a:pt x="431356" y="2753564"/>
                    <a:pt x="539118" y="2836995"/>
                  </a:cubicBezTo>
                  <a:cubicBezTo>
                    <a:pt x="627573" y="2908415"/>
                    <a:pt x="707204" y="2945413"/>
                    <a:pt x="765170" y="2986386"/>
                  </a:cubicBezTo>
                  <a:cubicBezTo>
                    <a:pt x="795004" y="3005562"/>
                    <a:pt x="819073" y="3025743"/>
                    <a:pt x="835366" y="3039459"/>
                  </a:cubicBezTo>
                  <a:cubicBezTo>
                    <a:pt x="650768" y="3546646"/>
                    <a:pt x="466738" y="4069732"/>
                    <a:pt x="378108" y="4373187"/>
                  </a:cubicBezTo>
                  <a:lnTo>
                    <a:pt x="449745" y="4404245"/>
                  </a:lnTo>
                  <a:lnTo>
                    <a:pt x="805968" y="3350122"/>
                  </a:lnTo>
                  <a:cubicBezTo>
                    <a:pt x="824795" y="3347458"/>
                    <a:pt x="848034" y="3344749"/>
                    <a:pt x="873544" y="3344138"/>
                  </a:cubicBezTo>
                  <a:cubicBezTo>
                    <a:pt x="944220" y="3339115"/>
                    <a:pt x="1031365" y="3348812"/>
                    <a:pt x="1143758" y="3333567"/>
                  </a:cubicBezTo>
                  <a:cubicBezTo>
                    <a:pt x="1292668" y="3316531"/>
                    <a:pt x="1493952" y="3243627"/>
                    <a:pt x="1794918" y="2977082"/>
                  </a:cubicBezTo>
                  <a:cubicBezTo>
                    <a:pt x="1801907" y="2970879"/>
                    <a:pt x="1808984" y="2964589"/>
                    <a:pt x="1816060" y="2958168"/>
                  </a:cubicBezTo>
                  <a:cubicBezTo>
                    <a:pt x="1880053" y="2900465"/>
                    <a:pt x="1948415" y="2834156"/>
                    <a:pt x="2021669" y="2757976"/>
                  </a:cubicBezTo>
                  <a:cubicBezTo>
                    <a:pt x="2111173" y="2664847"/>
                    <a:pt x="2207927" y="2556909"/>
                    <a:pt x="2312719" y="2431937"/>
                  </a:cubicBezTo>
                  <a:cubicBezTo>
                    <a:pt x="2317524" y="2424249"/>
                    <a:pt x="2228327" y="2474264"/>
                    <a:pt x="2124452" y="2500211"/>
                  </a:cubicBezTo>
                  <a:cubicBezTo>
                    <a:pt x="2017214" y="2531574"/>
                    <a:pt x="1895255" y="2538913"/>
                    <a:pt x="1756435" y="2570669"/>
                  </a:cubicBezTo>
                  <a:cubicBezTo>
                    <a:pt x="1617440" y="2602688"/>
                    <a:pt x="1461584" y="2659081"/>
                    <a:pt x="1283233" y="2793751"/>
                  </a:cubicBezTo>
                  <a:cubicBezTo>
                    <a:pt x="1139695" y="2899984"/>
                    <a:pt x="981088" y="3058767"/>
                    <a:pt x="844976" y="3234672"/>
                  </a:cubicBezTo>
                  <a:lnTo>
                    <a:pt x="1018173" y="2722157"/>
                  </a:lnTo>
                  <a:cubicBezTo>
                    <a:pt x="1019396" y="2722419"/>
                    <a:pt x="1020707" y="2722681"/>
                    <a:pt x="1022105" y="2722943"/>
                  </a:cubicBezTo>
                  <a:close/>
                </a:path>
              </a:pathLst>
            </a:custGeom>
            <a:solidFill>
              <a:srgbClr val="27CAD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0" name="图形 686">
              <a:extLst>
                <a:ext uri="{FF2B5EF4-FFF2-40B4-BE49-F238E27FC236}">
                  <a16:creationId xmlns:a16="http://schemas.microsoft.com/office/drawing/2014/main" id="{1D539C97-8B7A-55A8-D0FA-D4E1D44EE423}"/>
                </a:ext>
              </a:extLst>
            </p:cNvPr>
            <p:cNvGrpSpPr/>
            <p:nvPr/>
          </p:nvGrpSpPr>
          <p:grpSpPr>
            <a:xfrm rot="14324825" flipH="1" flipV="1">
              <a:off x="-972273" y="4043460"/>
              <a:ext cx="2533964" cy="3235884"/>
              <a:chOff x="-795391" y="3134505"/>
              <a:chExt cx="2533964" cy="3235884"/>
            </a:xfrm>
            <a:solidFill>
              <a:srgbClr val="C8EFEE"/>
            </a:solidFill>
          </p:grpSpPr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C8774BCC-18DA-BAE0-27AB-03F57F87A5D9}"/>
                  </a:ext>
                </a:extLst>
              </p:cNvPr>
              <p:cNvSpPr/>
              <p:nvPr/>
            </p:nvSpPr>
            <p:spPr>
              <a:xfrm>
                <a:off x="139481" y="3884386"/>
                <a:ext cx="641026" cy="2486003"/>
              </a:xfrm>
              <a:custGeom>
                <a:avLst/>
                <a:gdLst>
                  <a:gd name="connsiteX0" fmla="*/ 394226 w 641026"/>
                  <a:gd name="connsiteY0" fmla="*/ 1356573 h 2486003"/>
                  <a:gd name="connsiteX1" fmla="*/ 410170 w 641026"/>
                  <a:gd name="connsiteY1" fmla="*/ 988294 h 2486003"/>
                  <a:gd name="connsiteX2" fmla="*/ 201503 w 641026"/>
                  <a:gd name="connsiteY2" fmla="*/ 5242 h 2486003"/>
                  <a:gd name="connsiteX3" fmla="*/ 214476 w 641026"/>
                  <a:gd name="connsiteY3" fmla="*/ 0 h 2486003"/>
                  <a:gd name="connsiteX4" fmla="*/ 424148 w 641026"/>
                  <a:gd name="connsiteY4" fmla="*/ 988294 h 2486003"/>
                  <a:gd name="connsiteX5" fmla="*/ 406369 w 641026"/>
                  <a:gd name="connsiteY5" fmla="*/ 1373828 h 2486003"/>
                  <a:gd name="connsiteX6" fmla="*/ 407068 w 641026"/>
                  <a:gd name="connsiteY6" fmla="*/ 1374876 h 2486003"/>
                  <a:gd name="connsiteX7" fmla="*/ 406151 w 641026"/>
                  <a:gd name="connsiteY7" fmla="*/ 1375488 h 2486003"/>
                  <a:gd name="connsiteX8" fmla="*/ 384004 w 641026"/>
                  <a:gd name="connsiteY8" fmla="*/ 1525708 h 2486003"/>
                  <a:gd name="connsiteX9" fmla="*/ 630412 w 641026"/>
                  <a:gd name="connsiteY9" fmla="*/ 1284455 h 2486003"/>
                  <a:gd name="connsiteX10" fmla="*/ 641026 w 641026"/>
                  <a:gd name="connsiteY10" fmla="*/ 1293585 h 2486003"/>
                  <a:gd name="connsiteX11" fmla="*/ 380422 w 641026"/>
                  <a:gd name="connsiteY11" fmla="*/ 1545365 h 2486003"/>
                  <a:gd name="connsiteX12" fmla="*/ 327611 w 641026"/>
                  <a:gd name="connsiteY12" fmla="*/ 1776091 h 2486003"/>
                  <a:gd name="connsiteX13" fmla="*/ 11314 w 641026"/>
                  <a:gd name="connsiteY13" fmla="*/ 2486003 h 2486003"/>
                  <a:gd name="connsiteX14" fmla="*/ 0 w 641026"/>
                  <a:gd name="connsiteY14" fmla="*/ 2477748 h 2486003"/>
                  <a:gd name="connsiteX15" fmla="*/ 314245 w 641026"/>
                  <a:gd name="connsiteY15" fmla="*/ 1771767 h 2486003"/>
                  <a:gd name="connsiteX16" fmla="*/ 391823 w 641026"/>
                  <a:gd name="connsiteY16" fmla="*/ 1377322 h 2486003"/>
                  <a:gd name="connsiteX17" fmla="*/ 143319 w 641026"/>
                  <a:gd name="connsiteY17" fmla="*/ 1119820 h 2486003"/>
                  <a:gd name="connsiteX18" fmla="*/ 152449 w 641026"/>
                  <a:gd name="connsiteY18" fmla="*/ 1109205 h 2486003"/>
                  <a:gd name="connsiteX19" fmla="*/ 394226 w 641026"/>
                  <a:gd name="connsiteY19" fmla="*/ 1356573 h 248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41026" h="2486003">
                    <a:moveTo>
                      <a:pt x="394226" y="1356573"/>
                    </a:moveTo>
                    <a:cubicBezTo>
                      <a:pt x="407942" y="1234309"/>
                      <a:pt x="413358" y="1111302"/>
                      <a:pt x="410170" y="988294"/>
                    </a:cubicBezTo>
                    <a:cubicBezTo>
                      <a:pt x="401521" y="658674"/>
                      <a:pt x="331324" y="327917"/>
                      <a:pt x="201503" y="5242"/>
                    </a:cubicBezTo>
                    <a:lnTo>
                      <a:pt x="214476" y="0"/>
                    </a:lnTo>
                    <a:cubicBezTo>
                      <a:pt x="344997" y="324379"/>
                      <a:pt x="415542" y="656883"/>
                      <a:pt x="424148" y="988294"/>
                    </a:cubicBezTo>
                    <a:cubicBezTo>
                      <a:pt x="427511" y="1117111"/>
                      <a:pt x="421483" y="1245885"/>
                      <a:pt x="406369" y="1373828"/>
                    </a:cubicBezTo>
                    <a:cubicBezTo>
                      <a:pt x="406588" y="1374177"/>
                      <a:pt x="406850" y="1374527"/>
                      <a:pt x="407068" y="1374876"/>
                    </a:cubicBezTo>
                    <a:lnTo>
                      <a:pt x="406151" y="1375488"/>
                    </a:lnTo>
                    <a:cubicBezTo>
                      <a:pt x="400167" y="1425721"/>
                      <a:pt x="392784" y="1475781"/>
                      <a:pt x="384004" y="1525708"/>
                    </a:cubicBezTo>
                    <a:cubicBezTo>
                      <a:pt x="487704" y="1449921"/>
                      <a:pt x="628927" y="1286203"/>
                      <a:pt x="630412" y="1284455"/>
                    </a:cubicBezTo>
                    <a:lnTo>
                      <a:pt x="641026" y="1293585"/>
                    </a:lnTo>
                    <a:cubicBezTo>
                      <a:pt x="639454" y="1295376"/>
                      <a:pt x="486438" y="1472810"/>
                      <a:pt x="380422" y="1545365"/>
                    </a:cubicBezTo>
                    <a:cubicBezTo>
                      <a:pt x="366182" y="1622812"/>
                      <a:pt x="348622" y="1699779"/>
                      <a:pt x="327611" y="1776091"/>
                    </a:cubicBezTo>
                    <a:cubicBezTo>
                      <a:pt x="206745" y="2214741"/>
                      <a:pt x="13279" y="2483339"/>
                      <a:pt x="11314" y="2486003"/>
                    </a:cubicBezTo>
                    <a:lnTo>
                      <a:pt x="0" y="2477748"/>
                    </a:lnTo>
                    <a:cubicBezTo>
                      <a:pt x="1922" y="2475083"/>
                      <a:pt x="194121" y="2208145"/>
                      <a:pt x="314245" y="1771767"/>
                    </a:cubicBezTo>
                    <a:cubicBezTo>
                      <a:pt x="350020" y="1641901"/>
                      <a:pt x="375880" y="1510070"/>
                      <a:pt x="391823" y="1377322"/>
                    </a:cubicBezTo>
                    <a:cubicBezTo>
                      <a:pt x="320186" y="1272836"/>
                      <a:pt x="145110" y="1121392"/>
                      <a:pt x="143319" y="1119820"/>
                    </a:cubicBezTo>
                    <a:lnTo>
                      <a:pt x="152449" y="1109205"/>
                    </a:lnTo>
                    <a:cubicBezTo>
                      <a:pt x="154196" y="1110778"/>
                      <a:pt x="316866" y="1251432"/>
                      <a:pt x="394226" y="135657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662" name="图形 686">
                <a:extLst>
                  <a:ext uri="{FF2B5EF4-FFF2-40B4-BE49-F238E27FC236}">
                    <a16:creationId xmlns:a16="http://schemas.microsoft.com/office/drawing/2014/main" id="{2D9026A0-4308-4E66-CD9D-67C9F785DB96}"/>
                  </a:ext>
                </a:extLst>
              </p:cNvPr>
              <p:cNvGrpSpPr/>
              <p:nvPr/>
            </p:nvGrpSpPr>
            <p:grpSpPr>
              <a:xfrm>
                <a:off x="-795391" y="4028097"/>
                <a:ext cx="1179970" cy="1079101"/>
                <a:chOff x="-795391" y="4028097"/>
                <a:chExt cx="1179970" cy="1079101"/>
              </a:xfrm>
              <a:grpFill/>
            </p:grpSpPr>
            <p:sp>
              <p:nvSpPr>
                <p:cNvPr id="669" name="任意多边形: 形状 668">
                  <a:extLst>
                    <a:ext uri="{FF2B5EF4-FFF2-40B4-BE49-F238E27FC236}">
                      <a16:creationId xmlns:a16="http://schemas.microsoft.com/office/drawing/2014/main" id="{2C3B2DED-ADAD-8D17-89CE-2C532D6F7212}"/>
                    </a:ext>
                  </a:extLst>
                </p:cNvPr>
                <p:cNvSpPr/>
                <p:nvPr/>
              </p:nvSpPr>
              <p:spPr>
                <a:xfrm>
                  <a:off x="-795390" y="4028097"/>
                  <a:ext cx="1179969" cy="1061373"/>
                </a:xfrm>
                <a:custGeom>
                  <a:avLst/>
                  <a:gdLst>
                    <a:gd name="connsiteX0" fmla="*/ 1179969 w 1179969"/>
                    <a:gd name="connsiteY0" fmla="*/ 1061374 h 1061373"/>
                    <a:gd name="connsiteX1" fmla="*/ 0 w 1179969"/>
                    <a:gd name="connsiteY1" fmla="*/ 0 h 1061373"/>
                    <a:gd name="connsiteX2" fmla="*/ 1179969 w 1179969"/>
                    <a:gd name="connsiteY2" fmla="*/ 1061374 h 1061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61373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1145854" y="344604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70" name="任意多边形: 形状 669">
                  <a:extLst>
                    <a:ext uri="{FF2B5EF4-FFF2-40B4-BE49-F238E27FC236}">
                      <a16:creationId xmlns:a16="http://schemas.microsoft.com/office/drawing/2014/main" id="{D08CA71E-31BC-210E-8131-C543070D0188}"/>
                    </a:ext>
                  </a:extLst>
                </p:cNvPr>
                <p:cNvSpPr/>
                <p:nvPr/>
              </p:nvSpPr>
              <p:spPr>
                <a:xfrm>
                  <a:off x="-795391" y="4028098"/>
                  <a:ext cx="1179969" cy="1079100"/>
                </a:xfrm>
                <a:custGeom>
                  <a:avLst/>
                  <a:gdLst>
                    <a:gd name="connsiteX0" fmla="*/ 1179969 w 1179969"/>
                    <a:gd name="connsiteY0" fmla="*/ 1061374 h 1079100"/>
                    <a:gd name="connsiteX1" fmla="*/ 0 w 1179969"/>
                    <a:gd name="connsiteY1" fmla="*/ 0 h 1079100"/>
                    <a:gd name="connsiteX2" fmla="*/ 1179969 w 1179969"/>
                    <a:gd name="connsiteY2" fmla="*/ 1061374 h 107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79100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616609" y="1240730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663" name="图形 686">
                <a:extLst>
                  <a:ext uri="{FF2B5EF4-FFF2-40B4-BE49-F238E27FC236}">
                    <a16:creationId xmlns:a16="http://schemas.microsoft.com/office/drawing/2014/main" id="{E5E533D1-C815-E0E7-5139-2C87288E62AD}"/>
                  </a:ext>
                </a:extLst>
              </p:cNvPr>
              <p:cNvGrpSpPr/>
              <p:nvPr/>
            </p:nvGrpSpPr>
            <p:grpSpPr>
              <a:xfrm>
                <a:off x="699865" y="4030326"/>
                <a:ext cx="1038708" cy="1218933"/>
                <a:chOff x="699865" y="4030326"/>
                <a:chExt cx="1038708" cy="1218933"/>
              </a:xfrm>
              <a:grpFill/>
            </p:grpSpPr>
            <p:sp>
              <p:nvSpPr>
                <p:cNvPr id="667" name="任意多边形: 形状 666">
                  <a:extLst>
                    <a:ext uri="{FF2B5EF4-FFF2-40B4-BE49-F238E27FC236}">
                      <a16:creationId xmlns:a16="http://schemas.microsoft.com/office/drawing/2014/main" id="{6E9D21D8-63D6-5159-6FD7-D9B0D78A4E51}"/>
                    </a:ext>
                  </a:extLst>
                </p:cNvPr>
                <p:cNvSpPr/>
                <p:nvPr/>
              </p:nvSpPr>
              <p:spPr>
                <a:xfrm>
                  <a:off x="722148" y="4030326"/>
                  <a:ext cx="1016425" cy="1218933"/>
                </a:xfrm>
                <a:custGeom>
                  <a:avLst/>
                  <a:gdLst>
                    <a:gd name="connsiteX0" fmla="*/ 0 w 1016425"/>
                    <a:gd name="connsiteY0" fmla="*/ 1218933 h 1218933"/>
                    <a:gd name="connsiteX1" fmla="*/ 1016425 w 1016425"/>
                    <a:gd name="connsiteY1" fmla="*/ 0 h 1218933"/>
                    <a:gd name="connsiteX2" fmla="*/ 0 w 1016425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6425" h="1218933">
                      <a:moveTo>
                        <a:pt x="0" y="1218933"/>
                      </a:moveTo>
                      <a:lnTo>
                        <a:pt x="1016425" y="0"/>
                      </a:lnTo>
                      <a:cubicBezTo>
                        <a:pt x="1016425" y="0"/>
                        <a:pt x="714979" y="1157997"/>
                        <a:pt x="0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68" name="任意多边形: 形状 667">
                  <a:extLst>
                    <a:ext uri="{FF2B5EF4-FFF2-40B4-BE49-F238E27FC236}">
                      <a16:creationId xmlns:a16="http://schemas.microsoft.com/office/drawing/2014/main" id="{E9A8D009-1907-6E33-A9C1-64AE73D217B3}"/>
                    </a:ext>
                  </a:extLst>
                </p:cNvPr>
                <p:cNvSpPr/>
                <p:nvPr/>
              </p:nvSpPr>
              <p:spPr>
                <a:xfrm>
                  <a:off x="699865" y="4030326"/>
                  <a:ext cx="1038708" cy="1218933"/>
                </a:xfrm>
                <a:custGeom>
                  <a:avLst/>
                  <a:gdLst>
                    <a:gd name="connsiteX0" fmla="*/ 22283 w 1038708"/>
                    <a:gd name="connsiteY0" fmla="*/ 1218933 h 1218933"/>
                    <a:gd name="connsiteX1" fmla="*/ 1038709 w 1038708"/>
                    <a:gd name="connsiteY1" fmla="*/ 0 h 1218933"/>
                    <a:gd name="connsiteX2" fmla="*/ 22283 w 1038708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38708" h="1218933">
                      <a:moveTo>
                        <a:pt x="22283" y="1218933"/>
                      </a:moveTo>
                      <a:lnTo>
                        <a:pt x="1038709" y="0"/>
                      </a:lnTo>
                      <a:cubicBezTo>
                        <a:pt x="1038709" y="0"/>
                        <a:pt x="-178084" y="662692"/>
                        <a:pt x="22283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664" name="图形 686">
                <a:extLst>
                  <a:ext uri="{FF2B5EF4-FFF2-40B4-BE49-F238E27FC236}">
                    <a16:creationId xmlns:a16="http://schemas.microsoft.com/office/drawing/2014/main" id="{F57FD7FD-DB5C-BFA5-2C18-2DAC490235CC}"/>
                  </a:ext>
                </a:extLst>
              </p:cNvPr>
              <p:cNvGrpSpPr/>
              <p:nvPr/>
            </p:nvGrpSpPr>
            <p:grpSpPr>
              <a:xfrm>
                <a:off x="170538" y="3134505"/>
                <a:ext cx="495601" cy="1551742"/>
                <a:chOff x="170538" y="3134505"/>
                <a:chExt cx="495601" cy="1551742"/>
              </a:xfrm>
              <a:grpFill/>
            </p:grpSpPr>
            <p:sp>
              <p:nvSpPr>
                <p:cNvPr id="665" name="任意多边形: 形状 664">
                  <a:extLst>
                    <a:ext uri="{FF2B5EF4-FFF2-40B4-BE49-F238E27FC236}">
                      <a16:creationId xmlns:a16="http://schemas.microsoft.com/office/drawing/2014/main" id="{D633057E-54D5-775A-2A50-E8B7B61068F6}"/>
                    </a:ext>
                  </a:extLst>
                </p:cNvPr>
                <p:cNvSpPr/>
                <p:nvPr/>
              </p:nvSpPr>
              <p:spPr>
                <a:xfrm>
                  <a:off x="216491" y="3134505"/>
                  <a:ext cx="449647" cy="1551742"/>
                </a:xfrm>
                <a:custGeom>
                  <a:avLst/>
                  <a:gdLst>
                    <a:gd name="connsiteX0" fmla="*/ 333072 w 449647"/>
                    <a:gd name="connsiteY0" fmla="*/ 1551743 h 1551742"/>
                    <a:gd name="connsiteX1" fmla="*/ 0 w 449647"/>
                    <a:gd name="connsiteY1" fmla="*/ 0 h 1551742"/>
                    <a:gd name="connsiteX2" fmla="*/ 333072 w 449647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647" h="1551742">
                      <a:moveTo>
                        <a:pt x="333072" y="1551743"/>
                      </a:moveTo>
                      <a:lnTo>
                        <a:pt x="0" y="0"/>
                      </a:lnTo>
                      <a:cubicBezTo>
                        <a:pt x="0" y="0"/>
                        <a:pt x="725900" y="951253"/>
                        <a:pt x="333072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66" name="任意多边形: 形状 665">
                  <a:extLst>
                    <a:ext uri="{FF2B5EF4-FFF2-40B4-BE49-F238E27FC236}">
                      <a16:creationId xmlns:a16="http://schemas.microsoft.com/office/drawing/2014/main" id="{5332C126-16A1-71E7-5076-808E5B48D7C6}"/>
                    </a:ext>
                  </a:extLst>
                </p:cNvPr>
                <p:cNvSpPr/>
                <p:nvPr/>
              </p:nvSpPr>
              <p:spPr>
                <a:xfrm>
                  <a:off x="170538" y="3134505"/>
                  <a:ext cx="379025" cy="1551742"/>
                </a:xfrm>
                <a:custGeom>
                  <a:avLst/>
                  <a:gdLst>
                    <a:gd name="connsiteX0" fmla="*/ 379025 w 379025"/>
                    <a:gd name="connsiteY0" fmla="*/ 1551743 h 1551742"/>
                    <a:gd name="connsiteX1" fmla="*/ 45953 w 379025"/>
                    <a:gd name="connsiteY1" fmla="*/ 0 h 1551742"/>
                    <a:gd name="connsiteX2" fmla="*/ 379025 w 379025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9025" h="1551742">
                      <a:moveTo>
                        <a:pt x="379025" y="1551743"/>
                      </a:moveTo>
                      <a:lnTo>
                        <a:pt x="45953" y="0"/>
                      </a:lnTo>
                      <a:cubicBezTo>
                        <a:pt x="45953" y="0"/>
                        <a:pt x="-182414" y="1366533"/>
                        <a:pt x="379025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  <p:sp>
        <p:nvSpPr>
          <p:cNvPr id="679" name="文本框 678">
            <a:extLst>
              <a:ext uri="{FF2B5EF4-FFF2-40B4-BE49-F238E27FC236}">
                <a16:creationId xmlns:a16="http://schemas.microsoft.com/office/drawing/2014/main" id="{8C96B9B2-AE8F-2E2E-3A8D-6D9A126A6CCE}"/>
              </a:ext>
            </a:extLst>
          </p:cNvPr>
          <p:cNvSpPr txBox="1"/>
          <p:nvPr/>
        </p:nvSpPr>
        <p:spPr>
          <a:xfrm>
            <a:off x="3048000" y="3718919"/>
            <a:ext cx="609600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681" name="矩形: 圆角 680">
            <a:extLst>
              <a:ext uri="{FF2B5EF4-FFF2-40B4-BE49-F238E27FC236}">
                <a16:creationId xmlns:a16="http://schemas.microsoft.com/office/drawing/2014/main" id="{74BD4355-F3F5-D16A-350D-7FF8E1DD01E1}"/>
              </a:ext>
            </a:extLst>
          </p:cNvPr>
          <p:cNvSpPr/>
          <p:nvPr/>
        </p:nvSpPr>
        <p:spPr>
          <a:xfrm>
            <a:off x="2315028" y="3564754"/>
            <a:ext cx="7561943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32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DEEC04D-D528-3F4A-EA2C-5EC26FF4EFF1}"/>
              </a:ext>
            </a:extLst>
          </p:cNvPr>
          <p:cNvSpPr/>
          <p:nvPr/>
        </p:nvSpPr>
        <p:spPr>
          <a:xfrm>
            <a:off x="7132638" y="3740758"/>
            <a:ext cx="4292600" cy="155194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B41EB24-7A26-879C-BB98-DB1A794E4D50}"/>
              </a:ext>
            </a:extLst>
          </p:cNvPr>
          <p:cNvSpPr/>
          <p:nvPr/>
        </p:nvSpPr>
        <p:spPr>
          <a:xfrm>
            <a:off x="1663700" y="1607185"/>
            <a:ext cx="4292600" cy="155194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3D0D6DF-ED04-BE6A-6946-FF457E6FD3D3}"/>
              </a:ext>
            </a:extLst>
          </p:cNvPr>
          <p:cNvSpPr txBox="1"/>
          <p:nvPr/>
        </p:nvSpPr>
        <p:spPr>
          <a:xfrm>
            <a:off x="359384" y="168482"/>
            <a:ext cx="696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F85728-0892-3B82-41F1-D5D701145EF6}"/>
              </a:ext>
            </a:extLst>
          </p:cNvPr>
          <p:cNvSpPr txBox="1"/>
          <p:nvPr/>
        </p:nvSpPr>
        <p:spPr>
          <a:xfrm>
            <a:off x="1113167" y="230912"/>
            <a:ext cx="25528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D75D95F-D5B9-49AB-8BC0-3E17392B00CE}"/>
              </a:ext>
            </a:extLst>
          </p:cNvPr>
          <p:cNvGrpSpPr/>
          <p:nvPr/>
        </p:nvGrpSpPr>
        <p:grpSpPr>
          <a:xfrm>
            <a:off x="766763" y="1607185"/>
            <a:ext cx="1575435" cy="1551940"/>
            <a:chOff x="977900" y="1960237"/>
            <a:chExt cx="1674974" cy="1650384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0E64737-908C-478B-97E2-4CE870ACF23A}"/>
                </a:ext>
              </a:extLst>
            </p:cNvPr>
            <p:cNvSpPr/>
            <p:nvPr/>
          </p:nvSpPr>
          <p:spPr>
            <a:xfrm>
              <a:off x="977900" y="1960237"/>
              <a:ext cx="1674974" cy="1650384"/>
            </a:xfrm>
            <a:prstGeom prst="rect">
              <a:avLst/>
            </a:prstGeom>
            <a:solidFill>
              <a:srgbClr val="27CADB"/>
            </a:solidFill>
            <a:ln>
              <a:solidFill>
                <a:srgbClr val="27CADB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 defTabSz="457200"/>
              <a:endParaRPr kern="0" spc="3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任意多边形 4" descr="D:\51PPT模板网\51pptmoban.com\图片.jpg">
              <a:extLst>
                <a:ext uri="{FF2B5EF4-FFF2-40B4-BE49-F238E27FC236}">
                  <a16:creationId xmlns:a16="http://schemas.microsoft.com/office/drawing/2014/main" id="{C7C13C21-0380-4798-BF1F-0B9A69B04009}"/>
                </a:ext>
              </a:extLst>
            </p:cNvPr>
            <p:cNvSpPr/>
            <p:nvPr/>
          </p:nvSpPr>
          <p:spPr>
            <a:xfrm>
              <a:off x="1509393" y="2442961"/>
              <a:ext cx="611986" cy="6119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600" extrusionOk="0">
                  <a:moveTo>
                    <a:pt x="16976" y="19986"/>
                  </a:moveTo>
                  <a:lnTo>
                    <a:pt x="11226" y="17681"/>
                  </a:lnTo>
                  <a:cubicBezTo>
                    <a:pt x="11089" y="17626"/>
                    <a:pt x="10947" y="17608"/>
                    <a:pt x="10806" y="17600"/>
                  </a:cubicBezTo>
                  <a:lnTo>
                    <a:pt x="19660" y="3838"/>
                  </a:lnTo>
                  <a:cubicBezTo>
                    <a:pt x="19660" y="3838"/>
                    <a:pt x="16976" y="19986"/>
                    <a:pt x="16976" y="19986"/>
                  </a:cubicBezTo>
                  <a:close/>
                  <a:moveTo>
                    <a:pt x="6859" y="16245"/>
                  </a:moveTo>
                  <a:cubicBezTo>
                    <a:pt x="6858" y="16242"/>
                    <a:pt x="6856" y="16241"/>
                    <a:pt x="6854" y="16238"/>
                  </a:cubicBezTo>
                  <a:lnTo>
                    <a:pt x="19607" y="2552"/>
                  </a:lnTo>
                  <a:lnTo>
                    <a:pt x="8735" y="19537"/>
                  </a:lnTo>
                  <a:cubicBezTo>
                    <a:pt x="8735" y="19537"/>
                    <a:pt x="6859" y="16245"/>
                    <a:pt x="6859" y="16245"/>
                  </a:cubicBezTo>
                  <a:close/>
                  <a:moveTo>
                    <a:pt x="2111" y="14025"/>
                  </a:moveTo>
                  <a:lnTo>
                    <a:pt x="17713" y="3595"/>
                  </a:lnTo>
                  <a:lnTo>
                    <a:pt x="6369" y="15770"/>
                  </a:lnTo>
                  <a:cubicBezTo>
                    <a:pt x="6309" y="15735"/>
                    <a:pt x="6256" y="15687"/>
                    <a:pt x="6191" y="15661"/>
                  </a:cubicBezTo>
                  <a:cubicBezTo>
                    <a:pt x="6191" y="15661"/>
                    <a:pt x="2111" y="14025"/>
                    <a:pt x="2111" y="14025"/>
                  </a:cubicBezTo>
                  <a:close/>
                  <a:moveTo>
                    <a:pt x="21234" y="108"/>
                  </a:moveTo>
                  <a:cubicBezTo>
                    <a:pt x="21123" y="36"/>
                    <a:pt x="20996" y="0"/>
                    <a:pt x="20869" y="0"/>
                  </a:cubicBezTo>
                  <a:cubicBezTo>
                    <a:pt x="20739" y="0"/>
                    <a:pt x="20609" y="37"/>
                    <a:pt x="20496" y="113"/>
                  </a:cubicBezTo>
                  <a:lnTo>
                    <a:pt x="299" y="13613"/>
                  </a:lnTo>
                  <a:cubicBezTo>
                    <a:pt x="91" y="13752"/>
                    <a:pt x="-23" y="13996"/>
                    <a:pt x="3" y="14245"/>
                  </a:cubicBezTo>
                  <a:cubicBezTo>
                    <a:pt x="29" y="14494"/>
                    <a:pt x="190" y="14709"/>
                    <a:pt x="423" y="14801"/>
                  </a:cubicBezTo>
                  <a:lnTo>
                    <a:pt x="5690" y="16915"/>
                  </a:lnTo>
                  <a:lnTo>
                    <a:pt x="8167" y="21260"/>
                  </a:lnTo>
                  <a:cubicBezTo>
                    <a:pt x="8285" y="21468"/>
                    <a:pt x="8505" y="21597"/>
                    <a:pt x="8744" y="21600"/>
                  </a:cubicBezTo>
                  <a:lnTo>
                    <a:pt x="8751" y="21600"/>
                  </a:lnTo>
                  <a:cubicBezTo>
                    <a:pt x="8987" y="21600"/>
                    <a:pt x="9207" y="21475"/>
                    <a:pt x="9329" y="21272"/>
                  </a:cubicBezTo>
                  <a:lnTo>
                    <a:pt x="10727" y="18934"/>
                  </a:lnTo>
                  <a:lnTo>
                    <a:pt x="17253" y="21551"/>
                  </a:lnTo>
                  <a:cubicBezTo>
                    <a:pt x="17333" y="21584"/>
                    <a:pt x="17418" y="21600"/>
                    <a:pt x="17503" y="21600"/>
                  </a:cubicBezTo>
                  <a:cubicBezTo>
                    <a:pt x="17617" y="21600"/>
                    <a:pt x="17731" y="21571"/>
                    <a:pt x="17833" y="21513"/>
                  </a:cubicBezTo>
                  <a:cubicBezTo>
                    <a:pt x="18010" y="21413"/>
                    <a:pt x="18134" y="21238"/>
                    <a:pt x="18167" y="21036"/>
                  </a:cubicBezTo>
                  <a:lnTo>
                    <a:pt x="21533" y="786"/>
                  </a:lnTo>
                  <a:cubicBezTo>
                    <a:pt x="21577" y="521"/>
                    <a:pt x="21460" y="254"/>
                    <a:pt x="21234" y="108"/>
                  </a:cubicBezTo>
                </a:path>
              </a:pathLst>
            </a:custGeom>
            <a:solidFill>
              <a:sysClr val="window" lastClr="FFFFFF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3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DC3A44A8-347A-4CB3-9868-EE331523BCEB}"/>
              </a:ext>
            </a:extLst>
          </p:cNvPr>
          <p:cNvSpPr/>
          <p:nvPr/>
        </p:nvSpPr>
        <p:spPr>
          <a:xfrm>
            <a:off x="6235702" y="3740150"/>
            <a:ext cx="1575435" cy="1551940"/>
          </a:xfrm>
          <a:prstGeom prst="rect">
            <a:avLst/>
          </a:prstGeom>
          <a:solidFill>
            <a:srgbClr val="FCA78A"/>
          </a:solidFill>
          <a:ln w="12700">
            <a:solidFill>
              <a:srgbClr val="FCA78A"/>
            </a:solidFill>
          </a:ln>
        </p:spPr>
        <p:txBody>
          <a:bodyPr wrap="square" lIns="91440" tIns="45720" rIns="91440" bIns="45720" anchor="ctr">
            <a:normAutofit/>
          </a:bodyPr>
          <a:lstStyle/>
          <a:p>
            <a:pPr algn="ctr" defTabSz="457200"/>
            <a:endParaRPr kern="0" spc="3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B17AD79-B8AE-EBFF-130F-B3E1D91AC8BA}"/>
              </a:ext>
            </a:extLst>
          </p:cNvPr>
          <p:cNvGrpSpPr/>
          <p:nvPr/>
        </p:nvGrpSpPr>
        <p:grpSpPr>
          <a:xfrm>
            <a:off x="2739225" y="1940595"/>
            <a:ext cx="2900586" cy="816522"/>
            <a:chOff x="283599" y="1906534"/>
            <a:chExt cx="2900586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E453224-65AE-2EDB-6246-D5147D9D496F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8A55D2E-FF8F-01BB-D651-7712A54EF2E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F8B1B2B-6AF9-C9E7-506A-C80C8F4BEF76}"/>
              </a:ext>
            </a:extLst>
          </p:cNvPr>
          <p:cNvGrpSpPr/>
          <p:nvPr/>
        </p:nvGrpSpPr>
        <p:grpSpPr>
          <a:xfrm>
            <a:off x="8098043" y="4117384"/>
            <a:ext cx="2900586" cy="816522"/>
            <a:chOff x="283599" y="1906534"/>
            <a:chExt cx="2900586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6232DD5-9F5E-399E-0937-4FD87D66E3E4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1F6D1CA-C19B-502A-108C-6CD74A3D843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8909CFB8-CAF6-B5FF-43AB-39BB74E7E041}"/>
              </a:ext>
            </a:extLst>
          </p:cNvPr>
          <p:cNvSpPr/>
          <p:nvPr/>
        </p:nvSpPr>
        <p:spPr>
          <a:xfrm>
            <a:off x="7132639" y="1607185"/>
            <a:ext cx="4292600" cy="155194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87822E1-6E9A-9F23-0096-DE0DEA3E0927}"/>
              </a:ext>
            </a:extLst>
          </p:cNvPr>
          <p:cNvSpPr/>
          <p:nvPr/>
        </p:nvSpPr>
        <p:spPr>
          <a:xfrm>
            <a:off x="6235702" y="1607185"/>
            <a:ext cx="1575435" cy="1551940"/>
          </a:xfrm>
          <a:prstGeom prst="rect">
            <a:avLst/>
          </a:prstGeom>
          <a:solidFill>
            <a:srgbClr val="27CADB"/>
          </a:solidFill>
          <a:ln>
            <a:solidFill>
              <a:srgbClr val="27CADB"/>
            </a:solidFill>
          </a:ln>
        </p:spPr>
        <p:txBody>
          <a:bodyPr wrap="square" lIns="91440" tIns="45720" rIns="91440" bIns="45720" anchor="ctr">
            <a:normAutofit/>
          </a:bodyPr>
          <a:lstStyle/>
          <a:p>
            <a:pPr algn="ctr" defTabSz="457200"/>
            <a:endParaRPr kern="0" spc="3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9B93A45-C76B-4A45-8C01-BD0CEA36278F}"/>
              </a:ext>
            </a:extLst>
          </p:cNvPr>
          <p:cNvGrpSpPr/>
          <p:nvPr/>
        </p:nvGrpSpPr>
        <p:grpSpPr>
          <a:xfrm>
            <a:off x="8208164" y="1940595"/>
            <a:ext cx="2900586" cy="816522"/>
            <a:chOff x="283599" y="1906534"/>
            <a:chExt cx="2900586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8677406-A7C4-B477-1D71-24A5C12DD8E1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6731C01-9FF6-53B9-7295-06FACE40605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F0FC52CC-EC91-EDF2-7AA6-EBA1C0ABF341}"/>
              </a:ext>
            </a:extLst>
          </p:cNvPr>
          <p:cNvSpPr/>
          <p:nvPr/>
        </p:nvSpPr>
        <p:spPr>
          <a:xfrm>
            <a:off x="1663700" y="3740758"/>
            <a:ext cx="4292600" cy="155194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5A82044-34D5-A29E-E352-9DC737DCAC35}"/>
              </a:ext>
            </a:extLst>
          </p:cNvPr>
          <p:cNvGrpSpPr/>
          <p:nvPr/>
        </p:nvGrpSpPr>
        <p:grpSpPr>
          <a:xfrm>
            <a:off x="766764" y="3740150"/>
            <a:ext cx="1575435" cy="1551940"/>
            <a:chOff x="6096000" y="3968104"/>
            <a:chExt cx="1674974" cy="1650384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040D5FCF-D9F1-0C5C-3895-A1851672F681}"/>
                </a:ext>
              </a:extLst>
            </p:cNvPr>
            <p:cNvSpPr/>
            <p:nvPr/>
          </p:nvSpPr>
          <p:spPr>
            <a:xfrm>
              <a:off x="6096000" y="3968104"/>
              <a:ext cx="1674974" cy="1650384"/>
            </a:xfrm>
            <a:prstGeom prst="rect">
              <a:avLst/>
            </a:prstGeom>
            <a:solidFill>
              <a:srgbClr val="FCA78A"/>
            </a:solidFill>
            <a:ln w="12700">
              <a:solidFill>
                <a:srgbClr val="FCA78A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 defTabSz="457200"/>
              <a:endParaRPr kern="0" spc="3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任意多边形 14">
              <a:extLst>
                <a:ext uri="{FF2B5EF4-FFF2-40B4-BE49-F238E27FC236}">
                  <a16:creationId xmlns:a16="http://schemas.microsoft.com/office/drawing/2014/main" id="{98D8E1B4-3F47-018C-24F2-78D2C0FC80D5}"/>
                </a:ext>
              </a:extLst>
            </p:cNvPr>
            <p:cNvSpPr/>
            <p:nvPr/>
          </p:nvSpPr>
          <p:spPr>
            <a:xfrm>
              <a:off x="6596762" y="4489180"/>
              <a:ext cx="673448" cy="589267"/>
            </a:xfrm>
            <a:custGeom>
              <a:avLst/>
              <a:gdLst>
                <a:gd name="connsiteX0" fmla="*/ 304803 w 609602"/>
                <a:gd name="connsiteY0" fmla="*/ 95250 h 533402"/>
                <a:gd name="connsiteX1" fmla="*/ 314326 w 609602"/>
                <a:gd name="connsiteY1" fmla="*/ 104775 h 533402"/>
                <a:gd name="connsiteX2" fmla="*/ 304803 w 609602"/>
                <a:gd name="connsiteY2" fmla="*/ 114300 h 533402"/>
                <a:gd name="connsiteX3" fmla="*/ 114298 w 609602"/>
                <a:gd name="connsiteY3" fmla="*/ 228601 h 533402"/>
                <a:gd name="connsiteX4" fmla="*/ 104774 w 609602"/>
                <a:gd name="connsiteY4" fmla="*/ 238126 h 533402"/>
                <a:gd name="connsiteX5" fmla="*/ 95250 w 609602"/>
                <a:gd name="connsiteY5" fmla="*/ 228601 h 533402"/>
                <a:gd name="connsiteX6" fmla="*/ 304803 w 609602"/>
                <a:gd name="connsiteY6" fmla="*/ 95250 h 533402"/>
                <a:gd name="connsiteX7" fmla="*/ 304801 w 609602"/>
                <a:gd name="connsiteY7" fmla="*/ 38104 h 533402"/>
                <a:gd name="connsiteX8" fmla="*/ 38100 w 609602"/>
                <a:gd name="connsiteY8" fmla="*/ 228598 h 533402"/>
                <a:gd name="connsiteX9" fmla="*/ 150849 w 609602"/>
                <a:gd name="connsiteY9" fmla="*/ 383753 h 533402"/>
                <a:gd name="connsiteX10" fmla="*/ 171592 w 609602"/>
                <a:gd name="connsiteY10" fmla="*/ 417684 h 533402"/>
                <a:gd name="connsiteX11" fmla="*/ 171423 w 609602"/>
                <a:gd name="connsiteY11" fmla="*/ 421190 h 533402"/>
                <a:gd name="connsiteX12" fmla="*/ 157791 w 609602"/>
                <a:gd name="connsiteY12" fmla="*/ 477049 h 533402"/>
                <a:gd name="connsiteX13" fmla="*/ 216578 w 609602"/>
                <a:gd name="connsiteY13" fmla="*/ 428673 h 533402"/>
                <a:gd name="connsiteX14" fmla="*/ 246014 w 609602"/>
                <a:gd name="connsiteY14" fmla="*/ 414745 h 533402"/>
                <a:gd name="connsiteX15" fmla="*/ 251546 w 609602"/>
                <a:gd name="connsiteY15" fmla="*/ 415165 h 533402"/>
                <a:gd name="connsiteX16" fmla="*/ 304801 w 609602"/>
                <a:gd name="connsiteY16" fmla="*/ 419091 h 533402"/>
                <a:gd name="connsiteX17" fmla="*/ 571502 w 609602"/>
                <a:gd name="connsiteY17" fmla="*/ 228598 h 533402"/>
                <a:gd name="connsiteX18" fmla="*/ 304801 w 609602"/>
                <a:gd name="connsiteY18" fmla="*/ 38104 h 533402"/>
                <a:gd name="connsiteX19" fmla="*/ 304801 w 609602"/>
                <a:gd name="connsiteY19" fmla="*/ 0 h 533402"/>
                <a:gd name="connsiteX20" fmla="*/ 609602 w 609602"/>
                <a:gd name="connsiteY20" fmla="*/ 228598 h 533402"/>
                <a:gd name="connsiteX21" fmla="*/ 304801 w 609602"/>
                <a:gd name="connsiteY21" fmla="*/ 457195 h 533402"/>
                <a:gd name="connsiteX22" fmla="*/ 246014 w 609602"/>
                <a:gd name="connsiteY22" fmla="*/ 452849 h 533402"/>
                <a:gd name="connsiteX23" fmla="*/ 117377 w 609602"/>
                <a:gd name="connsiteY23" fmla="*/ 533155 h 533402"/>
                <a:gd name="connsiteX24" fmla="*/ 112494 w 609602"/>
                <a:gd name="connsiteY24" fmla="*/ 533402 h 533402"/>
                <a:gd name="connsiteX25" fmla="*/ 95251 w 609602"/>
                <a:gd name="connsiteY25" fmla="*/ 516141 h 533402"/>
                <a:gd name="connsiteX26" fmla="*/ 96662 w 609602"/>
                <a:gd name="connsiteY26" fmla="*/ 509325 h 533402"/>
                <a:gd name="connsiteX27" fmla="*/ 96605 w 609602"/>
                <a:gd name="connsiteY27" fmla="*/ 509325 h 533402"/>
                <a:gd name="connsiteX28" fmla="*/ 133351 w 609602"/>
                <a:gd name="connsiteY28" fmla="*/ 419091 h 533402"/>
                <a:gd name="connsiteX29" fmla="*/ 133492 w 609602"/>
                <a:gd name="connsiteY29" fmla="*/ 417684 h 533402"/>
                <a:gd name="connsiteX30" fmla="*/ 0 w 609602"/>
                <a:gd name="connsiteY30" fmla="*/ 228598 h 533402"/>
                <a:gd name="connsiteX31" fmla="*/ 304801 w 609602"/>
                <a:gd name="connsiteY31" fmla="*/ 0 h 53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9602" h="533402">
                  <a:moveTo>
                    <a:pt x="304803" y="95250"/>
                  </a:moveTo>
                  <a:cubicBezTo>
                    <a:pt x="310056" y="95250"/>
                    <a:pt x="314326" y="99517"/>
                    <a:pt x="314326" y="104775"/>
                  </a:cubicBezTo>
                  <a:cubicBezTo>
                    <a:pt x="314326" y="110034"/>
                    <a:pt x="310056" y="114300"/>
                    <a:pt x="304803" y="114300"/>
                  </a:cubicBezTo>
                  <a:cubicBezTo>
                    <a:pt x="203318" y="114300"/>
                    <a:pt x="114298" y="167720"/>
                    <a:pt x="114298" y="228601"/>
                  </a:cubicBezTo>
                  <a:cubicBezTo>
                    <a:pt x="114298" y="233860"/>
                    <a:pt x="110028" y="238126"/>
                    <a:pt x="104774" y="238126"/>
                  </a:cubicBezTo>
                  <a:cubicBezTo>
                    <a:pt x="99520" y="238126"/>
                    <a:pt x="95250" y="233860"/>
                    <a:pt x="95250" y="228601"/>
                  </a:cubicBezTo>
                  <a:cubicBezTo>
                    <a:pt x="95250" y="156323"/>
                    <a:pt x="191208" y="95250"/>
                    <a:pt x="304803" y="95250"/>
                  </a:cubicBezTo>
                  <a:close/>
                  <a:moveTo>
                    <a:pt x="304801" y="38104"/>
                  </a:moveTo>
                  <a:cubicBezTo>
                    <a:pt x="157735" y="38104"/>
                    <a:pt x="38100" y="123547"/>
                    <a:pt x="38100" y="228598"/>
                  </a:cubicBezTo>
                  <a:cubicBezTo>
                    <a:pt x="38100" y="289692"/>
                    <a:pt x="80236" y="347699"/>
                    <a:pt x="150849" y="383753"/>
                  </a:cubicBezTo>
                  <a:cubicBezTo>
                    <a:pt x="163577" y="390248"/>
                    <a:pt x="171592" y="403385"/>
                    <a:pt x="171592" y="417684"/>
                  </a:cubicBezTo>
                  <a:cubicBezTo>
                    <a:pt x="171592" y="418745"/>
                    <a:pt x="171535" y="419980"/>
                    <a:pt x="171423" y="421190"/>
                  </a:cubicBezTo>
                  <a:cubicBezTo>
                    <a:pt x="171056" y="440896"/>
                    <a:pt x="165214" y="460010"/>
                    <a:pt x="157791" y="477049"/>
                  </a:cubicBezTo>
                  <a:cubicBezTo>
                    <a:pt x="185223" y="460726"/>
                    <a:pt x="208394" y="438625"/>
                    <a:pt x="216578" y="428673"/>
                  </a:cubicBezTo>
                  <a:cubicBezTo>
                    <a:pt x="223860" y="419783"/>
                    <a:pt x="234697" y="414745"/>
                    <a:pt x="246014" y="414745"/>
                  </a:cubicBezTo>
                  <a:cubicBezTo>
                    <a:pt x="247849" y="414745"/>
                    <a:pt x="249683" y="414868"/>
                    <a:pt x="251546" y="415165"/>
                  </a:cubicBezTo>
                  <a:cubicBezTo>
                    <a:pt x="269439" y="417782"/>
                    <a:pt x="287332" y="419091"/>
                    <a:pt x="304801" y="419091"/>
                  </a:cubicBezTo>
                  <a:cubicBezTo>
                    <a:pt x="451868" y="419091"/>
                    <a:pt x="571502" y="333648"/>
                    <a:pt x="571502" y="228598"/>
                  </a:cubicBezTo>
                  <a:cubicBezTo>
                    <a:pt x="571502" y="123547"/>
                    <a:pt x="451868" y="38104"/>
                    <a:pt x="304801" y="38104"/>
                  </a:cubicBezTo>
                  <a:close/>
                  <a:moveTo>
                    <a:pt x="304801" y="0"/>
                  </a:moveTo>
                  <a:cubicBezTo>
                    <a:pt x="473119" y="0"/>
                    <a:pt x="609602" y="102359"/>
                    <a:pt x="609602" y="228598"/>
                  </a:cubicBezTo>
                  <a:cubicBezTo>
                    <a:pt x="609602" y="354836"/>
                    <a:pt x="473119" y="457195"/>
                    <a:pt x="304801" y="457195"/>
                  </a:cubicBezTo>
                  <a:cubicBezTo>
                    <a:pt x="284651" y="457195"/>
                    <a:pt x="265036" y="455639"/>
                    <a:pt x="246014" y="452849"/>
                  </a:cubicBezTo>
                  <a:cubicBezTo>
                    <a:pt x="232975" y="468703"/>
                    <a:pt x="176898" y="523401"/>
                    <a:pt x="117377" y="533155"/>
                  </a:cubicBezTo>
                  <a:cubicBezTo>
                    <a:pt x="117433" y="532908"/>
                    <a:pt x="114301" y="533402"/>
                    <a:pt x="112494" y="533402"/>
                  </a:cubicBezTo>
                  <a:cubicBezTo>
                    <a:pt x="102955" y="533402"/>
                    <a:pt x="95251" y="525673"/>
                    <a:pt x="95251" y="516141"/>
                  </a:cubicBezTo>
                  <a:cubicBezTo>
                    <a:pt x="95251" y="513721"/>
                    <a:pt x="95759" y="511424"/>
                    <a:pt x="96662" y="509325"/>
                  </a:cubicBezTo>
                  <a:lnTo>
                    <a:pt x="96605" y="509325"/>
                  </a:lnTo>
                  <a:cubicBezTo>
                    <a:pt x="107838" y="490014"/>
                    <a:pt x="133351" y="453268"/>
                    <a:pt x="133351" y="419091"/>
                  </a:cubicBezTo>
                  <a:cubicBezTo>
                    <a:pt x="133351" y="418548"/>
                    <a:pt x="133492" y="418202"/>
                    <a:pt x="133492" y="417684"/>
                  </a:cubicBezTo>
                  <a:cubicBezTo>
                    <a:pt x="52945" y="376543"/>
                    <a:pt x="0" y="307225"/>
                    <a:pt x="0" y="228598"/>
                  </a:cubicBezTo>
                  <a:cubicBezTo>
                    <a:pt x="0" y="102359"/>
                    <a:pt x="136455" y="0"/>
                    <a:pt x="304801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3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03C55BC-6DF8-935F-ABCB-6DB9413306B0}"/>
              </a:ext>
            </a:extLst>
          </p:cNvPr>
          <p:cNvGrpSpPr/>
          <p:nvPr/>
        </p:nvGrpSpPr>
        <p:grpSpPr>
          <a:xfrm>
            <a:off x="2629105" y="4117384"/>
            <a:ext cx="2900586" cy="816522"/>
            <a:chOff x="283599" y="1906534"/>
            <a:chExt cx="2900586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9187C3D-86FB-47BB-02FE-B4DFFBCEC580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9A678A8-F8F0-3F0F-32F8-3BC783D2D91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0" name="Freeform 133">
            <a:extLst>
              <a:ext uri="{FF2B5EF4-FFF2-40B4-BE49-F238E27FC236}">
                <a16:creationId xmlns:a16="http://schemas.microsoft.com/office/drawing/2014/main" id="{7FE960F2-D1AB-6735-9B5D-9A89B70ED906}"/>
              </a:ext>
            </a:extLst>
          </p:cNvPr>
          <p:cNvSpPr>
            <a:spLocks noEditPoints="1"/>
          </p:cNvSpPr>
          <p:nvPr/>
        </p:nvSpPr>
        <p:spPr bwMode="auto">
          <a:xfrm>
            <a:off x="6843917" y="2077876"/>
            <a:ext cx="577441" cy="635916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57" descr="D:\51PPT模板网\51pptmoban.com\图片.jpg">
            <a:extLst>
              <a:ext uri="{FF2B5EF4-FFF2-40B4-BE49-F238E27FC236}">
                <a16:creationId xmlns:a16="http://schemas.microsoft.com/office/drawing/2014/main" id="{97541825-476C-CCEA-121B-64E50CAA1B18}"/>
              </a:ext>
            </a:extLst>
          </p:cNvPr>
          <p:cNvSpPr>
            <a:spLocks noEditPoints="1"/>
          </p:cNvSpPr>
          <p:nvPr/>
        </p:nvSpPr>
        <p:spPr bwMode="auto">
          <a:xfrm>
            <a:off x="6766610" y="4165181"/>
            <a:ext cx="570131" cy="628606"/>
          </a:xfrm>
          <a:custGeom>
            <a:avLst/>
            <a:gdLst>
              <a:gd name="T0" fmla="*/ 25 w 99"/>
              <a:gd name="T1" fmla="*/ 58 h 109"/>
              <a:gd name="T2" fmla="*/ 15 w 99"/>
              <a:gd name="T3" fmla="*/ 61 h 109"/>
              <a:gd name="T4" fmla="*/ 51 w 99"/>
              <a:gd name="T5" fmla="*/ 55 h 109"/>
              <a:gd name="T6" fmla="*/ 63 w 99"/>
              <a:gd name="T7" fmla="*/ 46 h 109"/>
              <a:gd name="T8" fmla="*/ 56 w 99"/>
              <a:gd name="T9" fmla="*/ 59 h 109"/>
              <a:gd name="T10" fmla="*/ 51 w 99"/>
              <a:gd name="T11" fmla="*/ 67 h 109"/>
              <a:gd name="T12" fmla="*/ 46 w 99"/>
              <a:gd name="T13" fmla="*/ 57 h 109"/>
              <a:gd name="T14" fmla="*/ 38 w 99"/>
              <a:gd name="T15" fmla="*/ 37 h 109"/>
              <a:gd name="T16" fmla="*/ 51 w 99"/>
              <a:gd name="T17" fmla="*/ 55 h 109"/>
              <a:gd name="T18" fmla="*/ 42 w 99"/>
              <a:gd name="T19" fmla="*/ 33 h 109"/>
              <a:gd name="T20" fmla="*/ 42 w 99"/>
              <a:gd name="T21" fmla="*/ 0 h 109"/>
              <a:gd name="T22" fmla="*/ 15 w 99"/>
              <a:gd name="T23" fmla="*/ 25 h 109"/>
              <a:gd name="T24" fmla="*/ 15 w 99"/>
              <a:gd name="T25" fmla="*/ 94 h 109"/>
              <a:gd name="T26" fmla="*/ 84 w 99"/>
              <a:gd name="T27" fmla="*/ 94 h 109"/>
              <a:gd name="T28" fmla="*/ 97 w 99"/>
              <a:gd name="T29" fmla="*/ 73 h 109"/>
              <a:gd name="T30" fmla="*/ 85 w 99"/>
              <a:gd name="T31" fmla="*/ 71 h 109"/>
              <a:gd name="T32" fmla="*/ 49 w 99"/>
              <a:gd name="T33" fmla="*/ 97 h 109"/>
              <a:gd name="T34" fmla="*/ 12 w 99"/>
              <a:gd name="T35" fmla="*/ 60 h 109"/>
              <a:gd name="T36" fmla="*/ 42 w 99"/>
              <a:gd name="T37" fmla="*/ 22 h 109"/>
              <a:gd name="T38" fmla="*/ 85 w 99"/>
              <a:gd name="T39" fmla="*/ 47 h 109"/>
              <a:gd name="T40" fmla="*/ 95 w 99"/>
              <a:gd name="T41" fmla="*/ 41 h 109"/>
              <a:gd name="T42" fmla="*/ 98 w 99"/>
              <a:gd name="T43" fmla="*/ 53 h 109"/>
              <a:gd name="T44" fmla="*/ 87 w 99"/>
              <a:gd name="T45" fmla="*/ 56 h 109"/>
              <a:gd name="T46" fmla="*/ 87 w 99"/>
              <a:gd name="T47" fmla="*/ 67 h 109"/>
              <a:gd name="T48" fmla="*/ 87 w 99"/>
              <a:gd name="T49" fmla="*/ 59 h 109"/>
              <a:gd name="T50" fmla="*/ 99 w 99"/>
              <a:gd name="T51" fmla="*/ 57 h 109"/>
              <a:gd name="T52" fmla="*/ 99 w 99"/>
              <a:gd name="T53" fmla="*/ 60 h 109"/>
              <a:gd name="T54" fmla="*/ 97 w 99"/>
              <a:gd name="T55" fmla="*/ 71 h 109"/>
              <a:gd name="T56" fmla="*/ 87 w 99"/>
              <a:gd name="T57" fmla="*/ 67 h 109"/>
              <a:gd name="T58" fmla="*/ 80 w 99"/>
              <a:gd name="T59" fmla="*/ 37 h 109"/>
              <a:gd name="T60" fmla="*/ 88 w 99"/>
              <a:gd name="T61" fmla="*/ 28 h 109"/>
              <a:gd name="T62" fmla="*/ 94 w 99"/>
              <a:gd name="T63" fmla="*/ 38 h 109"/>
              <a:gd name="T64" fmla="*/ 84 w 99"/>
              <a:gd name="T65" fmla="*/ 44 h 109"/>
              <a:gd name="T66" fmla="*/ 77 w 99"/>
              <a:gd name="T67" fmla="*/ 34 h 109"/>
              <a:gd name="T68" fmla="*/ 71 w 99"/>
              <a:gd name="T69" fmla="*/ 28 h 109"/>
              <a:gd name="T70" fmla="*/ 76 w 99"/>
              <a:gd name="T71" fmla="*/ 18 h 109"/>
              <a:gd name="T72" fmla="*/ 84 w 99"/>
              <a:gd name="T73" fmla="*/ 25 h 109"/>
              <a:gd name="T74" fmla="*/ 86 w 99"/>
              <a:gd name="T75" fmla="*/ 27 h 109"/>
              <a:gd name="T76" fmla="*/ 50 w 99"/>
              <a:gd name="T77" fmla="*/ 93 h 109"/>
              <a:gd name="T78" fmla="*/ 53 w 99"/>
              <a:gd name="T79" fmla="*/ 83 h 109"/>
              <a:gd name="T80" fmla="*/ 50 w 99"/>
              <a:gd name="T81" fmla="*/ 93 h 109"/>
              <a:gd name="T82" fmla="*/ 67 w 99"/>
              <a:gd name="T83" fmla="*/ 76 h 109"/>
              <a:gd name="T84" fmla="*/ 77 w 99"/>
              <a:gd name="T85" fmla="*/ 81 h 109"/>
              <a:gd name="T86" fmla="*/ 25 w 99"/>
              <a:gd name="T87" fmla="*/ 83 h 109"/>
              <a:gd name="T88" fmla="*/ 34 w 99"/>
              <a:gd name="T89" fmla="*/ 78 h 109"/>
              <a:gd name="T90" fmla="*/ 25 w 99"/>
              <a:gd name="T91" fmla="*/ 83 h 109"/>
              <a:gd name="T92" fmla="*/ 33 w 99"/>
              <a:gd name="T93" fmla="*/ 40 h 109"/>
              <a:gd name="T94" fmla="*/ 23 w 99"/>
              <a:gd name="T95" fmla="*/ 36 h 109"/>
              <a:gd name="T96" fmla="*/ 75 w 99"/>
              <a:gd name="T97" fmla="*/ 34 h 109"/>
              <a:gd name="T98" fmla="*/ 66 w 99"/>
              <a:gd name="T99" fmla="*/ 39 h 109"/>
              <a:gd name="T100" fmla="*/ 75 w 99"/>
              <a:gd name="T101" fmla="*/ 34 h 109"/>
              <a:gd name="T102" fmla="*/ 75 w 99"/>
              <a:gd name="T103" fmla="*/ 59 h 109"/>
              <a:gd name="T104" fmla="*/ 85 w 99"/>
              <a:gd name="T105" fmla="*/ 5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" h="109">
                <a:moveTo>
                  <a:pt x="1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61"/>
                  <a:pt x="25" y="61"/>
                  <a:pt x="2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58"/>
                  <a:pt x="15" y="58"/>
                  <a:pt x="15" y="58"/>
                </a:cubicBezTo>
                <a:close/>
                <a:moveTo>
                  <a:pt x="51" y="55"/>
                </a:moveTo>
                <a:cubicBezTo>
                  <a:pt x="52" y="55"/>
                  <a:pt x="52" y="55"/>
                  <a:pt x="53" y="55"/>
                </a:cubicBezTo>
                <a:cubicBezTo>
                  <a:pt x="56" y="52"/>
                  <a:pt x="60" y="48"/>
                  <a:pt x="63" y="46"/>
                </a:cubicBezTo>
                <a:cubicBezTo>
                  <a:pt x="64" y="46"/>
                  <a:pt x="65" y="47"/>
                  <a:pt x="66" y="48"/>
                </a:cubicBezTo>
                <a:cubicBezTo>
                  <a:pt x="63" y="53"/>
                  <a:pt x="60" y="56"/>
                  <a:pt x="56" y="59"/>
                </a:cubicBezTo>
                <a:cubicBezTo>
                  <a:pt x="57" y="60"/>
                  <a:pt x="57" y="60"/>
                  <a:pt x="57" y="61"/>
                </a:cubicBezTo>
                <a:cubicBezTo>
                  <a:pt x="57" y="64"/>
                  <a:pt x="54" y="67"/>
                  <a:pt x="51" y="67"/>
                </a:cubicBezTo>
                <a:cubicBezTo>
                  <a:pt x="47" y="67"/>
                  <a:pt x="45" y="64"/>
                  <a:pt x="45" y="61"/>
                </a:cubicBezTo>
                <a:cubicBezTo>
                  <a:pt x="45" y="59"/>
                  <a:pt x="45" y="58"/>
                  <a:pt x="46" y="57"/>
                </a:cubicBezTo>
                <a:cubicBezTo>
                  <a:pt x="41" y="51"/>
                  <a:pt x="38" y="45"/>
                  <a:pt x="35" y="38"/>
                </a:cubicBezTo>
                <a:cubicBezTo>
                  <a:pt x="36" y="38"/>
                  <a:pt x="37" y="37"/>
                  <a:pt x="38" y="37"/>
                </a:cubicBezTo>
                <a:cubicBezTo>
                  <a:pt x="42" y="42"/>
                  <a:pt x="46" y="49"/>
                  <a:pt x="49" y="55"/>
                </a:cubicBezTo>
                <a:cubicBezTo>
                  <a:pt x="49" y="55"/>
                  <a:pt x="50" y="55"/>
                  <a:pt x="51" y="55"/>
                </a:cubicBezTo>
                <a:close/>
                <a:moveTo>
                  <a:pt x="42" y="22"/>
                </a:moveTo>
                <a:cubicBezTo>
                  <a:pt x="42" y="33"/>
                  <a:pt x="42" y="33"/>
                  <a:pt x="42" y="33"/>
                </a:cubicBezTo>
                <a:cubicBezTo>
                  <a:pt x="70" y="17"/>
                  <a:pt x="70" y="17"/>
                  <a:pt x="70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32" y="12"/>
                  <a:pt x="22" y="17"/>
                  <a:pt x="15" y="25"/>
                </a:cubicBezTo>
                <a:cubicBezTo>
                  <a:pt x="5" y="34"/>
                  <a:pt x="0" y="46"/>
                  <a:pt x="0" y="60"/>
                </a:cubicBezTo>
                <a:cubicBezTo>
                  <a:pt x="0" y="73"/>
                  <a:pt x="5" y="85"/>
                  <a:pt x="15" y="94"/>
                </a:cubicBezTo>
                <a:cubicBezTo>
                  <a:pt x="24" y="104"/>
                  <a:pt x="36" y="109"/>
                  <a:pt x="49" y="109"/>
                </a:cubicBezTo>
                <a:cubicBezTo>
                  <a:pt x="63" y="109"/>
                  <a:pt x="75" y="104"/>
                  <a:pt x="84" y="94"/>
                </a:cubicBezTo>
                <a:cubicBezTo>
                  <a:pt x="90" y="89"/>
                  <a:pt x="94" y="82"/>
                  <a:pt x="96" y="75"/>
                </a:cubicBezTo>
                <a:cubicBezTo>
                  <a:pt x="97" y="73"/>
                  <a:pt x="97" y="73"/>
                  <a:pt x="97" y="73"/>
                </a:cubicBezTo>
                <a:cubicBezTo>
                  <a:pt x="86" y="70"/>
                  <a:pt x="86" y="70"/>
                  <a:pt x="86" y="70"/>
                </a:cubicBezTo>
                <a:cubicBezTo>
                  <a:pt x="85" y="71"/>
                  <a:pt x="85" y="71"/>
                  <a:pt x="85" y="71"/>
                </a:cubicBezTo>
                <a:cubicBezTo>
                  <a:pt x="84" y="77"/>
                  <a:pt x="80" y="82"/>
                  <a:pt x="76" y="86"/>
                </a:cubicBezTo>
                <a:cubicBezTo>
                  <a:pt x="69" y="93"/>
                  <a:pt x="60" y="97"/>
                  <a:pt x="49" y="97"/>
                </a:cubicBezTo>
                <a:cubicBezTo>
                  <a:pt x="39" y="97"/>
                  <a:pt x="30" y="93"/>
                  <a:pt x="23" y="86"/>
                </a:cubicBezTo>
                <a:cubicBezTo>
                  <a:pt x="16" y="79"/>
                  <a:pt x="12" y="70"/>
                  <a:pt x="12" y="60"/>
                </a:cubicBezTo>
                <a:cubicBezTo>
                  <a:pt x="12" y="50"/>
                  <a:pt x="16" y="40"/>
                  <a:pt x="23" y="33"/>
                </a:cubicBezTo>
                <a:cubicBezTo>
                  <a:pt x="28" y="28"/>
                  <a:pt x="35" y="24"/>
                  <a:pt x="42" y="22"/>
                </a:cubicBezTo>
                <a:close/>
                <a:moveTo>
                  <a:pt x="87" y="54"/>
                </a:moveTo>
                <a:cubicBezTo>
                  <a:pt x="87" y="52"/>
                  <a:pt x="86" y="49"/>
                  <a:pt x="85" y="47"/>
                </a:cubicBezTo>
                <a:cubicBezTo>
                  <a:pt x="84" y="45"/>
                  <a:pt x="84" y="45"/>
                  <a:pt x="84" y="45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3"/>
                  <a:pt x="96" y="43"/>
                  <a:pt x="96" y="43"/>
                </a:cubicBezTo>
                <a:cubicBezTo>
                  <a:pt x="97" y="46"/>
                  <a:pt x="98" y="50"/>
                  <a:pt x="98" y="53"/>
                </a:cubicBezTo>
                <a:cubicBezTo>
                  <a:pt x="99" y="55"/>
                  <a:pt x="99" y="55"/>
                  <a:pt x="99" y="55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87" y="67"/>
                </a:moveTo>
                <a:cubicBezTo>
                  <a:pt x="87" y="64"/>
                  <a:pt x="87" y="62"/>
                  <a:pt x="87" y="60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57"/>
                  <a:pt x="87" y="57"/>
                  <a:pt x="87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9"/>
                  <a:pt x="99" y="59"/>
                  <a:pt x="99" y="60"/>
                </a:cubicBezTo>
                <a:cubicBezTo>
                  <a:pt x="99" y="63"/>
                  <a:pt x="99" y="66"/>
                  <a:pt x="98" y="69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7"/>
                  <a:pt x="87" y="67"/>
                  <a:pt x="87" y="67"/>
                </a:cubicBezTo>
                <a:close/>
                <a:moveTo>
                  <a:pt x="83" y="42"/>
                </a:moveTo>
                <a:cubicBezTo>
                  <a:pt x="82" y="40"/>
                  <a:pt x="81" y="38"/>
                  <a:pt x="80" y="37"/>
                </a:cubicBezTo>
                <a:cubicBezTo>
                  <a:pt x="78" y="35"/>
                  <a:pt x="78" y="35"/>
                  <a:pt x="78" y="35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30"/>
                  <a:pt x="89" y="30"/>
                  <a:pt x="89" y="30"/>
                </a:cubicBezTo>
                <a:cubicBezTo>
                  <a:pt x="91" y="32"/>
                  <a:pt x="92" y="35"/>
                  <a:pt x="94" y="38"/>
                </a:cubicBezTo>
                <a:cubicBezTo>
                  <a:pt x="95" y="40"/>
                  <a:pt x="95" y="40"/>
                  <a:pt x="95" y="40"/>
                </a:cubicBezTo>
                <a:cubicBezTo>
                  <a:pt x="84" y="44"/>
                  <a:pt x="84" y="44"/>
                  <a:pt x="84" y="44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77" y="34"/>
                </a:moveTo>
                <a:cubicBezTo>
                  <a:pt x="76" y="33"/>
                  <a:pt x="76" y="33"/>
                  <a:pt x="76" y="33"/>
                </a:cubicBezTo>
                <a:cubicBezTo>
                  <a:pt x="75" y="31"/>
                  <a:pt x="73" y="30"/>
                  <a:pt x="71" y="28"/>
                </a:cubicBezTo>
                <a:cubicBezTo>
                  <a:pt x="69" y="27"/>
                  <a:pt x="69" y="27"/>
                  <a:pt x="69" y="27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9"/>
                  <a:pt x="78" y="19"/>
                  <a:pt x="78" y="19"/>
                </a:cubicBezTo>
                <a:cubicBezTo>
                  <a:pt x="80" y="21"/>
                  <a:pt x="82" y="23"/>
                  <a:pt x="84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7"/>
                  <a:pt x="86" y="27"/>
                  <a:pt x="86" y="27"/>
                </a:cubicBezTo>
                <a:cubicBezTo>
                  <a:pt x="77" y="34"/>
                  <a:pt x="77" y="34"/>
                  <a:pt x="77" y="34"/>
                </a:cubicBezTo>
                <a:close/>
                <a:moveTo>
                  <a:pt x="50" y="93"/>
                </a:moveTo>
                <a:cubicBezTo>
                  <a:pt x="50" y="83"/>
                  <a:pt x="50" y="83"/>
                  <a:pt x="5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3" y="93"/>
                  <a:pt x="53" y="93"/>
                  <a:pt x="53" y="93"/>
                </a:cubicBezTo>
                <a:cubicBezTo>
                  <a:pt x="50" y="93"/>
                  <a:pt x="50" y="93"/>
                  <a:pt x="50" y="93"/>
                </a:cubicBezTo>
                <a:close/>
                <a:moveTo>
                  <a:pt x="74" y="83"/>
                </a:moveTo>
                <a:cubicBezTo>
                  <a:pt x="67" y="76"/>
                  <a:pt x="67" y="76"/>
                  <a:pt x="67" y="76"/>
                </a:cubicBezTo>
                <a:cubicBezTo>
                  <a:pt x="70" y="74"/>
                  <a:pt x="70" y="74"/>
                  <a:pt x="70" y="74"/>
                </a:cubicBezTo>
                <a:cubicBezTo>
                  <a:pt x="77" y="81"/>
                  <a:pt x="77" y="81"/>
                  <a:pt x="77" y="81"/>
                </a:cubicBezTo>
                <a:cubicBezTo>
                  <a:pt x="74" y="83"/>
                  <a:pt x="74" y="83"/>
                  <a:pt x="74" y="83"/>
                </a:cubicBezTo>
                <a:close/>
                <a:moveTo>
                  <a:pt x="25" y="83"/>
                </a:moveTo>
                <a:cubicBezTo>
                  <a:pt x="32" y="76"/>
                  <a:pt x="32" y="76"/>
                  <a:pt x="32" y="76"/>
                </a:cubicBezTo>
                <a:cubicBezTo>
                  <a:pt x="34" y="78"/>
                  <a:pt x="34" y="78"/>
                  <a:pt x="34" y="78"/>
                </a:cubicBezTo>
                <a:cubicBezTo>
                  <a:pt x="27" y="85"/>
                  <a:pt x="27" y="85"/>
                  <a:pt x="27" y="85"/>
                </a:cubicBezTo>
                <a:cubicBezTo>
                  <a:pt x="25" y="83"/>
                  <a:pt x="25" y="83"/>
                  <a:pt x="25" y="83"/>
                </a:cubicBezTo>
                <a:close/>
                <a:moveTo>
                  <a:pt x="26" y="33"/>
                </a:moveTo>
                <a:cubicBezTo>
                  <a:pt x="33" y="40"/>
                  <a:pt x="33" y="40"/>
                  <a:pt x="33" y="40"/>
                </a:cubicBezTo>
                <a:cubicBezTo>
                  <a:pt x="30" y="43"/>
                  <a:pt x="30" y="43"/>
                  <a:pt x="30" y="43"/>
                </a:cubicBezTo>
                <a:cubicBezTo>
                  <a:pt x="23" y="36"/>
                  <a:pt x="23" y="36"/>
                  <a:pt x="23" y="36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75" y="34"/>
                </a:moveTo>
                <a:cubicBezTo>
                  <a:pt x="73" y="32"/>
                  <a:pt x="73" y="32"/>
                  <a:pt x="73" y="32"/>
                </a:cubicBezTo>
                <a:cubicBezTo>
                  <a:pt x="66" y="39"/>
                  <a:pt x="66" y="39"/>
                  <a:pt x="66" y="39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34"/>
                  <a:pt x="75" y="34"/>
                  <a:pt x="75" y="34"/>
                </a:cubicBezTo>
                <a:close/>
                <a:moveTo>
                  <a:pt x="85" y="59"/>
                </a:moveTo>
                <a:cubicBezTo>
                  <a:pt x="75" y="59"/>
                  <a:pt x="75" y="59"/>
                  <a:pt x="75" y="59"/>
                </a:cubicBezTo>
                <a:cubicBezTo>
                  <a:pt x="75" y="56"/>
                  <a:pt x="75" y="56"/>
                  <a:pt x="75" y="56"/>
                </a:cubicBezTo>
                <a:cubicBezTo>
                  <a:pt x="85" y="56"/>
                  <a:pt x="85" y="56"/>
                  <a:pt x="85" y="56"/>
                </a:cubicBezTo>
                <a:lnTo>
                  <a:pt x="85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29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33D0D6DF-ED04-BE6A-6946-FF457E6FD3D3}"/>
              </a:ext>
            </a:extLst>
          </p:cNvPr>
          <p:cNvSpPr txBox="1"/>
          <p:nvPr/>
        </p:nvSpPr>
        <p:spPr>
          <a:xfrm>
            <a:off x="359384" y="168482"/>
            <a:ext cx="696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F85728-0892-3B82-41F1-D5D701145EF6}"/>
              </a:ext>
            </a:extLst>
          </p:cNvPr>
          <p:cNvSpPr txBox="1"/>
          <p:nvPr/>
        </p:nvSpPr>
        <p:spPr>
          <a:xfrm>
            <a:off x="1113167" y="230912"/>
            <a:ext cx="25528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75D54DE-5123-45D7-9212-FCA4D900E6EB}"/>
              </a:ext>
            </a:extLst>
          </p:cNvPr>
          <p:cNvGrpSpPr/>
          <p:nvPr/>
        </p:nvGrpSpPr>
        <p:grpSpPr>
          <a:xfrm>
            <a:off x="5285674" y="1269160"/>
            <a:ext cx="5759251" cy="4117428"/>
            <a:chOff x="5248112" y="1953025"/>
            <a:chExt cx="5759251" cy="4117428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FAD3885B-673E-4F84-9B32-FB9C36958EE1}"/>
                </a:ext>
              </a:extLst>
            </p:cNvPr>
            <p:cNvGrpSpPr/>
            <p:nvPr/>
          </p:nvGrpSpPr>
          <p:grpSpPr>
            <a:xfrm>
              <a:off x="5248112" y="2435504"/>
              <a:ext cx="5759251" cy="3634949"/>
              <a:chOff x="5328655" y="1927504"/>
              <a:chExt cx="5759250" cy="3634949"/>
            </a:xfrm>
          </p:grpSpPr>
          <p:cxnSp>
            <p:nvCxnSpPr>
              <p:cNvPr id="52" name="直接连接符 15">
                <a:extLst>
                  <a:ext uri="{FF2B5EF4-FFF2-40B4-BE49-F238E27FC236}">
                    <a16:creationId xmlns:a16="http://schemas.microsoft.com/office/drawing/2014/main" id="{5E7EB015-51E0-40A4-9F10-D38F3853C0D7}"/>
                  </a:ext>
                </a:extLst>
              </p:cNvPr>
              <p:cNvCxnSpPr/>
              <p:nvPr/>
            </p:nvCxnSpPr>
            <p:spPr>
              <a:xfrm>
                <a:off x="5328655" y="1927504"/>
                <a:ext cx="575925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ysDot"/>
              </a:ln>
              <a:effectLst/>
            </p:spPr>
          </p:cxnSp>
          <p:cxnSp>
            <p:nvCxnSpPr>
              <p:cNvPr id="53" name="直接连接符 16">
                <a:extLst>
                  <a:ext uri="{FF2B5EF4-FFF2-40B4-BE49-F238E27FC236}">
                    <a16:creationId xmlns:a16="http://schemas.microsoft.com/office/drawing/2014/main" id="{513B1688-B542-44B3-A7E0-511683A91935}"/>
                  </a:ext>
                </a:extLst>
              </p:cNvPr>
              <p:cNvCxnSpPr/>
              <p:nvPr/>
            </p:nvCxnSpPr>
            <p:spPr>
              <a:xfrm>
                <a:off x="5328655" y="2446783"/>
                <a:ext cx="575925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ysDot"/>
              </a:ln>
              <a:effectLst/>
            </p:spPr>
          </p:cxnSp>
          <p:cxnSp>
            <p:nvCxnSpPr>
              <p:cNvPr id="54" name="直接连接符 17">
                <a:extLst>
                  <a:ext uri="{FF2B5EF4-FFF2-40B4-BE49-F238E27FC236}">
                    <a16:creationId xmlns:a16="http://schemas.microsoft.com/office/drawing/2014/main" id="{2E57BCEE-8369-41E4-97CE-F894C1275847}"/>
                  </a:ext>
                </a:extLst>
              </p:cNvPr>
              <p:cNvCxnSpPr/>
              <p:nvPr/>
            </p:nvCxnSpPr>
            <p:spPr>
              <a:xfrm>
                <a:off x="5328655" y="2966061"/>
                <a:ext cx="575925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ysDot"/>
              </a:ln>
              <a:effectLst/>
            </p:spPr>
          </p:cxnSp>
          <p:cxnSp>
            <p:nvCxnSpPr>
              <p:cNvPr id="55" name="直接连接符 18">
                <a:extLst>
                  <a:ext uri="{FF2B5EF4-FFF2-40B4-BE49-F238E27FC236}">
                    <a16:creationId xmlns:a16="http://schemas.microsoft.com/office/drawing/2014/main" id="{66873067-B1E5-48F5-B233-3F1DB306AA14}"/>
                  </a:ext>
                </a:extLst>
              </p:cNvPr>
              <p:cNvCxnSpPr/>
              <p:nvPr/>
            </p:nvCxnSpPr>
            <p:spPr>
              <a:xfrm>
                <a:off x="5328655" y="3485341"/>
                <a:ext cx="575925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ysDot"/>
              </a:ln>
              <a:effectLst/>
            </p:spPr>
          </p:cxnSp>
          <p:cxnSp>
            <p:nvCxnSpPr>
              <p:cNvPr id="56" name="直接连接符 19">
                <a:extLst>
                  <a:ext uri="{FF2B5EF4-FFF2-40B4-BE49-F238E27FC236}">
                    <a16:creationId xmlns:a16="http://schemas.microsoft.com/office/drawing/2014/main" id="{A247C45E-D1B8-43FE-91B7-FF200DCACFAA}"/>
                  </a:ext>
                </a:extLst>
              </p:cNvPr>
              <p:cNvCxnSpPr/>
              <p:nvPr/>
            </p:nvCxnSpPr>
            <p:spPr>
              <a:xfrm>
                <a:off x="5328655" y="4004620"/>
                <a:ext cx="575925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ysDot"/>
              </a:ln>
              <a:effectLst/>
            </p:spPr>
          </p:cxnSp>
          <p:cxnSp>
            <p:nvCxnSpPr>
              <p:cNvPr id="57" name="直接连接符 20">
                <a:extLst>
                  <a:ext uri="{FF2B5EF4-FFF2-40B4-BE49-F238E27FC236}">
                    <a16:creationId xmlns:a16="http://schemas.microsoft.com/office/drawing/2014/main" id="{BF3974EE-18F3-4A71-B0EA-BDEF2DF27EA8}"/>
                  </a:ext>
                </a:extLst>
              </p:cNvPr>
              <p:cNvCxnSpPr/>
              <p:nvPr/>
            </p:nvCxnSpPr>
            <p:spPr>
              <a:xfrm>
                <a:off x="5328655" y="4523898"/>
                <a:ext cx="575925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ysDot"/>
              </a:ln>
              <a:effectLst/>
            </p:spPr>
          </p:cxnSp>
          <p:cxnSp>
            <p:nvCxnSpPr>
              <p:cNvPr id="58" name="直接连接符 21">
                <a:extLst>
                  <a:ext uri="{FF2B5EF4-FFF2-40B4-BE49-F238E27FC236}">
                    <a16:creationId xmlns:a16="http://schemas.microsoft.com/office/drawing/2014/main" id="{B9B7FD55-AF81-46A5-8FCD-80AEEFCCDF08}"/>
                  </a:ext>
                </a:extLst>
              </p:cNvPr>
              <p:cNvCxnSpPr/>
              <p:nvPr/>
            </p:nvCxnSpPr>
            <p:spPr>
              <a:xfrm>
                <a:off x="5328655" y="5043178"/>
                <a:ext cx="575925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ysDot"/>
              </a:ln>
              <a:effectLst/>
            </p:spPr>
          </p:cxnSp>
          <p:cxnSp>
            <p:nvCxnSpPr>
              <p:cNvPr id="59" name="直接连接符 22">
                <a:extLst>
                  <a:ext uri="{FF2B5EF4-FFF2-40B4-BE49-F238E27FC236}">
                    <a16:creationId xmlns:a16="http://schemas.microsoft.com/office/drawing/2014/main" id="{BAA830C5-CD62-490F-A32C-4EEEA8A307C8}"/>
                  </a:ext>
                </a:extLst>
              </p:cNvPr>
              <p:cNvCxnSpPr/>
              <p:nvPr/>
            </p:nvCxnSpPr>
            <p:spPr>
              <a:xfrm>
                <a:off x="5328655" y="5562453"/>
                <a:ext cx="575925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ysDot"/>
              </a:ln>
              <a:effectLst/>
            </p:spPr>
          </p:cxnSp>
        </p:grpSp>
        <p:sp>
          <p:nvSpPr>
            <p:cNvPr id="60" name="五边形 20">
              <a:extLst>
                <a:ext uri="{FF2B5EF4-FFF2-40B4-BE49-F238E27FC236}">
                  <a16:creationId xmlns:a16="http://schemas.microsoft.com/office/drawing/2014/main" id="{84FEEF59-1B86-40DB-AFCE-B1E38B708F43}"/>
                </a:ext>
              </a:extLst>
            </p:cNvPr>
            <p:cNvSpPr/>
            <p:nvPr/>
          </p:nvSpPr>
          <p:spPr>
            <a:xfrm rot="5400000">
              <a:off x="8627685" y="3458384"/>
              <a:ext cx="2609227" cy="537803"/>
            </a:xfrm>
            <a:prstGeom prst="homePlate">
              <a:avLst/>
            </a:prstGeom>
            <a:solidFill>
              <a:srgbClr val="27CADB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 defTabSz="457200"/>
              <a:endParaRPr lang="en-US" kern="0" spc="3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4" name="五边形 23">
              <a:extLst>
                <a:ext uri="{FF2B5EF4-FFF2-40B4-BE49-F238E27FC236}">
                  <a16:creationId xmlns:a16="http://schemas.microsoft.com/office/drawing/2014/main" id="{F5676F01-C963-4264-B188-D01D810C9AE9}"/>
                </a:ext>
              </a:extLst>
            </p:cNvPr>
            <p:cNvSpPr/>
            <p:nvPr/>
          </p:nvSpPr>
          <p:spPr>
            <a:xfrm rot="5400000">
              <a:off x="6977101" y="2766472"/>
              <a:ext cx="1225401" cy="537803"/>
            </a:xfrm>
            <a:prstGeom prst="homePlate">
              <a:avLst/>
            </a:prstGeom>
            <a:solidFill>
              <a:srgbClr val="27CADB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 defTabSz="457200"/>
              <a:endParaRPr lang="en-US" kern="0" spc="3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5" name="五边形 26">
              <a:extLst>
                <a:ext uri="{FF2B5EF4-FFF2-40B4-BE49-F238E27FC236}">
                  <a16:creationId xmlns:a16="http://schemas.microsoft.com/office/drawing/2014/main" id="{909E59A7-9488-4007-B7BD-D66B113B1CF6}"/>
                </a:ext>
              </a:extLst>
            </p:cNvPr>
            <p:cNvSpPr/>
            <p:nvPr/>
          </p:nvSpPr>
          <p:spPr>
            <a:xfrm rot="5400000">
              <a:off x="7105872" y="3808948"/>
              <a:ext cx="3310356" cy="537803"/>
            </a:xfrm>
            <a:prstGeom prst="homePlate">
              <a:avLst/>
            </a:prstGeom>
            <a:solidFill>
              <a:srgbClr val="FCA78A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 defTabSz="457200"/>
              <a:endParaRPr lang="en-US" kern="0" spc="3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7" name="五边形 29">
              <a:extLst>
                <a:ext uri="{FF2B5EF4-FFF2-40B4-BE49-F238E27FC236}">
                  <a16:creationId xmlns:a16="http://schemas.microsoft.com/office/drawing/2014/main" id="{F8C854AC-E981-42BB-A796-9623CBE39615}"/>
                </a:ext>
              </a:extLst>
            </p:cNvPr>
            <p:cNvSpPr/>
            <p:nvPr/>
          </p:nvSpPr>
          <p:spPr>
            <a:xfrm rot="5400000">
              <a:off x="5314390" y="3257931"/>
              <a:ext cx="2208320" cy="537803"/>
            </a:xfrm>
            <a:prstGeom prst="homePlate">
              <a:avLst/>
            </a:prstGeom>
            <a:solidFill>
              <a:srgbClr val="FCA78A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 defTabSz="457200"/>
              <a:endParaRPr lang="en-US" kern="0" spc="3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E71DEE61-10BA-486E-898D-8E77DBF073A8}"/>
                </a:ext>
              </a:extLst>
            </p:cNvPr>
            <p:cNvSpPr txBox="1"/>
            <p:nvPr/>
          </p:nvSpPr>
          <p:spPr>
            <a:xfrm>
              <a:off x="5802600" y="1953025"/>
              <a:ext cx="1231900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9B194D8B-10A9-4AD9-9925-6A3EE4BFD4D6}"/>
                </a:ext>
              </a:extLst>
            </p:cNvPr>
            <p:cNvSpPr txBox="1"/>
            <p:nvPr/>
          </p:nvSpPr>
          <p:spPr>
            <a:xfrm>
              <a:off x="6973852" y="1953025"/>
              <a:ext cx="1231900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E53CD61D-D288-4504-AC66-5486CF223E8B}"/>
                </a:ext>
              </a:extLst>
            </p:cNvPr>
            <p:cNvSpPr txBox="1"/>
            <p:nvPr/>
          </p:nvSpPr>
          <p:spPr>
            <a:xfrm>
              <a:off x="8145100" y="1953025"/>
              <a:ext cx="1231900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41C55A4A-E30C-4E0F-8449-07A0A54C30FA}"/>
                </a:ext>
              </a:extLst>
            </p:cNvPr>
            <p:cNvSpPr txBox="1"/>
            <p:nvPr/>
          </p:nvSpPr>
          <p:spPr>
            <a:xfrm>
              <a:off x="9316352" y="1953025"/>
              <a:ext cx="1231900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CDD5BCE-C790-46D3-BCC3-4A3D79E910CE}"/>
              </a:ext>
            </a:extLst>
          </p:cNvPr>
          <p:cNvGrpSpPr/>
          <p:nvPr/>
        </p:nvGrpSpPr>
        <p:grpSpPr>
          <a:xfrm>
            <a:off x="1133706" y="3657320"/>
            <a:ext cx="569167" cy="569167"/>
            <a:chOff x="1098102" y="4240059"/>
            <a:chExt cx="569167" cy="569167"/>
          </a:xfrm>
        </p:grpSpPr>
        <p:sp>
          <p:nvSpPr>
            <p:cNvPr id="94" name="i$liḋe-Oval 3">
              <a:extLst>
                <a:ext uri="{FF2B5EF4-FFF2-40B4-BE49-F238E27FC236}">
                  <a16:creationId xmlns:a16="http://schemas.microsoft.com/office/drawing/2014/main" id="{90A61F61-817B-44A4-822E-F217B4BBCCCB}"/>
                </a:ext>
              </a:extLst>
            </p:cNvPr>
            <p:cNvSpPr/>
            <p:nvPr/>
          </p:nvSpPr>
          <p:spPr>
            <a:xfrm>
              <a:off x="1098102" y="4240059"/>
              <a:ext cx="569167" cy="569167"/>
            </a:xfrm>
            <a:prstGeom prst="ellipse">
              <a:avLst/>
            </a:prstGeom>
            <a:solidFill>
              <a:srgbClr val="FCA78A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 defTabSz="457200"/>
              <a:endParaRPr kern="0" spc="3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pic>
          <p:nvPicPr>
            <p:cNvPr id="40" name="图形 39">
              <a:extLst>
                <a:ext uri="{FF2B5EF4-FFF2-40B4-BE49-F238E27FC236}">
                  <a16:creationId xmlns:a16="http://schemas.microsoft.com/office/drawing/2014/main" id="{5371F43C-11C9-451D-97B7-D11FA35492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51454" y="4381846"/>
              <a:ext cx="273498" cy="273498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09E2B5E-1695-43FB-8F6A-F56686B1F98E}"/>
              </a:ext>
            </a:extLst>
          </p:cNvPr>
          <p:cNvGrpSpPr/>
          <p:nvPr/>
        </p:nvGrpSpPr>
        <p:grpSpPr>
          <a:xfrm>
            <a:off x="1133706" y="1499968"/>
            <a:ext cx="569167" cy="569167"/>
            <a:chOff x="1098102" y="2082707"/>
            <a:chExt cx="569167" cy="569167"/>
          </a:xfrm>
        </p:grpSpPr>
        <p:sp>
          <p:nvSpPr>
            <p:cNvPr id="98" name="i$liḋe-Oval 9">
              <a:extLst>
                <a:ext uri="{FF2B5EF4-FFF2-40B4-BE49-F238E27FC236}">
                  <a16:creationId xmlns:a16="http://schemas.microsoft.com/office/drawing/2014/main" id="{FDFD137E-CE58-4081-89F4-2AF2476AA4BC}"/>
                </a:ext>
              </a:extLst>
            </p:cNvPr>
            <p:cNvSpPr/>
            <p:nvPr/>
          </p:nvSpPr>
          <p:spPr>
            <a:xfrm>
              <a:off x="1098102" y="2082707"/>
              <a:ext cx="569167" cy="569167"/>
            </a:xfrm>
            <a:prstGeom prst="ellipse">
              <a:avLst/>
            </a:prstGeom>
            <a:solidFill>
              <a:srgbClr val="FCA78A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 defTabSz="457200"/>
              <a:endParaRPr kern="0" spc="3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形 40" descr="D:\51PPT模板网\51pptmoban.com\图片.jpg">
              <a:extLst>
                <a:ext uri="{FF2B5EF4-FFF2-40B4-BE49-F238E27FC236}">
                  <a16:creationId xmlns:a16="http://schemas.microsoft.com/office/drawing/2014/main" id="{5BD57550-68FA-4B56-8E3E-0B2AED5051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230222" y="2204593"/>
              <a:ext cx="312626" cy="312626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F62AC25-166F-4C1D-A34E-525830699205}"/>
              </a:ext>
            </a:extLst>
          </p:cNvPr>
          <p:cNvGrpSpPr/>
          <p:nvPr/>
        </p:nvGrpSpPr>
        <p:grpSpPr>
          <a:xfrm>
            <a:off x="1133706" y="2563791"/>
            <a:ext cx="569167" cy="569167"/>
            <a:chOff x="1098102" y="3146530"/>
            <a:chExt cx="569167" cy="569167"/>
          </a:xfrm>
        </p:grpSpPr>
        <p:sp>
          <p:nvSpPr>
            <p:cNvPr id="99" name="i$liḋe-Oval 12">
              <a:extLst>
                <a:ext uri="{FF2B5EF4-FFF2-40B4-BE49-F238E27FC236}">
                  <a16:creationId xmlns:a16="http://schemas.microsoft.com/office/drawing/2014/main" id="{2138C86F-DD30-4DBF-A313-9447788244D3}"/>
                </a:ext>
              </a:extLst>
            </p:cNvPr>
            <p:cNvSpPr/>
            <p:nvPr/>
          </p:nvSpPr>
          <p:spPr>
            <a:xfrm>
              <a:off x="1098102" y="3146530"/>
              <a:ext cx="569167" cy="569167"/>
            </a:xfrm>
            <a:prstGeom prst="ellipse">
              <a:avLst/>
            </a:prstGeom>
            <a:solidFill>
              <a:srgbClr val="27CADB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 defTabSz="457200"/>
              <a:endParaRPr kern="0" spc="3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pic>
          <p:nvPicPr>
            <p:cNvPr id="42" name="图形 41" descr="D:\51PPT模板网\51pptmoban.com\图片.jpg">
              <a:extLst>
                <a:ext uri="{FF2B5EF4-FFF2-40B4-BE49-F238E27FC236}">
                  <a16:creationId xmlns:a16="http://schemas.microsoft.com/office/drawing/2014/main" id="{118CEE5B-3371-4315-9592-5E0159B68F2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265308" y="3257530"/>
              <a:ext cx="249183" cy="333413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A74F156-548E-402C-8CC8-7613F9E182B0}"/>
              </a:ext>
            </a:extLst>
          </p:cNvPr>
          <p:cNvGrpSpPr/>
          <p:nvPr/>
        </p:nvGrpSpPr>
        <p:grpSpPr>
          <a:xfrm>
            <a:off x="1133706" y="4742915"/>
            <a:ext cx="569167" cy="569167"/>
            <a:chOff x="1098102" y="5325654"/>
            <a:chExt cx="569167" cy="569167"/>
          </a:xfrm>
        </p:grpSpPr>
        <p:sp>
          <p:nvSpPr>
            <p:cNvPr id="95" name="i$liḋe-Oval 6">
              <a:extLst>
                <a:ext uri="{FF2B5EF4-FFF2-40B4-BE49-F238E27FC236}">
                  <a16:creationId xmlns:a16="http://schemas.microsoft.com/office/drawing/2014/main" id="{323E1ED4-70B0-4DF7-8958-4F416223A370}"/>
                </a:ext>
              </a:extLst>
            </p:cNvPr>
            <p:cNvSpPr/>
            <p:nvPr/>
          </p:nvSpPr>
          <p:spPr>
            <a:xfrm>
              <a:off x="1098102" y="5325654"/>
              <a:ext cx="569167" cy="569167"/>
            </a:xfrm>
            <a:prstGeom prst="ellipse">
              <a:avLst/>
            </a:prstGeom>
            <a:solidFill>
              <a:srgbClr val="27CADB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 defTabSz="457200"/>
              <a:endParaRPr kern="0" spc="3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43" name="Group 20">
              <a:extLst>
                <a:ext uri="{FF2B5EF4-FFF2-40B4-BE49-F238E27FC236}">
                  <a16:creationId xmlns:a16="http://schemas.microsoft.com/office/drawing/2014/main" id="{B4342AF5-05C7-492B-9D43-0EA4D20D45D9}"/>
                </a:ext>
              </a:extLst>
            </p:cNvPr>
            <p:cNvGrpSpPr/>
            <p:nvPr/>
          </p:nvGrpSpPr>
          <p:grpSpPr>
            <a:xfrm>
              <a:off x="1220163" y="5453001"/>
              <a:ext cx="314380" cy="314471"/>
              <a:chOff x="0" y="4763"/>
              <a:chExt cx="5500688" cy="5502275"/>
            </a:xfrm>
            <a:solidFill>
              <a:schemeClr val="bg1"/>
            </a:solidFill>
          </p:grpSpPr>
          <p:sp>
            <p:nvSpPr>
              <p:cNvPr id="44" name="Freeform 5" descr="D:\51PPT模板网\51pptmoban.com\图片.jpg">
                <a:extLst>
                  <a:ext uri="{FF2B5EF4-FFF2-40B4-BE49-F238E27FC236}">
                    <a16:creationId xmlns:a16="http://schemas.microsoft.com/office/drawing/2014/main" id="{FD60B8A2-2427-4BB6-943F-F3939F2A46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4763"/>
                <a:ext cx="5500688" cy="5502275"/>
              </a:xfrm>
              <a:custGeom>
                <a:avLst/>
                <a:gdLst>
                  <a:gd name="T0" fmla="*/ 1007 w 1464"/>
                  <a:gd name="T1" fmla="*/ 0 h 1464"/>
                  <a:gd name="T2" fmla="*/ 549 w 1464"/>
                  <a:gd name="T3" fmla="*/ 458 h 1464"/>
                  <a:gd name="T4" fmla="*/ 582 w 1464"/>
                  <a:gd name="T5" fmla="*/ 624 h 1464"/>
                  <a:gd name="T6" fmla="*/ 26 w 1464"/>
                  <a:gd name="T7" fmla="*/ 1179 h 1464"/>
                  <a:gd name="T8" fmla="*/ 0 w 1464"/>
                  <a:gd name="T9" fmla="*/ 1235 h 1464"/>
                  <a:gd name="T10" fmla="*/ 0 w 1464"/>
                  <a:gd name="T11" fmla="*/ 1373 h 1464"/>
                  <a:gd name="T12" fmla="*/ 91 w 1464"/>
                  <a:gd name="T13" fmla="*/ 1464 h 1464"/>
                  <a:gd name="T14" fmla="*/ 229 w 1464"/>
                  <a:gd name="T15" fmla="*/ 1464 h 1464"/>
                  <a:gd name="T16" fmla="*/ 285 w 1464"/>
                  <a:gd name="T17" fmla="*/ 1438 h 1464"/>
                  <a:gd name="T18" fmla="*/ 350 w 1464"/>
                  <a:gd name="T19" fmla="*/ 1373 h 1464"/>
                  <a:gd name="T20" fmla="*/ 458 w 1464"/>
                  <a:gd name="T21" fmla="*/ 1373 h 1464"/>
                  <a:gd name="T22" fmla="*/ 549 w 1464"/>
                  <a:gd name="T23" fmla="*/ 1281 h 1464"/>
                  <a:gd name="T24" fmla="*/ 549 w 1464"/>
                  <a:gd name="T25" fmla="*/ 1190 h 1464"/>
                  <a:gd name="T26" fmla="*/ 641 w 1464"/>
                  <a:gd name="T27" fmla="*/ 1190 h 1464"/>
                  <a:gd name="T28" fmla="*/ 732 w 1464"/>
                  <a:gd name="T29" fmla="*/ 1098 h 1464"/>
                  <a:gd name="T30" fmla="*/ 732 w 1464"/>
                  <a:gd name="T31" fmla="*/ 991 h 1464"/>
                  <a:gd name="T32" fmla="*/ 841 w 1464"/>
                  <a:gd name="T33" fmla="*/ 882 h 1464"/>
                  <a:gd name="T34" fmla="*/ 1007 w 1464"/>
                  <a:gd name="T35" fmla="*/ 915 h 1464"/>
                  <a:gd name="T36" fmla="*/ 1464 w 1464"/>
                  <a:gd name="T37" fmla="*/ 458 h 1464"/>
                  <a:gd name="T38" fmla="*/ 1007 w 1464"/>
                  <a:gd name="T39" fmla="*/ 0 h 1464"/>
                  <a:gd name="T40" fmla="*/ 1007 w 1464"/>
                  <a:gd name="T41" fmla="*/ 824 h 1464"/>
                  <a:gd name="T42" fmla="*/ 822 w 1464"/>
                  <a:gd name="T43" fmla="*/ 772 h 1464"/>
                  <a:gd name="T44" fmla="*/ 806 w 1464"/>
                  <a:gd name="T45" fmla="*/ 787 h 1464"/>
                  <a:gd name="T46" fmla="*/ 755 w 1464"/>
                  <a:gd name="T47" fmla="*/ 839 h 1464"/>
                  <a:gd name="T48" fmla="*/ 667 w 1464"/>
                  <a:gd name="T49" fmla="*/ 926 h 1464"/>
                  <a:gd name="T50" fmla="*/ 641 w 1464"/>
                  <a:gd name="T51" fmla="*/ 991 h 1464"/>
                  <a:gd name="T52" fmla="*/ 641 w 1464"/>
                  <a:gd name="T53" fmla="*/ 1098 h 1464"/>
                  <a:gd name="T54" fmla="*/ 549 w 1464"/>
                  <a:gd name="T55" fmla="*/ 1098 h 1464"/>
                  <a:gd name="T56" fmla="*/ 458 w 1464"/>
                  <a:gd name="T57" fmla="*/ 1190 h 1464"/>
                  <a:gd name="T58" fmla="*/ 458 w 1464"/>
                  <a:gd name="T59" fmla="*/ 1281 h 1464"/>
                  <a:gd name="T60" fmla="*/ 350 w 1464"/>
                  <a:gd name="T61" fmla="*/ 1281 h 1464"/>
                  <a:gd name="T62" fmla="*/ 286 w 1464"/>
                  <a:gd name="T63" fmla="*/ 1308 h 1464"/>
                  <a:gd name="T64" fmla="*/ 221 w 1464"/>
                  <a:gd name="T65" fmla="*/ 1373 h 1464"/>
                  <a:gd name="T66" fmla="*/ 92 w 1464"/>
                  <a:gd name="T67" fmla="*/ 1373 h 1464"/>
                  <a:gd name="T68" fmla="*/ 92 w 1464"/>
                  <a:gd name="T69" fmla="*/ 1242 h 1464"/>
                  <a:gd name="T70" fmla="*/ 625 w 1464"/>
                  <a:gd name="T71" fmla="*/ 709 h 1464"/>
                  <a:gd name="T72" fmla="*/ 625 w 1464"/>
                  <a:gd name="T73" fmla="*/ 710 h 1464"/>
                  <a:gd name="T74" fmla="*/ 692 w 1464"/>
                  <a:gd name="T75" fmla="*/ 642 h 1464"/>
                  <a:gd name="T76" fmla="*/ 641 w 1464"/>
                  <a:gd name="T77" fmla="*/ 458 h 1464"/>
                  <a:gd name="T78" fmla="*/ 1007 w 1464"/>
                  <a:gd name="T79" fmla="*/ 92 h 1464"/>
                  <a:gd name="T80" fmla="*/ 1373 w 1464"/>
                  <a:gd name="T81" fmla="*/ 458 h 1464"/>
                  <a:gd name="T82" fmla="*/ 1007 w 1464"/>
                  <a:gd name="T83" fmla="*/ 824 h 1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64" h="1464">
                    <a:moveTo>
                      <a:pt x="1007" y="0"/>
                    </a:moveTo>
                    <a:cubicBezTo>
                      <a:pt x="754" y="0"/>
                      <a:pt x="549" y="205"/>
                      <a:pt x="549" y="458"/>
                    </a:cubicBezTo>
                    <a:cubicBezTo>
                      <a:pt x="549" y="516"/>
                      <a:pt x="561" y="572"/>
                      <a:pt x="582" y="624"/>
                    </a:cubicBezTo>
                    <a:cubicBezTo>
                      <a:pt x="26" y="1179"/>
                      <a:pt x="26" y="1179"/>
                      <a:pt x="26" y="1179"/>
                    </a:cubicBezTo>
                    <a:cubicBezTo>
                      <a:pt x="10" y="1195"/>
                      <a:pt x="0" y="1211"/>
                      <a:pt x="0" y="1235"/>
                    </a:cubicBezTo>
                    <a:cubicBezTo>
                      <a:pt x="0" y="1373"/>
                      <a:pt x="0" y="1373"/>
                      <a:pt x="0" y="1373"/>
                    </a:cubicBezTo>
                    <a:cubicBezTo>
                      <a:pt x="0" y="1422"/>
                      <a:pt x="42" y="1464"/>
                      <a:pt x="91" y="1464"/>
                    </a:cubicBezTo>
                    <a:cubicBezTo>
                      <a:pt x="229" y="1464"/>
                      <a:pt x="229" y="1464"/>
                      <a:pt x="229" y="1464"/>
                    </a:cubicBezTo>
                    <a:cubicBezTo>
                      <a:pt x="253" y="1464"/>
                      <a:pt x="269" y="1454"/>
                      <a:pt x="285" y="1438"/>
                    </a:cubicBezTo>
                    <a:cubicBezTo>
                      <a:pt x="350" y="1373"/>
                      <a:pt x="350" y="1373"/>
                      <a:pt x="350" y="1373"/>
                    </a:cubicBezTo>
                    <a:cubicBezTo>
                      <a:pt x="458" y="1373"/>
                      <a:pt x="458" y="1373"/>
                      <a:pt x="458" y="1373"/>
                    </a:cubicBezTo>
                    <a:cubicBezTo>
                      <a:pt x="508" y="1373"/>
                      <a:pt x="549" y="1332"/>
                      <a:pt x="549" y="1281"/>
                    </a:cubicBezTo>
                    <a:cubicBezTo>
                      <a:pt x="549" y="1190"/>
                      <a:pt x="549" y="1190"/>
                      <a:pt x="549" y="1190"/>
                    </a:cubicBezTo>
                    <a:cubicBezTo>
                      <a:pt x="641" y="1190"/>
                      <a:pt x="641" y="1190"/>
                      <a:pt x="641" y="1190"/>
                    </a:cubicBezTo>
                    <a:cubicBezTo>
                      <a:pt x="691" y="1190"/>
                      <a:pt x="732" y="1149"/>
                      <a:pt x="732" y="1098"/>
                    </a:cubicBezTo>
                    <a:cubicBezTo>
                      <a:pt x="732" y="991"/>
                      <a:pt x="732" y="991"/>
                      <a:pt x="732" y="991"/>
                    </a:cubicBezTo>
                    <a:cubicBezTo>
                      <a:pt x="841" y="882"/>
                      <a:pt x="841" y="882"/>
                      <a:pt x="841" y="882"/>
                    </a:cubicBezTo>
                    <a:cubicBezTo>
                      <a:pt x="892" y="903"/>
                      <a:pt x="948" y="915"/>
                      <a:pt x="1007" y="915"/>
                    </a:cubicBezTo>
                    <a:cubicBezTo>
                      <a:pt x="1259" y="915"/>
                      <a:pt x="1464" y="710"/>
                      <a:pt x="1464" y="458"/>
                    </a:cubicBezTo>
                    <a:cubicBezTo>
                      <a:pt x="1464" y="205"/>
                      <a:pt x="1259" y="0"/>
                      <a:pt x="1007" y="0"/>
                    </a:cubicBezTo>
                    <a:close/>
                    <a:moveTo>
                      <a:pt x="1007" y="824"/>
                    </a:moveTo>
                    <a:cubicBezTo>
                      <a:pt x="939" y="824"/>
                      <a:pt x="876" y="804"/>
                      <a:pt x="822" y="772"/>
                    </a:cubicBezTo>
                    <a:cubicBezTo>
                      <a:pt x="806" y="787"/>
                      <a:pt x="806" y="787"/>
                      <a:pt x="806" y="787"/>
                    </a:cubicBezTo>
                    <a:cubicBezTo>
                      <a:pt x="755" y="839"/>
                      <a:pt x="755" y="839"/>
                      <a:pt x="755" y="839"/>
                    </a:cubicBezTo>
                    <a:cubicBezTo>
                      <a:pt x="667" y="926"/>
                      <a:pt x="667" y="926"/>
                      <a:pt x="667" y="926"/>
                    </a:cubicBezTo>
                    <a:cubicBezTo>
                      <a:pt x="650" y="943"/>
                      <a:pt x="641" y="967"/>
                      <a:pt x="641" y="991"/>
                    </a:cubicBezTo>
                    <a:cubicBezTo>
                      <a:pt x="641" y="1098"/>
                      <a:pt x="641" y="1098"/>
                      <a:pt x="641" y="1098"/>
                    </a:cubicBezTo>
                    <a:cubicBezTo>
                      <a:pt x="549" y="1098"/>
                      <a:pt x="549" y="1098"/>
                      <a:pt x="549" y="1098"/>
                    </a:cubicBezTo>
                    <a:cubicBezTo>
                      <a:pt x="499" y="1098"/>
                      <a:pt x="458" y="1139"/>
                      <a:pt x="458" y="1190"/>
                    </a:cubicBezTo>
                    <a:cubicBezTo>
                      <a:pt x="458" y="1281"/>
                      <a:pt x="458" y="1281"/>
                      <a:pt x="458" y="1281"/>
                    </a:cubicBezTo>
                    <a:cubicBezTo>
                      <a:pt x="350" y="1281"/>
                      <a:pt x="350" y="1281"/>
                      <a:pt x="350" y="1281"/>
                    </a:cubicBezTo>
                    <a:cubicBezTo>
                      <a:pt x="326" y="1281"/>
                      <a:pt x="303" y="1291"/>
                      <a:pt x="286" y="1308"/>
                    </a:cubicBezTo>
                    <a:cubicBezTo>
                      <a:pt x="221" y="1373"/>
                      <a:pt x="221" y="1373"/>
                      <a:pt x="221" y="1373"/>
                    </a:cubicBezTo>
                    <a:cubicBezTo>
                      <a:pt x="92" y="1373"/>
                      <a:pt x="92" y="1373"/>
                      <a:pt x="92" y="1373"/>
                    </a:cubicBezTo>
                    <a:cubicBezTo>
                      <a:pt x="92" y="1242"/>
                      <a:pt x="92" y="1242"/>
                      <a:pt x="92" y="1242"/>
                    </a:cubicBezTo>
                    <a:cubicBezTo>
                      <a:pt x="625" y="709"/>
                      <a:pt x="625" y="709"/>
                      <a:pt x="625" y="709"/>
                    </a:cubicBezTo>
                    <a:cubicBezTo>
                      <a:pt x="625" y="709"/>
                      <a:pt x="625" y="709"/>
                      <a:pt x="625" y="710"/>
                    </a:cubicBezTo>
                    <a:cubicBezTo>
                      <a:pt x="692" y="642"/>
                      <a:pt x="692" y="642"/>
                      <a:pt x="692" y="642"/>
                    </a:cubicBezTo>
                    <a:cubicBezTo>
                      <a:pt x="660" y="588"/>
                      <a:pt x="641" y="525"/>
                      <a:pt x="641" y="458"/>
                    </a:cubicBezTo>
                    <a:cubicBezTo>
                      <a:pt x="641" y="255"/>
                      <a:pt x="805" y="92"/>
                      <a:pt x="1007" y="92"/>
                    </a:cubicBezTo>
                    <a:cubicBezTo>
                      <a:pt x="1209" y="92"/>
                      <a:pt x="1373" y="255"/>
                      <a:pt x="1373" y="458"/>
                    </a:cubicBezTo>
                    <a:cubicBezTo>
                      <a:pt x="1373" y="660"/>
                      <a:pt x="1209" y="824"/>
                      <a:pt x="1007" y="8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Freeform 6">
                <a:extLst>
                  <a:ext uri="{FF2B5EF4-FFF2-40B4-BE49-F238E27FC236}">
                    <a16:creationId xmlns:a16="http://schemas.microsoft.com/office/drawing/2014/main" id="{395E72FB-0470-4963-AA2A-8846302CAA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6938" y="685801"/>
                <a:ext cx="1374775" cy="1390650"/>
              </a:xfrm>
              <a:custGeom>
                <a:avLst/>
                <a:gdLst>
                  <a:gd name="T0" fmla="*/ 358 w 366"/>
                  <a:gd name="T1" fmla="*/ 196 h 370"/>
                  <a:gd name="T2" fmla="*/ 172 w 366"/>
                  <a:gd name="T3" fmla="*/ 10 h 370"/>
                  <a:gd name="T4" fmla="*/ 132 w 366"/>
                  <a:gd name="T5" fmla="*/ 5 h 370"/>
                  <a:gd name="T6" fmla="*/ 3 w 366"/>
                  <a:gd name="T7" fmla="*/ 134 h 370"/>
                  <a:gd name="T8" fmla="*/ 0 w 366"/>
                  <a:gd name="T9" fmla="*/ 149 h 370"/>
                  <a:gd name="T10" fmla="*/ 8 w 366"/>
                  <a:gd name="T11" fmla="*/ 174 h 370"/>
                  <a:gd name="T12" fmla="*/ 194 w 366"/>
                  <a:gd name="T13" fmla="*/ 360 h 370"/>
                  <a:gd name="T14" fmla="*/ 234 w 366"/>
                  <a:gd name="T15" fmla="*/ 366 h 370"/>
                  <a:gd name="T16" fmla="*/ 364 w 366"/>
                  <a:gd name="T17" fmla="*/ 236 h 370"/>
                  <a:gd name="T18" fmla="*/ 366 w 366"/>
                  <a:gd name="T19" fmla="*/ 222 h 370"/>
                  <a:gd name="T20" fmla="*/ 358 w 366"/>
                  <a:gd name="T21" fmla="*/ 196 h 370"/>
                  <a:gd name="T22" fmla="*/ 221 w 366"/>
                  <a:gd name="T23" fmla="*/ 323 h 370"/>
                  <a:gd name="T24" fmla="*/ 46 w 366"/>
                  <a:gd name="T25" fmla="*/ 149 h 370"/>
                  <a:gd name="T26" fmla="*/ 146 w 366"/>
                  <a:gd name="T27" fmla="*/ 48 h 370"/>
                  <a:gd name="T28" fmla="*/ 320 w 366"/>
                  <a:gd name="T29" fmla="*/ 222 h 370"/>
                  <a:gd name="T30" fmla="*/ 221 w 366"/>
                  <a:gd name="T31" fmla="*/ 323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6" h="370">
                    <a:moveTo>
                      <a:pt x="358" y="196"/>
                    </a:moveTo>
                    <a:cubicBezTo>
                      <a:pt x="306" y="125"/>
                      <a:pt x="244" y="62"/>
                      <a:pt x="172" y="10"/>
                    </a:cubicBezTo>
                    <a:cubicBezTo>
                      <a:pt x="161" y="2"/>
                      <a:pt x="146" y="0"/>
                      <a:pt x="132" y="5"/>
                    </a:cubicBezTo>
                    <a:cubicBezTo>
                      <a:pt x="68" y="27"/>
                      <a:pt x="25" y="71"/>
                      <a:pt x="3" y="134"/>
                    </a:cubicBezTo>
                    <a:cubicBezTo>
                      <a:pt x="1" y="139"/>
                      <a:pt x="0" y="144"/>
                      <a:pt x="0" y="149"/>
                    </a:cubicBezTo>
                    <a:cubicBezTo>
                      <a:pt x="0" y="158"/>
                      <a:pt x="3" y="167"/>
                      <a:pt x="8" y="174"/>
                    </a:cubicBezTo>
                    <a:cubicBezTo>
                      <a:pt x="60" y="246"/>
                      <a:pt x="122" y="308"/>
                      <a:pt x="194" y="360"/>
                    </a:cubicBezTo>
                    <a:cubicBezTo>
                      <a:pt x="206" y="368"/>
                      <a:pt x="221" y="370"/>
                      <a:pt x="234" y="366"/>
                    </a:cubicBezTo>
                    <a:cubicBezTo>
                      <a:pt x="298" y="343"/>
                      <a:pt x="341" y="300"/>
                      <a:pt x="364" y="236"/>
                    </a:cubicBezTo>
                    <a:cubicBezTo>
                      <a:pt x="365" y="232"/>
                      <a:pt x="366" y="227"/>
                      <a:pt x="366" y="222"/>
                    </a:cubicBezTo>
                    <a:cubicBezTo>
                      <a:pt x="366" y="213"/>
                      <a:pt x="363" y="204"/>
                      <a:pt x="358" y="196"/>
                    </a:cubicBezTo>
                    <a:close/>
                    <a:moveTo>
                      <a:pt x="221" y="323"/>
                    </a:moveTo>
                    <a:cubicBezTo>
                      <a:pt x="153" y="274"/>
                      <a:pt x="94" y="215"/>
                      <a:pt x="46" y="149"/>
                    </a:cubicBezTo>
                    <a:cubicBezTo>
                      <a:pt x="63" y="99"/>
                      <a:pt x="97" y="66"/>
                      <a:pt x="146" y="48"/>
                    </a:cubicBezTo>
                    <a:cubicBezTo>
                      <a:pt x="213" y="96"/>
                      <a:pt x="272" y="155"/>
                      <a:pt x="320" y="222"/>
                    </a:cubicBezTo>
                    <a:cubicBezTo>
                      <a:pt x="302" y="272"/>
                      <a:pt x="269" y="305"/>
                      <a:pt x="221" y="3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4570F68-CBE5-873C-67D8-133BCF13EB72}"/>
              </a:ext>
            </a:extLst>
          </p:cNvPr>
          <p:cNvGrpSpPr/>
          <p:nvPr/>
        </p:nvGrpSpPr>
        <p:grpSpPr>
          <a:xfrm>
            <a:off x="1782543" y="1369906"/>
            <a:ext cx="2900586" cy="816522"/>
            <a:chOff x="283599" y="1906534"/>
            <a:chExt cx="2900586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7215DF9-9F77-7532-005E-232138F41A35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185441F-79F6-9B05-C583-40A86B826E5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F1176F0-32C1-6352-38DA-386113FE3179}"/>
              </a:ext>
            </a:extLst>
          </p:cNvPr>
          <p:cNvGrpSpPr/>
          <p:nvPr/>
        </p:nvGrpSpPr>
        <p:grpSpPr>
          <a:xfrm>
            <a:off x="1782543" y="2483061"/>
            <a:ext cx="2900586" cy="816522"/>
            <a:chOff x="283599" y="1906534"/>
            <a:chExt cx="2900586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4B4DF1F-3F99-0D83-FC34-73A983C55F32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0282053-4059-88E9-709F-E61D4DE2B90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6F4EF4F-9007-1146-7F32-BAF6A5E08E08}"/>
              </a:ext>
            </a:extLst>
          </p:cNvPr>
          <p:cNvGrpSpPr/>
          <p:nvPr/>
        </p:nvGrpSpPr>
        <p:grpSpPr>
          <a:xfrm>
            <a:off x="1782543" y="3596216"/>
            <a:ext cx="2900586" cy="816522"/>
            <a:chOff x="283599" y="1906534"/>
            <a:chExt cx="2900586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CBB91C5-548F-B722-A650-E18E6237A6E9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07EB54A-B744-E339-7E73-184A6D0DDFD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A41B63B-64AD-2D52-5D87-DC687EC42B22}"/>
              </a:ext>
            </a:extLst>
          </p:cNvPr>
          <p:cNvGrpSpPr/>
          <p:nvPr/>
        </p:nvGrpSpPr>
        <p:grpSpPr>
          <a:xfrm>
            <a:off x="1782543" y="4709371"/>
            <a:ext cx="2900586" cy="816522"/>
            <a:chOff x="283599" y="1906534"/>
            <a:chExt cx="2900586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8C4AF44-2C40-DEBF-D23C-9EE63FC817E6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7E443DE-C6B2-B5FF-E6F0-4390FF9E01A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053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33D0D6DF-ED04-BE6A-6946-FF457E6FD3D3}"/>
              </a:ext>
            </a:extLst>
          </p:cNvPr>
          <p:cNvSpPr txBox="1"/>
          <p:nvPr/>
        </p:nvSpPr>
        <p:spPr>
          <a:xfrm>
            <a:off x="359384" y="168482"/>
            <a:ext cx="696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F85728-0892-3B82-41F1-D5D701145EF6}"/>
              </a:ext>
            </a:extLst>
          </p:cNvPr>
          <p:cNvSpPr txBox="1"/>
          <p:nvPr/>
        </p:nvSpPr>
        <p:spPr>
          <a:xfrm>
            <a:off x="1113167" y="230912"/>
            <a:ext cx="25528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" name="Oval 15">
            <a:extLst>
              <a:ext uri="{FF2B5EF4-FFF2-40B4-BE49-F238E27FC236}">
                <a16:creationId xmlns:a16="http://schemas.microsoft.com/office/drawing/2014/main" id="{D8A7838D-B49B-57C1-8DC8-0DDB535926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8992" y="2940050"/>
            <a:ext cx="1234016" cy="12319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关键词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1A6F4F5-C218-3538-6F9B-57EB8F0DD532}"/>
              </a:ext>
            </a:extLst>
          </p:cNvPr>
          <p:cNvGrpSpPr/>
          <p:nvPr/>
        </p:nvGrpSpPr>
        <p:grpSpPr>
          <a:xfrm>
            <a:off x="4289425" y="1494365"/>
            <a:ext cx="2302933" cy="2472267"/>
            <a:chOff x="3088977" y="1117152"/>
            <a:chExt cx="1727200" cy="1854200"/>
          </a:xfrm>
        </p:grpSpPr>
        <p:sp>
          <p:nvSpPr>
            <p:cNvPr id="4" name="任意多边形 4">
              <a:extLst>
                <a:ext uri="{FF2B5EF4-FFF2-40B4-BE49-F238E27FC236}">
                  <a16:creationId xmlns:a16="http://schemas.microsoft.com/office/drawing/2014/main" id="{86699D07-E4BA-8B05-785C-975BC36DF6B6}"/>
                </a:ext>
              </a:extLst>
            </p:cNvPr>
            <p:cNvSpPr/>
            <p:nvPr/>
          </p:nvSpPr>
          <p:spPr>
            <a:xfrm rot="19354201">
              <a:off x="3392189" y="1117152"/>
              <a:ext cx="1423988" cy="1854200"/>
            </a:xfrm>
            <a:custGeom>
              <a:avLst/>
              <a:gdLst>
                <a:gd name="connsiteX0" fmla="*/ 908149 w 1661196"/>
                <a:gd name="connsiteY0" fmla="*/ 116236 h 2161132"/>
                <a:gd name="connsiteX1" fmla="*/ 1045422 w 1661196"/>
                <a:gd name="connsiteY1" fmla="*/ 863815 h 2161132"/>
                <a:gd name="connsiteX2" fmla="*/ 1563639 w 1661196"/>
                <a:gd name="connsiteY2" fmla="*/ 1852839 h 2161132"/>
                <a:gd name="connsiteX3" fmla="*/ 1550532 w 1661196"/>
                <a:gd name="connsiteY3" fmla="*/ 1899767 h 2161132"/>
                <a:gd name="connsiteX4" fmla="*/ 1661196 w 1661196"/>
                <a:gd name="connsiteY4" fmla="*/ 1877382 h 2161132"/>
                <a:gd name="connsiteX5" fmla="*/ 1478236 w 1661196"/>
                <a:gd name="connsiteY5" fmla="*/ 2161132 h 2161132"/>
                <a:gd name="connsiteX6" fmla="*/ 1436046 w 1661196"/>
                <a:gd name="connsiteY6" fmla="*/ 1825812 h 2161132"/>
                <a:gd name="connsiteX7" fmla="*/ 1529211 w 1661196"/>
                <a:gd name="connsiteY7" fmla="*/ 1894840 h 2161132"/>
                <a:gd name="connsiteX8" fmla="*/ 999492 w 1661196"/>
                <a:gd name="connsiteY8" fmla="*/ 935746 h 2161132"/>
                <a:gd name="connsiteX9" fmla="*/ 788637 w 1661196"/>
                <a:gd name="connsiteY9" fmla="*/ 865497 h 2161132"/>
                <a:gd name="connsiteX10" fmla="*/ 139707 w 1661196"/>
                <a:gd name="connsiteY10" fmla="*/ 938417 h 2161132"/>
                <a:gd name="connsiteX11" fmla="*/ 140807 w 1661196"/>
                <a:gd name="connsiteY11" fmla="*/ 936981 h 2161132"/>
                <a:gd name="connsiteX12" fmla="*/ 138269 w 1661196"/>
                <a:gd name="connsiteY12" fmla="*/ 937316 h 2161132"/>
                <a:gd name="connsiteX13" fmla="*/ 110342 w 1661196"/>
                <a:gd name="connsiteY13" fmla="*/ 902271 h 2161132"/>
                <a:gd name="connsiteX14" fmla="*/ 111442 w 1661196"/>
                <a:gd name="connsiteY14" fmla="*/ 900835 h 2161132"/>
                <a:gd name="connsiteX15" fmla="*/ 116237 w 1661196"/>
                <a:gd name="connsiteY15" fmla="*/ 220981 h 2161132"/>
                <a:gd name="connsiteX16" fmla="*/ 908149 w 1661196"/>
                <a:gd name="connsiteY16" fmla="*/ 116236 h 216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61196" h="2161132">
                  <a:moveTo>
                    <a:pt x="908149" y="116236"/>
                  </a:moveTo>
                  <a:cubicBezTo>
                    <a:pt x="1141188" y="294601"/>
                    <a:pt x="1196152" y="619193"/>
                    <a:pt x="1045422" y="863815"/>
                  </a:cubicBezTo>
                  <a:cubicBezTo>
                    <a:pt x="1427287" y="1044447"/>
                    <a:pt x="1652072" y="1451172"/>
                    <a:pt x="1563639" y="1852839"/>
                  </a:cubicBezTo>
                  <a:cubicBezTo>
                    <a:pt x="1558735" y="1874148"/>
                    <a:pt x="1556875" y="1879559"/>
                    <a:pt x="1550532" y="1899767"/>
                  </a:cubicBezTo>
                  <a:cubicBezTo>
                    <a:pt x="1550532" y="1899767"/>
                    <a:pt x="1550532" y="1899767"/>
                    <a:pt x="1661196" y="1877382"/>
                  </a:cubicBezTo>
                  <a:cubicBezTo>
                    <a:pt x="1661196" y="1877382"/>
                    <a:pt x="1661196" y="1877382"/>
                    <a:pt x="1478236" y="2161132"/>
                  </a:cubicBezTo>
                  <a:cubicBezTo>
                    <a:pt x="1478236" y="2161132"/>
                    <a:pt x="1478236" y="2161132"/>
                    <a:pt x="1436046" y="1825812"/>
                  </a:cubicBezTo>
                  <a:cubicBezTo>
                    <a:pt x="1436046" y="1825812"/>
                    <a:pt x="1436046" y="1825812"/>
                    <a:pt x="1529211" y="1894840"/>
                  </a:cubicBezTo>
                  <a:cubicBezTo>
                    <a:pt x="1608930" y="1495617"/>
                    <a:pt x="1380679" y="1111303"/>
                    <a:pt x="999492" y="935746"/>
                  </a:cubicBezTo>
                  <a:cubicBezTo>
                    <a:pt x="998053" y="934645"/>
                    <a:pt x="923084" y="895492"/>
                    <a:pt x="788637" y="865497"/>
                  </a:cubicBezTo>
                  <a:cubicBezTo>
                    <a:pt x="559511" y="813161"/>
                    <a:pt x="329975" y="844813"/>
                    <a:pt x="139707" y="938417"/>
                  </a:cubicBezTo>
                  <a:cubicBezTo>
                    <a:pt x="139707" y="938417"/>
                    <a:pt x="139707" y="938417"/>
                    <a:pt x="140807" y="936981"/>
                  </a:cubicBezTo>
                  <a:cubicBezTo>
                    <a:pt x="140807" y="936981"/>
                    <a:pt x="140807" y="936981"/>
                    <a:pt x="138269" y="937316"/>
                  </a:cubicBezTo>
                  <a:cubicBezTo>
                    <a:pt x="128960" y="925635"/>
                    <a:pt x="119651" y="913953"/>
                    <a:pt x="110342" y="902271"/>
                  </a:cubicBezTo>
                  <a:cubicBezTo>
                    <a:pt x="110342" y="902271"/>
                    <a:pt x="110342" y="902271"/>
                    <a:pt x="111442" y="900835"/>
                  </a:cubicBezTo>
                  <a:cubicBezTo>
                    <a:pt x="-34877" y="704542"/>
                    <a:pt x="-41015" y="426435"/>
                    <a:pt x="116237" y="220981"/>
                  </a:cubicBezTo>
                  <a:cubicBezTo>
                    <a:pt x="305379" y="-26139"/>
                    <a:pt x="660724" y="-73140"/>
                    <a:pt x="908149" y="116236"/>
                  </a:cubicBezTo>
                  <a:close/>
                </a:path>
              </a:pathLst>
            </a:custGeom>
            <a:solidFill>
              <a:srgbClr val="27CADB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 defTabSz="457200"/>
              <a:endParaRPr lang="zh-CN" altLang="en-US" kern="0" spc="3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429B87B-BAA2-5140-038A-958FFC309F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2144691">
              <a:off x="3088977" y="1366390"/>
              <a:ext cx="976312" cy="739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8565">
                <a:spcBef>
                  <a:spcPct val="0"/>
                </a:spcBef>
                <a:buNone/>
                <a:defRPr/>
              </a:pPr>
              <a:r>
                <a:rPr lang="zh-CN" altLang="en-US" sz="1600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24754C8-D7B6-D5D6-F09D-EA5E22872E48}"/>
              </a:ext>
            </a:extLst>
          </p:cNvPr>
          <p:cNvGrpSpPr/>
          <p:nvPr/>
        </p:nvGrpSpPr>
        <p:grpSpPr>
          <a:xfrm>
            <a:off x="5639859" y="3155949"/>
            <a:ext cx="2341033" cy="2427816"/>
            <a:chOff x="4101802" y="2363340"/>
            <a:chExt cx="1755775" cy="1820862"/>
          </a:xfrm>
        </p:grpSpPr>
        <p:sp>
          <p:nvSpPr>
            <p:cNvPr id="7" name="任意多边形 7">
              <a:extLst>
                <a:ext uri="{FF2B5EF4-FFF2-40B4-BE49-F238E27FC236}">
                  <a16:creationId xmlns:a16="http://schemas.microsoft.com/office/drawing/2014/main" id="{DE2512C4-C5B7-F510-915D-F02421FD2393}"/>
                </a:ext>
              </a:extLst>
            </p:cNvPr>
            <p:cNvSpPr/>
            <p:nvPr/>
          </p:nvSpPr>
          <p:spPr>
            <a:xfrm rot="19354201">
              <a:off x="4101802" y="2363340"/>
              <a:ext cx="1471612" cy="1820862"/>
            </a:xfrm>
            <a:custGeom>
              <a:avLst/>
              <a:gdLst>
                <a:gd name="connsiteX0" fmla="*/ 170626 w 1714377"/>
                <a:gd name="connsiteY0" fmla="*/ 0 h 2122351"/>
                <a:gd name="connsiteX1" fmla="*/ 226424 w 1714377"/>
                <a:gd name="connsiteY1" fmla="*/ 332456 h 2122351"/>
                <a:gd name="connsiteX2" fmla="*/ 129951 w 1714377"/>
                <a:gd name="connsiteY2" fmla="*/ 267743 h 2122351"/>
                <a:gd name="connsiteX3" fmla="*/ 699044 w 1714377"/>
                <a:gd name="connsiteY3" fmla="*/ 1205247 h 2122351"/>
                <a:gd name="connsiteX4" fmla="*/ 912591 w 1714377"/>
                <a:gd name="connsiteY4" fmla="*/ 1266026 h 2122351"/>
                <a:gd name="connsiteX5" fmla="*/ 1557090 w 1714377"/>
                <a:gd name="connsiteY5" fmla="*/ 1166130 h 2122351"/>
                <a:gd name="connsiteX6" fmla="*/ 1558528 w 1714377"/>
                <a:gd name="connsiteY6" fmla="*/ 1167231 h 2122351"/>
                <a:gd name="connsiteX7" fmla="*/ 1588987 w 1714377"/>
                <a:gd name="connsiteY7" fmla="*/ 1201951 h 2122351"/>
                <a:gd name="connsiteX8" fmla="*/ 1612029 w 1714377"/>
                <a:gd name="connsiteY8" fmla="*/ 1881220 h 2122351"/>
                <a:gd name="connsiteX9" fmla="*/ 824028 w 1714377"/>
                <a:gd name="connsiteY9" fmla="*/ 2019577 h 2122351"/>
                <a:gd name="connsiteX10" fmla="*/ 655921 w 1714377"/>
                <a:gd name="connsiteY10" fmla="*/ 1279471 h 2122351"/>
                <a:gd name="connsiteX11" fmla="*/ 99456 w 1714377"/>
                <a:gd name="connsiteY11" fmla="*/ 310566 h 2122351"/>
                <a:gd name="connsiteX12" fmla="*/ 110060 w 1714377"/>
                <a:gd name="connsiteY12" fmla="*/ 263926 h 2122351"/>
                <a:gd name="connsiteX13" fmla="*/ 0 w 1714377"/>
                <a:gd name="connsiteY13" fmla="*/ 291480 h 2122351"/>
                <a:gd name="connsiteX14" fmla="*/ 170626 w 1714377"/>
                <a:gd name="connsiteY14" fmla="*/ 0 h 212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14377" h="2122351">
                  <a:moveTo>
                    <a:pt x="170626" y="0"/>
                  </a:moveTo>
                  <a:cubicBezTo>
                    <a:pt x="170626" y="0"/>
                    <a:pt x="170626" y="0"/>
                    <a:pt x="226424" y="332456"/>
                  </a:cubicBezTo>
                  <a:cubicBezTo>
                    <a:pt x="226424" y="332456"/>
                    <a:pt x="226424" y="332456"/>
                    <a:pt x="129951" y="267743"/>
                  </a:cubicBezTo>
                  <a:cubicBezTo>
                    <a:pt x="68389" y="670077"/>
                    <a:pt x="310738" y="1044932"/>
                    <a:pt x="699044" y="1205247"/>
                  </a:cubicBezTo>
                  <a:cubicBezTo>
                    <a:pt x="700482" y="1206348"/>
                    <a:pt x="777667" y="1242610"/>
                    <a:pt x="912591" y="1266026"/>
                  </a:cubicBezTo>
                  <a:cubicBezTo>
                    <a:pt x="1144431" y="1308866"/>
                    <a:pt x="1371655" y="1268319"/>
                    <a:pt x="1557090" y="1166130"/>
                  </a:cubicBezTo>
                  <a:cubicBezTo>
                    <a:pt x="1557090" y="1166130"/>
                    <a:pt x="1557090" y="1166130"/>
                    <a:pt x="1558528" y="1167231"/>
                  </a:cubicBezTo>
                  <a:cubicBezTo>
                    <a:pt x="1570374" y="1178579"/>
                    <a:pt x="1579681" y="1190265"/>
                    <a:pt x="1588987" y="1201951"/>
                  </a:cubicBezTo>
                  <a:cubicBezTo>
                    <a:pt x="1743639" y="1393328"/>
                    <a:pt x="1759762" y="1670320"/>
                    <a:pt x="1612029" y="1881220"/>
                  </a:cubicBezTo>
                  <a:cubicBezTo>
                    <a:pt x="1431600" y="2137819"/>
                    <a:pt x="1079167" y="2198887"/>
                    <a:pt x="824028" y="2019577"/>
                  </a:cubicBezTo>
                  <a:cubicBezTo>
                    <a:pt x="583274" y="1851278"/>
                    <a:pt x="514688" y="1529567"/>
                    <a:pt x="655921" y="1279471"/>
                  </a:cubicBezTo>
                  <a:cubicBezTo>
                    <a:pt x="266941" y="1114077"/>
                    <a:pt x="25533" y="717128"/>
                    <a:pt x="99456" y="310566"/>
                  </a:cubicBezTo>
                  <a:cubicBezTo>
                    <a:pt x="101837" y="289573"/>
                    <a:pt x="103701" y="284156"/>
                    <a:pt x="110060" y="263926"/>
                  </a:cubicBezTo>
                  <a:cubicBezTo>
                    <a:pt x="110060" y="263926"/>
                    <a:pt x="110060" y="263926"/>
                    <a:pt x="0" y="291480"/>
                  </a:cubicBezTo>
                  <a:cubicBezTo>
                    <a:pt x="0" y="291480"/>
                    <a:pt x="0" y="291480"/>
                    <a:pt x="170626" y="0"/>
                  </a:cubicBezTo>
                  <a:close/>
                </a:path>
              </a:pathLst>
            </a:custGeom>
            <a:solidFill>
              <a:srgbClr val="27CADB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 defTabSz="457200"/>
              <a:endParaRPr lang="zh-CN" altLang="en-US" kern="0" spc="3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25">
              <a:extLst>
                <a:ext uri="{FF2B5EF4-FFF2-40B4-BE49-F238E27FC236}">
                  <a16:creationId xmlns:a16="http://schemas.microsoft.com/office/drawing/2014/main" id="{BD42BFCB-9DCF-0C0A-DD5E-76F635108A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2144691">
              <a:off x="4881264" y="3185665"/>
              <a:ext cx="976313" cy="728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8565">
                <a:spcBef>
                  <a:spcPct val="0"/>
                </a:spcBef>
                <a:buNone/>
                <a:defRPr/>
              </a:pPr>
              <a:r>
                <a:rPr lang="zh-CN" altLang="en-US" sz="1600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3CB5779-47B6-566B-4532-D17C653F3082}"/>
              </a:ext>
            </a:extLst>
          </p:cNvPr>
          <p:cNvGrpSpPr/>
          <p:nvPr/>
        </p:nvGrpSpPr>
        <p:grpSpPr>
          <a:xfrm>
            <a:off x="5682192" y="1909232"/>
            <a:ext cx="2501900" cy="2093384"/>
            <a:chOff x="4133552" y="1428302"/>
            <a:chExt cx="1876425" cy="1570038"/>
          </a:xfrm>
        </p:grpSpPr>
        <p:sp>
          <p:nvSpPr>
            <p:cNvPr id="10" name="任意多边形 10">
              <a:extLst>
                <a:ext uri="{FF2B5EF4-FFF2-40B4-BE49-F238E27FC236}">
                  <a16:creationId xmlns:a16="http://schemas.microsoft.com/office/drawing/2014/main" id="{64B90D25-7FC1-29D4-09B1-D2A19E580795}"/>
                </a:ext>
              </a:extLst>
            </p:cNvPr>
            <p:cNvSpPr/>
            <p:nvPr/>
          </p:nvSpPr>
          <p:spPr>
            <a:xfrm rot="3052925">
              <a:off x="4374058" y="1362421"/>
              <a:ext cx="1395413" cy="1876425"/>
            </a:xfrm>
            <a:custGeom>
              <a:avLst/>
              <a:gdLst>
                <a:gd name="connsiteX0" fmla="*/ 126139 w 1624995"/>
                <a:gd name="connsiteY0" fmla="*/ 208394 h 2186941"/>
                <a:gd name="connsiteX1" fmla="*/ 921298 w 1624995"/>
                <a:gd name="connsiteY1" fmla="*/ 126400 h 2186941"/>
                <a:gd name="connsiteX2" fmla="*/ 1037178 w 1624995"/>
                <a:gd name="connsiteY2" fmla="*/ 876855 h 2186941"/>
                <a:gd name="connsiteX3" fmla="*/ 1525619 w 1624995"/>
                <a:gd name="connsiteY3" fmla="*/ 1881233 h 2186941"/>
                <a:gd name="connsiteX4" fmla="*/ 1511096 w 1624995"/>
                <a:gd name="connsiteY4" fmla="*/ 1927805 h 2186941"/>
                <a:gd name="connsiteX5" fmla="*/ 1624995 w 1624995"/>
                <a:gd name="connsiteY5" fmla="*/ 1908333 h 2186941"/>
                <a:gd name="connsiteX6" fmla="*/ 1433455 w 1624995"/>
                <a:gd name="connsiteY6" fmla="*/ 2186941 h 2186941"/>
                <a:gd name="connsiteX7" fmla="*/ 1401376 w 1624995"/>
                <a:gd name="connsiteY7" fmla="*/ 1850258 h 2186941"/>
                <a:gd name="connsiteX8" fmla="*/ 1492468 w 1624995"/>
                <a:gd name="connsiteY8" fmla="*/ 1921999 h 2186941"/>
                <a:gd name="connsiteX9" fmla="*/ 989073 w 1624995"/>
                <a:gd name="connsiteY9" fmla="*/ 947495 h 2186941"/>
                <a:gd name="connsiteX10" fmla="*/ 781720 w 1624995"/>
                <a:gd name="connsiteY10" fmla="*/ 872288 h 2186941"/>
                <a:gd name="connsiteX11" fmla="*/ 130518 w 1624995"/>
                <a:gd name="connsiteY11" fmla="*/ 926560 h 2186941"/>
                <a:gd name="connsiteX12" fmla="*/ 129113 w 1624995"/>
                <a:gd name="connsiteY12" fmla="*/ 925417 h 2186941"/>
                <a:gd name="connsiteX13" fmla="*/ 102241 w 1624995"/>
                <a:gd name="connsiteY13" fmla="*/ 889552 h 2186941"/>
                <a:gd name="connsiteX14" fmla="*/ 126139 w 1624995"/>
                <a:gd name="connsiteY14" fmla="*/ 208394 h 2186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4995" h="2186941">
                  <a:moveTo>
                    <a:pt x="126139" y="208394"/>
                  </a:moveTo>
                  <a:cubicBezTo>
                    <a:pt x="322756" y="-33390"/>
                    <a:pt x="679559" y="-70182"/>
                    <a:pt x="921298" y="126400"/>
                  </a:cubicBezTo>
                  <a:cubicBezTo>
                    <a:pt x="1150126" y="310147"/>
                    <a:pt x="1196710" y="637608"/>
                    <a:pt x="1037178" y="876855"/>
                  </a:cubicBezTo>
                  <a:cubicBezTo>
                    <a:pt x="1413637" y="1068560"/>
                    <a:pt x="1628727" y="1481672"/>
                    <a:pt x="1525619" y="1881233"/>
                  </a:cubicBezTo>
                  <a:cubicBezTo>
                    <a:pt x="1520072" y="1902410"/>
                    <a:pt x="1518048" y="1907770"/>
                    <a:pt x="1511096" y="1927805"/>
                  </a:cubicBezTo>
                  <a:cubicBezTo>
                    <a:pt x="1511096" y="1927805"/>
                    <a:pt x="1511096" y="1927805"/>
                    <a:pt x="1624995" y="1908333"/>
                  </a:cubicBezTo>
                  <a:cubicBezTo>
                    <a:pt x="1624995" y="1908333"/>
                    <a:pt x="1624995" y="1908333"/>
                    <a:pt x="1433455" y="2186941"/>
                  </a:cubicBezTo>
                  <a:cubicBezTo>
                    <a:pt x="1433455" y="2186941"/>
                    <a:pt x="1433455" y="2186941"/>
                    <a:pt x="1401376" y="1850258"/>
                  </a:cubicBezTo>
                  <a:cubicBezTo>
                    <a:pt x="1401376" y="1850258"/>
                    <a:pt x="1401376" y="1850258"/>
                    <a:pt x="1492468" y="1921999"/>
                  </a:cubicBezTo>
                  <a:cubicBezTo>
                    <a:pt x="1583096" y="1526301"/>
                    <a:pt x="1366413" y="1135246"/>
                    <a:pt x="989073" y="947495"/>
                  </a:cubicBezTo>
                  <a:cubicBezTo>
                    <a:pt x="987668" y="946352"/>
                    <a:pt x="913872" y="905024"/>
                    <a:pt x="781720" y="872288"/>
                  </a:cubicBezTo>
                  <a:cubicBezTo>
                    <a:pt x="553004" y="814739"/>
                    <a:pt x="323631" y="838391"/>
                    <a:pt x="130518" y="926560"/>
                  </a:cubicBezTo>
                  <a:cubicBezTo>
                    <a:pt x="130518" y="926560"/>
                    <a:pt x="130518" y="926560"/>
                    <a:pt x="129113" y="925417"/>
                  </a:cubicBezTo>
                  <a:cubicBezTo>
                    <a:pt x="120155" y="913462"/>
                    <a:pt x="111198" y="901507"/>
                    <a:pt x="102241" y="889552"/>
                  </a:cubicBezTo>
                  <a:cubicBezTo>
                    <a:pt x="-39579" y="687818"/>
                    <a:pt x="-35923" y="410555"/>
                    <a:pt x="126139" y="208394"/>
                  </a:cubicBezTo>
                  <a:close/>
                </a:path>
              </a:pathLst>
            </a:custGeom>
            <a:solidFill>
              <a:srgbClr val="FCA78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6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26">
              <a:extLst>
                <a:ext uri="{FF2B5EF4-FFF2-40B4-BE49-F238E27FC236}">
                  <a16:creationId xmlns:a16="http://schemas.microsoft.com/office/drawing/2014/main" id="{0CDB7E61-9343-1800-DCC6-11E1237A47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655997">
              <a:off x="4898727" y="1428302"/>
              <a:ext cx="976312" cy="674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8565">
                <a:spcBef>
                  <a:spcPct val="0"/>
                </a:spcBef>
                <a:buNone/>
                <a:defRPr/>
              </a:pPr>
              <a:r>
                <a:rPr lang="zh-CN" altLang="en-US" sz="1600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51BA199-28BB-CA7C-DFE2-B7C5177F32D2}"/>
              </a:ext>
            </a:extLst>
          </p:cNvPr>
          <p:cNvGrpSpPr/>
          <p:nvPr/>
        </p:nvGrpSpPr>
        <p:grpSpPr>
          <a:xfrm>
            <a:off x="4075641" y="3111499"/>
            <a:ext cx="2457451" cy="2199217"/>
            <a:chOff x="2928639" y="2330002"/>
            <a:chExt cx="1843088" cy="1649413"/>
          </a:xfrm>
        </p:grpSpPr>
        <p:sp>
          <p:nvSpPr>
            <p:cNvPr id="15" name="任意多边形 13">
              <a:extLst>
                <a:ext uri="{FF2B5EF4-FFF2-40B4-BE49-F238E27FC236}">
                  <a16:creationId xmlns:a16="http://schemas.microsoft.com/office/drawing/2014/main" id="{EAA77278-33C9-DECE-5DA1-BEAB0137B087}"/>
                </a:ext>
              </a:extLst>
            </p:cNvPr>
            <p:cNvSpPr/>
            <p:nvPr/>
          </p:nvSpPr>
          <p:spPr>
            <a:xfrm rot="3052925">
              <a:off x="3131045" y="2127596"/>
              <a:ext cx="1438275" cy="1843088"/>
            </a:xfrm>
            <a:custGeom>
              <a:avLst/>
              <a:gdLst>
                <a:gd name="connsiteX0" fmla="*/ 179163 w 1676437"/>
                <a:gd name="connsiteY0" fmla="*/ 0 h 2149102"/>
                <a:gd name="connsiteX1" fmla="*/ 224993 w 1676437"/>
                <a:gd name="connsiteY1" fmla="*/ 333833 h 2149102"/>
                <a:gd name="connsiteX2" fmla="*/ 130540 w 1676437"/>
                <a:gd name="connsiteY2" fmla="*/ 266364 h 2149102"/>
                <a:gd name="connsiteX3" fmla="*/ 672290 w 1676437"/>
                <a:gd name="connsiteY3" fmla="*/ 1218311 h 2149102"/>
                <a:gd name="connsiteX4" fmla="*/ 882685 w 1676437"/>
                <a:gd name="connsiteY4" fmla="*/ 1286657 h 2149102"/>
                <a:gd name="connsiteX5" fmla="*/ 1530715 w 1676437"/>
                <a:gd name="connsiteY5" fmla="*/ 1204160 h 2149102"/>
                <a:gd name="connsiteX6" fmla="*/ 1532119 w 1676437"/>
                <a:gd name="connsiteY6" fmla="*/ 1205302 h 2149102"/>
                <a:gd name="connsiteX7" fmla="*/ 1561514 w 1676437"/>
                <a:gd name="connsiteY7" fmla="*/ 1240881 h 2149102"/>
                <a:gd name="connsiteX8" fmla="*/ 1564275 w 1676437"/>
                <a:gd name="connsiteY8" fmla="*/ 1920319 h 2149102"/>
                <a:gd name="connsiteX9" fmla="*/ 774275 w 1676437"/>
                <a:gd name="connsiteY9" fmla="*/ 2036816 h 2149102"/>
                <a:gd name="connsiteX10" fmla="*/ 628398 w 1676437"/>
                <a:gd name="connsiteY10" fmla="*/ 1292369 h 2149102"/>
                <a:gd name="connsiteX11" fmla="*/ 97653 w 1676437"/>
                <a:gd name="connsiteY11" fmla="*/ 309675 h 2149102"/>
                <a:gd name="connsiteX12" fmla="*/ 110781 w 1676437"/>
                <a:gd name="connsiteY12" fmla="*/ 261972 h 2149102"/>
                <a:gd name="connsiteX13" fmla="*/ 0 w 1676437"/>
                <a:gd name="connsiteY13" fmla="*/ 286307 h 2149102"/>
                <a:gd name="connsiteX14" fmla="*/ 179163 w 1676437"/>
                <a:gd name="connsiteY14" fmla="*/ 0 h 214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76437" h="2149102">
                  <a:moveTo>
                    <a:pt x="179163" y="0"/>
                  </a:moveTo>
                  <a:cubicBezTo>
                    <a:pt x="179163" y="0"/>
                    <a:pt x="179163" y="0"/>
                    <a:pt x="224993" y="333833"/>
                  </a:cubicBezTo>
                  <a:cubicBezTo>
                    <a:pt x="224993" y="333833"/>
                    <a:pt x="224993" y="333833"/>
                    <a:pt x="130540" y="266364"/>
                  </a:cubicBezTo>
                  <a:cubicBezTo>
                    <a:pt x="57034" y="666613"/>
                    <a:pt x="287980" y="1048235"/>
                    <a:pt x="672290" y="1218311"/>
                  </a:cubicBezTo>
                  <a:cubicBezTo>
                    <a:pt x="673694" y="1219453"/>
                    <a:pt x="748584" y="1259336"/>
                    <a:pt x="882685" y="1286657"/>
                  </a:cubicBezTo>
                  <a:cubicBezTo>
                    <a:pt x="1114177" y="1334797"/>
                    <a:pt x="1342402" y="1300885"/>
                    <a:pt x="1530715" y="1204160"/>
                  </a:cubicBezTo>
                  <a:cubicBezTo>
                    <a:pt x="1530715" y="1204160"/>
                    <a:pt x="1530715" y="1204160"/>
                    <a:pt x="1532119" y="1205302"/>
                  </a:cubicBezTo>
                  <a:cubicBezTo>
                    <a:pt x="1543615" y="1216986"/>
                    <a:pt x="1552564" y="1228933"/>
                    <a:pt x="1561514" y="1240881"/>
                  </a:cubicBezTo>
                  <a:cubicBezTo>
                    <a:pt x="1710316" y="1436612"/>
                    <a:pt x="1718162" y="1713868"/>
                    <a:pt x="1564275" y="1920319"/>
                  </a:cubicBezTo>
                  <a:cubicBezTo>
                    <a:pt x="1377763" y="2172628"/>
                    <a:pt x="1023832" y="2223409"/>
                    <a:pt x="774275" y="2036816"/>
                  </a:cubicBezTo>
                  <a:cubicBezTo>
                    <a:pt x="538762" y="1861643"/>
                    <a:pt x="478693" y="1539583"/>
                    <a:pt x="628398" y="1292369"/>
                  </a:cubicBezTo>
                  <a:cubicBezTo>
                    <a:pt x="243304" y="1114650"/>
                    <a:pt x="12814" y="712383"/>
                    <a:pt x="97653" y="309675"/>
                  </a:cubicBezTo>
                  <a:cubicBezTo>
                    <a:pt x="103204" y="288503"/>
                    <a:pt x="105229" y="283144"/>
                    <a:pt x="110781" y="261972"/>
                  </a:cubicBezTo>
                  <a:cubicBezTo>
                    <a:pt x="110781" y="261972"/>
                    <a:pt x="110781" y="261972"/>
                    <a:pt x="0" y="286307"/>
                  </a:cubicBezTo>
                  <a:cubicBezTo>
                    <a:pt x="0" y="286307"/>
                    <a:pt x="0" y="286307"/>
                    <a:pt x="179163" y="0"/>
                  </a:cubicBezTo>
                  <a:close/>
                </a:path>
              </a:pathLst>
            </a:custGeom>
            <a:solidFill>
              <a:srgbClr val="FCA78A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 defTabSz="457200"/>
              <a:endParaRPr lang="zh-CN" altLang="en-US" kern="0" spc="3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27">
              <a:extLst>
                <a:ext uri="{FF2B5EF4-FFF2-40B4-BE49-F238E27FC236}">
                  <a16:creationId xmlns:a16="http://schemas.microsoft.com/office/drawing/2014/main" id="{5C3FDA70-4DE8-9593-0391-87B0702775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655997">
              <a:off x="3079452" y="3211065"/>
              <a:ext cx="976312" cy="76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8565">
                <a:spcBef>
                  <a:spcPct val="0"/>
                </a:spcBef>
                <a:buNone/>
                <a:defRPr/>
              </a:pPr>
              <a:r>
                <a:rPr lang="zh-CN" altLang="en-US" sz="1600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3C9B6A9-619D-31D1-BA07-361FB08C0FF9}"/>
              </a:ext>
            </a:extLst>
          </p:cNvPr>
          <p:cNvGrpSpPr/>
          <p:nvPr/>
        </p:nvGrpSpPr>
        <p:grpSpPr>
          <a:xfrm>
            <a:off x="8100429" y="1993085"/>
            <a:ext cx="2900586" cy="816522"/>
            <a:chOff x="283599" y="1906534"/>
            <a:chExt cx="2900586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4D5027C-28CF-EA0B-8488-723A8C9D6446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24CD189-ED85-D476-024F-C0A9CB45B41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F02F858-CEAD-6E7B-A5AD-B0381523BEE6}"/>
              </a:ext>
            </a:extLst>
          </p:cNvPr>
          <p:cNvGrpSpPr/>
          <p:nvPr/>
        </p:nvGrpSpPr>
        <p:grpSpPr>
          <a:xfrm>
            <a:off x="1230310" y="1993085"/>
            <a:ext cx="2900586" cy="816522"/>
            <a:chOff x="283599" y="1906534"/>
            <a:chExt cx="2900586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3CC238D-A920-FBEE-DABD-286742EA4055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6FA5FE6-D1AF-54AB-015A-676D1BF5AB77}"/>
                </a:ext>
              </a:extLst>
            </p:cNvPr>
            <p:cNvSpPr txBox="1"/>
            <p:nvPr/>
          </p:nvSpPr>
          <p:spPr>
            <a:xfrm>
              <a:off x="94354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CAB8F9D-5261-8219-84F3-10F2C8377C60}"/>
              </a:ext>
            </a:extLst>
          </p:cNvPr>
          <p:cNvGrpSpPr/>
          <p:nvPr/>
        </p:nvGrpSpPr>
        <p:grpSpPr>
          <a:xfrm>
            <a:off x="8100429" y="4235356"/>
            <a:ext cx="2900586" cy="816522"/>
            <a:chOff x="283599" y="1906534"/>
            <a:chExt cx="2900586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AC1632E-7B3C-5FD1-9C2B-78018AE074F5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9D58D0F-DC2E-0A14-5A69-EB36DCAB112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9B99673-0602-7FFC-F4A3-7FE5E5369317}"/>
              </a:ext>
            </a:extLst>
          </p:cNvPr>
          <p:cNvGrpSpPr/>
          <p:nvPr/>
        </p:nvGrpSpPr>
        <p:grpSpPr>
          <a:xfrm>
            <a:off x="1230310" y="4235356"/>
            <a:ext cx="2900586" cy="816522"/>
            <a:chOff x="283599" y="1906534"/>
            <a:chExt cx="2900586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742481F-696F-6822-B8D7-06ECA65033A7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2022B19-4686-19C0-7017-FC3373415D29}"/>
                </a:ext>
              </a:extLst>
            </p:cNvPr>
            <p:cNvSpPr txBox="1"/>
            <p:nvPr/>
          </p:nvSpPr>
          <p:spPr>
            <a:xfrm>
              <a:off x="94354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075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4803E7D2-B52B-84D7-5E5C-A2454212160D}"/>
              </a:ext>
            </a:extLst>
          </p:cNvPr>
          <p:cNvSpPr/>
          <p:nvPr/>
        </p:nvSpPr>
        <p:spPr>
          <a:xfrm flipH="1">
            <a:off x="3681743" y="2515048"/>
            <a:ext cx="4828514" cy="812239"/>
          </a:xfrm>
          <a:prstGeom prst="round2DiagRect">
            <a:avLst>
              <a:gd name="adj1" fmla="val 50000"/>
              <a:gd name="adj2" fmla="val 0"/>
            </a:avLst>
          </a:prstGeom>
          <a:noFill/>
          <a:ln w="12700">
            <a:solidFill>
              <a:schemeClr val="bg1"/>
            </a:solidFill>
          </a:ln>
          <a:effectLst>
            <a:outerShdw blurRad="76200" dist="1016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BD9943E-A88F-F45F-0DE2-950E318400EB}"/>
              </a:ext>
            </a:extLst>
          </p:cNvPr>
          <p:cNvGrpSpPr/>
          <p:nvPr/>
        </p:nvGrpSpPr>
        <p:grpSpPr>
          <a:xfrm>
            <a:off x="3918399" y="2413337"/>
            <a:ext cx="4355201" cy="1015663"/>
            <a:chOff x="1079444" y="1946859"/>
            <a:chExt cx="4355201" cy="1015663"/>
          </a:xfrm>
        </p:grpSpPr>
        <p:sp>
          <p:nvSpPr>
            <p:cNvPr id="682" name="矩形: 对角圆角 681">
              <a:extLst>
                <a:ext uri="{FF2B5EF4-FFF2-40B4-BE49-F238E27FC236}">
                  <a16:creationId xmlns:a16="http://schemas.microsoft.com/office/drawing/2014/main" id="{5C85C337-7CF0-DFC3-3E76-96AEB67508B5}"/>
                </a:ext>
              </a:extLst>
            </p:cNvPr>
            <p:cNvSpPr/>
            <p:nvPr/>
          </p:nvSpPr>
          <p:spPr>
            <a:xfrm flipH="1">
              <a:off x="1079444" y="1946859"/>
              <a:ext cx="4355201" cy="101566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FCA78A"/>
            </a:solidFill>
            <a:ln w="25400">
              <a:solidFill>
                <a:schemeClr val="bg1"/>
              </a:solidFill>
            </a:ln>
            <a:effectLst>
              <a:outerShdw blurRad="76200" dist="1016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3D0D6DF-ED04-BE6A-6946-FF457E6FD3D3}"/>
                </a:ext>
              </a:extLst>
            </p:cNvPr>
            <p:cNvSpPr txBox="1"/>
            <p:nvPr/>
          </p:nvSpPr>
          <p:spPr>
            <a:xfrm>
              <a:off x="1417962" y="2140064"/>
              <a:ext cx="80663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40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FF85728-0892-3B82-41F1-D5D701145EF6}"/>
                </a:ext>
              </a:extLst>
            </p:cNvPr>
            <p:cNvSpPr txBox="1"/>
            <p:nvPr/>
          </p:nvSpPr>
          <p:spPr>
            <a:xfrm>
              <a:off x="2478152" y="2270024"/>
              <a:ext cx="273217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3C22F0C8-6E29-C05D-731D-9AC360B1B864}"/>
              </a:ext>
            </a:extLst>
          </p:cNvPr>
          <p:cNvSpPr txBox="1"/>
          <p:nvPr/>
        </p:nvSpPr>
        <p:spPr>
          <a:xfrm>
            <a:off x="2104571" y="3789861"/>
            <a:ext cx="798285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09D078C-63BE-333D-9D42-FBB60367E8F0}"/>
              </a:ext>
            </a:extLst>
          </p:cNvPr>
          <p:cNvGrpSpPr/>
          <p:nvPr/>
        </p:nvGrpSpPr>
        <p:grpSpPr>
          <a:xfrm>
            <a:off x="9411348" y="-1672605"/>
            <a:ext cx="4190387" cy="4404244"/>
            <a:chOff x="9411348" y="-1672605"/>
            <a:chExt cx="4190387" cy="4404244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3E17058F-634E-FC99-C1B8-39ED131CD7D5}"/>
                </a:ext>
              </a:extLst>
            </p:cNvPr>
            <p:cNvSpPr/>
            <p:nvPr/>
          </p:nvSpPr>
          <p:spPr>
            <a:xfrm rot="12770838">
              <a:off x="9411348" y="-1672605"/>
              <a:ext cx="2538989" cy="4404244"/>
            </a:xfrm>
            <a:custGeom>
              <a:avLst/>
              <a:gdLst>
                <a:gd name="connsiteX0" fmla="*/ 1022105 w 2538989"/>
                <a:gd name="connsiteY0" fmla="*/ 2722943 h 4404244"/>
                <a:gd name="connsiteX1" fmla="*/ 1059059 w 2538989"/>
                <a:gd name="connsiteY1" fmla="*/ 2723598 h 4404244"/>
                <a:gd name="connsiteX2" fmla="*/ 1293236 w 2538989"/>
                <a:gd name="connsiteY2" fmla="*/ 2643049 h 4404244"/>
                <a:gd name="connsiteX3" fmla="*/ 1788016 w 2538989"/>
                <a:gd name="connsiteY3" fmla="*/ 2441852 h 4404244"/>
                <a:gd name="connsiteX4" fmla="*/ 2538990 w 2538989"/>
                <a:gd name="connsiteY4" fmla="*/ 1829612 h 4404244"/>
                <a:gd name="connsiteX5" fmla="*/ 2408469 w 2538989"/>
                <a:gd name="connsiteY5" fmla="*/ 1894304 h 4404244"/>
                <a:gd name="connsiteX6" fmla="*/ 2043335 w 2538989"/>
                <a:gd name="connsiteY6" fmla="*/ 2027052 h 4404244"/>
                <a:gd name="connsiteX7" fmla="*/ 1515881 w 2538989"/>
                <a:gd name="connsiteY7" fmla="*/ 2221741 h 4404244"/>
                <a:gd name="connsiteX8" fmla="*/ 1052026 w 2538989"/>
                <a:gd name="connsiteY8" fmla="*/ 2621951 h 4404244"/>
                <a:gd name="connsiteX9" fmla="*/ 1149305 w 2538989"/>
                <a:gd name="connsiteY9" fmla="*/ 2334134 h 4404244"/>
                <a:gd name="connsiteX10" fmla="*/ 1159702 w 2538989"/>
                <a:gd name="connsiteY10" fmla="*/ 2334789 h 4404244"/>
                <a:gd name="connsiteX11" fmla="*/ 1163196 w 2538989"/>
                <a:gd name="connsiteY11" fmla="*/ 2334833 h 4404244"/>
                <a:gd name="connsiteX12" fmla="*/ 1170578 w 2538989"/>
                <a:gd name="connsiteY12" fmla="*/ 2334658 h 4404244"/>
                <a:gd name="connsiteX13" fmla="*/ 1204169 w 2538989"/>
                <a:gd name="connsiteY13" fmla="*/ 2328455 h 4404244"/>
                <a:gd name="connsiteX14" fmla="*/ 1424674 w 2538989"/>
                <a:gd name="connsiteY14" fmla="*/ 2196668 h 4404244"/>
                <a:gd name="connsiteX15" fmla="*/ 1876341 w 2538989"/>
                <a:gd name="connsiteY15" fmla="*/ 1884694 h 4404244"/>
                <a:gd name="connsiteX16" fmla="*/ 2420569 w 2538989"/>
                <a:gd name="connsiteY16" fmla="*/ 1079906 h 4404244"/>
                <a:gd name="connsiteX17" fmla="*/ 2306778 w 2538989"/>
                <a:gd name="connsiteY17" fmla="*/ 1174738 h 4404244"/>
                <a:gd name="connsiteX18" fmla="*/ 1966194 w 2538989"/>
                <a:gd name="connsiteY18" fmla="*/ 1387992 h 4404244"/>
                <a:gd name="connsiteX19" fmla="*/ 1475606 w 2538989"/>
                <a:gd name="connsiteY19" fmla="*/ 1699179 h 4404244"/>
                <a:gd name="connsiteX20" fmla="*/ 1300312 w 2538989"/>
                <a:gd name="connsiteY20" fmla="*/ 1887359 h 4404244"/>
                <a:gd name="connsiteX21" fmla="*/ 1364306 w 2538989"/>
                <a:gd name="connsiteY21" fmla="*/ 1697956 h 4404244"/>
                <a:gd name="connsiteX22" fmla="*/ 1419869 w 2538989"/>
                <a:gd name="connsiteY22" fmla="*/ 1638549 h 4404244"/>
                <a:gd name="connsiteX23" fmla="*/ 1616042 w 2538989"/>
                <a:gd name="connsiteY23" fmla="*/ 1452291 h 4404244"/>
                <a:gd name="connsiteX24" fmla="*/ 1903161 w 2538989"/>
                <a:gd name="connsiteY24" fmla="*/ 579 h 4404244"/>
                <a:gd name="connsiteX25" fmla="*/ 1903161 w 2538989"/>
                <a:gd name="connsiteY25" fmla="*/ 579 h 4404244"/>
                <a:gd name="connsiteX26" fmla="*/ 1903161 w 2538989"/>
                <a:gd name="connsiteY26" fmla="*/ 579 h 4404244"/>
                <a:gd name="connsiteX27" fmla="*/ 1903161 w 2538989"/>
                <a:gd name="connsiteY27" fmla="*/ 579 h 4404244"/>
                <a:gd name="connsiteX28" fmla="*/ 1806494 w 2538989"/>
                <a:gd name="connsiteY28" fmla="*/ 176310 h 4404244"/>
                <a:gd name="connsiteX29" fmla="*/ 1576117 w 2538989"/>
                <a:gd name="connsiteY29" fmla="*/ 472296 h 4404244"/>
                <a:gd name="connsiteX30" fmla="*/ 1366796 w 2538989"/>
                <a:gd name="connsiteY30" fmla="*/ 952880 h 4404244"/>
                <a:gd name="connsiteX31" fmla="*/ 1336481 w 2538989"/>
                <a:gd name="connsiteY31" fmla="*/ 1694723 h 4404244"/>
                <a:gd name="connsiteX32" fmla="*/ 1230466 w 2538989"/>
                <a:gd name="connsiteY32" fmla="*/ 1974547 h 4404244"/>
                <a:gd name="connsiteX33" fmla="*/ 1250341 w 2538989"/>
                <a:gd name="connsiteY33" fmla="*/ 1366850 h 4404244"/>
                <a:gd name="connsiteX34" fmla="*/ 1127770 w 2538989"/>
                <a:gd name="connsiteY34" fmla="*/ 829698 h 4404244"/>
                <a:gd name="connsiteX35" fmla="*/ 1041761 w 2538989"/>
                <a:gd name="connsiteY35" fmla="*/ 459104 h 4404244"/>
                <a:gd name="connsiteX36" fmla="*/ 1020750 w 2538989"/>
                <a:gd name="connsiteY36" fmla="*/ 315916 h 4404244"/>
                <a:gd name="connsiteX37" fmla="*/ 1006073 w 2538989"/>
                <a:gd name="connsiteY37" fmla="*/ 1289184 h 4404244"/>
                <a:gd name="connsiteX38" fmla="*/ 1110560 w 2538989"/>
                <a:gd name="connsiteY38" fmla="*/ 1804626 h 4404244"/>
                <a:gd name="connsiteX39" fmla="*/ 1168307 w 2538989"/>
                <a:gd name="connsiteY39" fmla="*/ 2039458 h 4404244"/>
                <a:gd name="connsiteX40" fmla="*/ 1188182 w 2538989"/>
                <a:gd name="connsiteY40" fmla="*/ 2072001 h 4404244"/>
                <a:gd name="connsiteX41" fmla="*/ 1192157 w 2538989"/>
                <a:gd name="connsiteY41" fmla="*/ 2076194 h 4404244"/>
                <a:gd name="connsiteX42" fmla="*/ 1083652 w 2538989"/>
                <a:gd name="connsiteY42" fmla="*/ 2365934 h 4404244"/>
                <a:gd name="connsiteX43" fmla="*/ 1010485 w 2538989"/>
                <a:gd name="connsiteY43" fmla="*/ 1902910 h 4404244"/>
                <a:gd name="connsiteX44" fmla="*/ 720658 w 2538989"/>
                <a:gd name="connsiteY44" fmla="*/ 1397165 h 4404244"/>
                <a:gd name="connsiteX45" fmla="*/ 518194 w 2538989"/>
                <a:gd name="connsiteY45" fmla="*/ 1048542 h 4404244"/>
                <a:gd name="connsiteX46" fmla="*/ 461452 w 2538989"/>
                <a:gd name="connsiteY46" fmla="*/ 911208 h 4404244"/>
                <a:gd name="connsiteX47" fmla="*/ 570044 w 2538989"/>
                <a:gd name="connsiteY47" fmla="*/ 1878754 h 4404244"/>
                <a:gd name="connsiteX48" fmla="*/ 825057 w 2538989"/>
                <a:gd name="connsiteY48" fmla="*/ 2366895 h 4404244"/>
                <a:gd name="connsiteX49" fmla="*/ 959072 w 2538989"/>
                <a:gd name="connsiteY49" fmla="*/ 2587093 h 4404244"/>
                <a:gd name="connsiteX50" fmla="*/ 992314 w 2538989"/>
                <a:gd name="connsiteY50" fmla="*/ 2611948 h 4404244"/>
                <a:gd name="connsiteX51" fmla="*/ 854062 w 2538989"/>
                <a:gd name="connsiteY51" fmla="*/ 2988134 h 4404244"/>
                <a:gd name="connsiteX52" fmla="*/ 696328 w 2538989"/>
                <a:gd name="connsiteY52" fmla="*/ 2302115 h 4404244"/>
                <a:gd name="connsiteX53" fmla="*/ 405365 w 2538989"/>
                <a:gd name="connsiteY53" fmla="*/ 1865212 h 4404244"/>
                <a:gd name="connsiteX54" fmla="*/ 126240 w 2538989"/>
                <a:gd name="connsiteY54" fmla="*/ 1613694 h 4404244"/>
                <a:gd name="connsiteX55" fmla="*/ 0 w 2538989"/>
                <a:gd name="connsiteY55" fmla="*/ 1457402 h 4404244"/>
                <a:gd name="connsiteX56" fmla="*/ 106147 w 2538989"/>
                <a:gd name="connsiteY56" fmla="*/ 1987564 h 4404244"/>
                <a:gd name="connsiteX57" fmla="*/ 181060 w 2538989"/>
                <a:gd name="connsiteY57" fmla="*/ 2245635 h 4404244"/>
                <a:gd name="connsiteX58" fmla="*/ 189622 w 2538989"/>
                <a:gd name="connsiteY58" fmla="*/ 2270752 h 4404244"/>
                <a:gd name="connsiteX59" fmla="*/ 198227 w 2538989"/>
                <a:gd name="connsiteY59" fmla="*/ 2295170 h 4404244"/>
                <a:gd name="connsiteX60" fmla="*/ 539118 w 2538989"/>
                <a:gd name="connsiteY60" fmla="*/ 2836995 h 4404244"/>
                <a:gd name="connsiteX61" fmla="*/ 765170 w 2538989"/>
                <a:gd name="connsiteY61" fmla="*/ 2986386 h 4404244"/>
                <a:gd name="connsiteX62" fmla="*/ 835366 w 2538989"/>
                <a:gd name="connsiteY62" fmla="*/ 3039459 h 4404244"/>
                <a:gd name="connsiteX63" fmla="*/ 378108 w 2538989"/>
                <a:gd name="connsiteY63" fmla="*/ 4373187 h 4404244"/>
                <a:gd name="connsiteX64" fmla="*/ 449745 w 2538989"/>
                <a:gd name="connsiteY64" fmla="*/ 4404245 h 4404244"/>
                <a:gd name="connsiteX65" fmla="*/ 805968 w 2538989"/>
                <a:gd name="connsiteY65" fmla="*/ 3350122 h 4404244"/>
                <a:gd name="connsiteX66" fmla="*/ 873544 w 2538989"/>
                <a:gd name="connsiteY66" fmla="*/ 3344138 h 4404244"/>
                <a:gd name="connsiteX67" fmla="*/ 1143758 w 2538989"/>
                <a:gd name="connsiteY67" fmla="*/ 3333567 h 4404244"/>
                <a:gd name="connsiteX68" fmla="*/ 1794918 w 2538989"/>
                <a:gd name="connsiteY68" fmla="*/ 2977082 h 4404244"/>
                <a:gd name="connsiteX69" fmla="*/ 1816060 w 2538989"/>
                <a:gd name="connsiteY69" fmla="*/ 2958168 h 4404244"/>
                <a:gd name="connsiteX70" fmla="*/ 2021669 w 2538989"/>
                <a:gd name="connsiteY70" fmla="*/ 2757976 h 4404244"/>
                <a:gd name="connsiteX71" fmla="*/ 2312719 w 2538989"/>
                <a:gd name="connsiteY71" fmla="*/ 2431937 h 4404244"/>
                <a:gd name="connsiteX72" fmla="*/ 2124452 w 2538989"/>
                <a:gd name="connsiteY72" fmla="*/ 2500211 h 4404244"/>
                <a:gd name="connsiteX73" fmla="*/ 1756435 w 2538989"/>
                <a:gd name="connsiteY73" fmla="*/ 2570669 h 4404244"/>
                <a:gd name="connsiteX74" fmla="*/ 1283233 w 2538989"/>
                <a:gd name="connsiteY74" fmla="*/ 2793751 h 4404244"/>
                <a:gd name="connsiteX75" fmla="*/ 844976 w 2538989"/>
                <a:gd name="connsiteY75" fmla="*/ 3234672 h 4404244"/>
                <a:gd name="connsiteX76" fmla="*/ 1018173 w 2538989"/>
                <a:gd name="connsiteY76" fmla="*/ 2722157 h 4404244"/>
                <a:gd name="connsiteX77" fmla="*/ 1022105 w 2538989"/>
                <a:gd name="connsiteY77" fmla="*/ 2722943 h 440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538989" h="4404244">
                  <a:moveTo>
                    <a:pt x="1022105" y="2722943"/>
                  </a:moveTo>
                  <a:cubicBezTo>
                    <a:pt x="1032151" y="2724734"/>
                    <a:pt x="1044513" y="2725607"/>
                    <a:pt x="1059059" y="2723598"/>
                  </a:cubicBezTo>
                  <a:cubicBezTo>
                    <a:pt x="1106890" y="2720497"/>
                    <a:pt x="1176781" y="2687823"/>
                    <a:pt x="1293236" y="2643049"/>
                  </a:cubicBezTo>
                  <a:cubicBezTo>
                    <a:pt x="1408992" y="2596529"/>
                    <a:pt x="1571225" y="2537864"/>
                    <a:pt x="1788016" y="2441852"/>
                  </a:cubicBezTo>
                  <a:cubicBezTo>
                    <a:pt x="2002187" y="2338895"/>
                    <a:pt x="2270916" y="2198634"/>
                    <a:pt x="2538990" y="1829612"/>
                  </a:cubicBezTo>
                  <a:cubicBezTo>
                    <a:pt x="2535146" y="1819478"/>
                    <a:pt x="2492818" y="1855078"/>
                    <a:pt x="2408469" y="1894304"/>
                  </a:cubicBezTo>
                  <a:cubicBezTo>
                    <a:pt x="2324775" y="1935234"/>
                    <a:pt x="2199016" y="1979833"/>
                    <a:pt x="2043335" y="2027052"/>
                  </a:cubicBezTo>
                  <a:cubicBezTo>
                    <a:pt x="1888266" y="2075976"/>
                    <a:pt x="1703231" y="2127564"/>
                    <a:pt x="1515881" y="2221741"/>
                  </a:cubicBezTo>
                  <a:cubicBezTo>
                    <a:pt x="1353473" y="2305129"/>
                    <a:pt x="1189361" y="2420798"/>
                    <a:pt x="1052026" y="2621951"/>
                  </a:cubicBezTo>
                  <a:lnTo>
                    <a:pt x="1149305" y="2334134"/>
                  </a:lnTo>
                  <a:cubicBezTo>
                    <a:pt x="1152494" y="2334439"/>
                    <a:pt x="1155989" y="2334658"/>
                    <a:pt x="1159702" y="2334789"/>
                  </a:cubicBezTo>
                  <a:cubicBezTo>
                    <a:pt x="1160837" y="2334833"/>
                    <a:pt x="1162017" y="2334833"/>
                    <a:pt x="1163196" y="2334833"/>
                  </a:cubicBezTo>
                  <a:cubicBezTo>
                    <a:pt x="1165555" y="2334833"/>
                    <a:pt x="1168045" y="2334789"/>
                    <a:pt x="1170578" y="2334658"/>
                  </a:cubicBezTo>
                  <a:cubicBezTo>
                    <a:pt x="1180712" y="2334134"/>
                    <a:pt x="1192113" y="2332430"/>
                    <a:pt x="1204169" y="2328455"/>
                  </a:cubicBezTo>
                  <a:cubicBezTo>
                    <a:pt x="1255364" y="2315962"/>
                    <a:pt x="1317217" y="2267257"/>
                    <a:pt x="1424674" y="2196668"/>
                  </a:cubicBezTo>
                  <a:cubicBezTo>
                    <a:pt x="1530601" y="2124288"/>
                    <a:pt x="1682045" y="2029892"/>
                    <a:pt x="1876341" y="1884694"/>
                  </a:cubicBezTo>
                  <a:cubicBezTo>
                    <a:pt x="2064564" y="1732552"/>
                    <a:pt x="2295596" y="1529607"/>
                    <a:pt x="2420569" y="1079906"/>
                  </a:cubicBezTo>
                  <a:cubicBezTo>
                    <a:pt x="2411658" y="1069728"/>
                    <a:pt x="2381517" y="1116249"/>
                    <a:pt x="2306778" y="1174738"/>
                  </a:cubicBezTo>
                  <a:cubicBezTo>
                    <a:pt x="2233568" y="1234975"/>
                    <a:pt x="2115759" y="1307181"/>
                    <a:pt x="1966194" y="1387992"/>
                  </a:cubicBezTo>
                  <a:cubicBezTo>
                    <a:pt x="1818157" y="1470506"/>
                    <a:pt x="1638320" y="1561626"/>
                    <a:pt x="1475606" y="1699179"/>
                  </a:cubicBezTo>
                  <a:cubicBezTo>
                    <a:pt x="1412923" y="1753300"/>
                    <a:pt x="1352861" y="1814542"/>
                    <a:pt x="1300312" y="1887359"/>
                  </a:cubicBezTo>
                  <a:lnTo>
                    <a:pt x="1364306" y="1697956"/>
                  </a:lnTo>
                  <a:cubicBezTo>
                    <a:pt x="1377760" y="1681925"/>
                    <a:pt x="1396412" y="1660215"/>
                    <a:pt x="1419869" y="1638549"/>
                  </a:cubicBezTo>
                  <a:cubicBezTo>
                    <a:pt x="1469665" y="1588140"/>
                    <a:pt x="1541565" y="1537950"/>
                    <a:pt x="1616042" y="1452291"/>
                  </a:cubicBezTo>
                  <a:cubicBezTo>
                    <a:pt x="1765957" y="1286913"/>
                    <a:pt x="1921944" y="951613"/>
                    <a:pt x="1903161" y="579"/>
                  </a:cubicBezTo>
                  <a:cubicBezTo>
                    <a:pt x="1903161" y="579"/>
                    <a:pt x="1903161" y="579"/>
                    <a:pt x="1903161" y="579"/>
                  </a:cubicBezTo>
                  <a:lnTo>
                    <a:pt x="1903161" y="579"/>
                  </a:lnTo>
                  <a:lnTo>
                    <a:pt x="1903161" y="579"/>
                  </a:lnTo>
                  <a:cubicBezTo>
                    <a:pt x="1901720" y="-8376"/>
                    <a:pt x="1867517" y="88204"/>
                    <a:pt x="1806494" y="176310"/>
                  </a:cubicBezTo>
                  <a:cubicBezTo>
                    <a:pt x="1746475" y="270749"/>
                    <a:pt x="1659637" y="356714"/>
                    <a:pt x="1576117" y="472296"/>
                  </a:cubicBezTo>
                  <a:cubicBezTo>
                    <a:pt x="1492642" y="588183"/>
                    <a:pt x="1412486" y="733555"/>
                    <a:pt x="1366796" y="952880"/>
                  </a:cubicBezTo>
                  <a:cubicBezTo>
                    <a:pt x="1321760" y="1159275"/>
                    <a:pt x="1308874" y="1434775"/>
                    <a:pt x="1336481" y="1694723"/>
                  </a:cubicBezTo>
                  <a:cubicBezTo>
                    <a:pt x="1316125" y="1748233"/>
                    <a:pt x="1278952" y="1846036"/>
                    <a:pt x="1230466" y="1974547"/>
                  </a:cubicBezTo>
                  <a:cubicBezTo>
                    <a:pt x="1281704" y="1744127"/>
                    <a:pt x="1274584" y="1544983"/>
                    <a:pt x="1250341" y="1366850"/>
                  </a:cubicBezTo>
                  <a:cubicBezTo>
                    <a:pt x="1220943" y="1160498"/>
                    <a:pt x="1168481" y="982452"/>
                    <a:pt x="1127770" y="829698"/>
                  </a:cubicBezTo>
                  <a:cubicBezTo>
                    <a:pt x="1085792" y="677468"/>
                    <a:pt x="1055565" y="550573"/>
                    <a:pt x="1041761" y="459104"/>
                  </a:cubicBezTo>
                  <a:cubicBezTo>
                    <a:pt x="1026735" y="368159"/>
                    <a:pt x="1028176" y="312683"/>
                    <a:pt x="1020750" y="315916"/>
                  </a:cubicBezTo>
                  <a:cubicBezTo>
                    <a:pt x="930548" y="756968"/>
                    <a:pt x="969818" y="1056230"/>
                    <a:pt x="1006073" y="1289184"/>
                  </a:cubicBezTo>
                  <a:cubicBezTo>
                    <a:pt x="1047396" y="1519954"/>
                    <a:pt x="1085792" y="1684371"/>
                    <a:pt x="1110560" y="1804626"/>
                  </a:cubicBezTo>
                  <a:cubicBezTo>
                    <a:pt x="1136594" y="1924314"/>
                    <a:pt x="1148956" y="1999795"/>
                    <a:pt x="1168307" y="2039458"/>
                  </a:cubicBezTo>
                  <a:cubicBezTo>
                    <a:pt x="1174641" y="2054746"/>
                    <a:pt x="1181935" y="2064968"/>
                    <a:pt x="1188182" y="2072001"/>
                  </a:cubicBezTo>
                  <a:cubicBezTo>
                    <a:pt x="1189580" y="2073573"/>
                    <a:pt x="1190890" y="2074927"/>
                    <a:pt x="1192157" y="2076194"/>
                  </a:cubicBezTo>
                  <a:cubicBezTo>
                    <a:pt x="1159265" y="2163645"/>
                    <a:pt x="1122703" y="2261273"/>
                    <a:pt x="1083652" y="2365934"/>
                  </a:cubicBezTo>
                  <a:cubicBezTo>
                    <a:pt x="1099989" y="2189853"/>
                    <a:pt x="1063777" y="2038672"/>
                    <a:pt x="1010485" y="1902910"/>
                  </a:cubicBezTo>
                  <a:cubicBezTo>
                    <a:pt x="930242" y="1704814"/>
                    <a:pt x="813394" y="1539698"/>
                    <a:pt x="720658" y="1397165"/>
                  </a:cubicBezTo>
                  <a:cubicBezTo>
                    <a:pt x="625826" y="1255418"/>
                    <a:pt x="555062" y="1136211"/>
                    <a:pt x="518194" y="1048542"/>
                  </a:cubicBezTo>
                  <a:cubicBezTo>
                    <a:pt x="479187" y="961704"/>
                    <a:pt x="474032" y="906359"/>
                    <a:pt x="461452" y="911208"/>
                  </a:cubicBezTo>
                  <a:cubicBezTo>
                    <a:pt x="363649" y="1367680"/>
                    <a:pt x="474032" y="1655759"/>
                    <a:pt x="570044" y="1878754"/>
                  </a:cubicBezTo>
                  <a:cubicBezTo>
                    <a:pt x="674662" y="2098472"/>
                    <a:pt x="764864" y="2253104"/>
                    <a:pt x="825057" y="2366895"/>
                  </a:cubicBezTo>
                  <a:cubicBezTo>
                    <a:pt x="887391" y="2479855"/>
                    <a:pt x="919584" y="2551973"/>
                    <a:pt x="959072" y="2587093"/>
                  </a:cubicBezTo>
                  <a:cubicBezTo>
                    <a:pt x="970080" y="2598538"/>
                    <a:pt x="981830" y="2606401"/>
                    <a:pt x="992314" y="2611948"/>
                  </a:cubicBezTo>
                  <a:cubicBezTo>
                    <a:pt x="947409" y="2733252"/>
                    <a:pt x="900845" y="2859928"/>
                    <a:pt x="854062" y="2988134"/>
                  </a:cubicBezTo>
                  <a:cubicBezTo>
                    <a:pt x="832265" y="2739848"/>
                    <a:pt x="773120" y="2487762"/>
                    <a:pt x="696328" y="2302115"/>
                  </a:cubicBezTo>
                  <a:cubicBezTo>
                    <a:pt x="612590" y="2094060"/>
                    <a:pt x="507973" y="1964850"/>
                    <a:pt x="405365" y="1865212"/>
                  </a:cubicBezTo>
                  <a:cubicBezTo>
                    <a:pt x="302714" y="1765881"/>
                    <a:pt x="202028" y="1696252"/>
                    <a:pt x="126240" y="1613694"/>
                  </a:cubicBezTo>
                  <a:cubicBezTo>
                    <a:pt x="50584" y="1537513"/>
                    <a:pt x="-174" y="1448316"/>
                    <a:pt x="0" y="1457402"/>
                  </a:cubicBezTo>
                  <a:cubicBezTo>
                    <a:pt x="32718" y="1662923"/>
                    <a:pt x="68406" y="1838042"/>
                    <a:pt x="106147" y="1987564"/>
                  </a:cubicBezTo>
                  <a:cubicBezTo>
                    <a:pt x="130390" y="2083707"/>
                    <a:pt x="155463" y="2169280"/>
                    <a:pt x="181060" y="2245635"/>
                  </a:cubicBezTo>
                  <a:cubicBezTo>
                    <a:pt x="183900" y="2254109"/>
                    <a:pt x="186739" y="2262496"/>
                    <a:pt x="189622" y="2270752"/>
                  </a:cubicBezTo>
                  <a:cubicBezTo>
                    <a:pt x="192461" y="2279007"/>
                    <a:pt x="195344" y="2287132"/>
                    <a:pt x="198227" y="2295170"/>
                  </a:cubicBezTo>
                  <a:cubicBezTo>
                    <a:pt x="310227" y="2608454"/>
                    <a:pt x="431356" y="2753564"/>
                    <a:pt x="539118" y="2836995"/>
                  </a:cubicBezTo>
                  <a:cubicBezTo>
                    <a:pt x="627573" y="2908415"/>
                    <a:pt x="707204" y="2945413"/>
                    <a:pt x="765170" y="2986386"/>
                  </a:cubicBezTo>
                  <a:cubicBezTo>
                    <a:pt x="795004" y="3005562"/>
                    <a:pt x="819073" y="3025743"/>
                    <a:pt x="835366" y="3039459"/>
                  </a:cubicBezTo>
                  <a:cubicBezTo>
                    <a:pt x="650768" y="3546646"/>
                    <a:pt x="466738" y="4069732"/>
                    <a:pt x="378108" y="4373187"/>
                  </a:cubicBezTo>
                  <a:lnTo>
                    <a:pt x="449745" y="4404245"/>
                  </a:lnTo>
                  <a:lnTo>
                    <a:pt x="805968" y="3350122"/>
                  </a:lnTo>
                  <a:cubicBezTo>
                    <a:pt x="824795" y="3347458"/>
                    <a:pt x="848034" y="3344749"/>
                    <a:pt x="873544" y="3344138"/>
                  </a:cubicBezTo>
                  <a:cubicBezTo>
                    <a:pt x="944220" y="3339115"/>
                    <a:pt x="1031365" y="3348812"/>
                    <a:pt x="1143758" y="3333567"/>
                  </a:cubicBezTo>
                  <a:cubicBezTo>
                    <a:pt x="1292668" y="3316531"/>
                    <a:pt x="1493952" y="3243627"/>
                    <a:pt x="1794918" y="2977082"/>
                  </a:cubicBezTo>
                  <a:cubicBezTo>
                    <a:pt x="1801907" y="2970879"/>
                    <a:pt x="1808984" y="2964589"/>
                    <a:pt x="1816060" y="2958168"/>
                  </a:cubicBezTo>
                  <a:cubicBezTo>
                    <a:pt x="1880053" y="2900465"/>
                    <a:pt x="1948415" y="2834156"/>
                    <a:pt x="2021669" y="2757976"/>
                  </a:cubicBezTo>
                  <a:cubicBezTo>
                    <a:pt x="2111173" y="2664847"/>
                    <a:pt x="2207927" y="2556909"/>
                    <a:pt x="2312719" y="2431937"/>
                  </a:cubicBezTo>
                  <a:cubicBezTo>
                    <a:pt x="2317524" y="2424249"/>
                    <a:pt x="2228327" y="2474264"/>
                    <a:pt x="2124452" y="2500211"/>
                  </a:cubicBezTo>
                  <a:cubicBezTo>
                    <a:pt x="2017214" y="2531574"/>
                    <a:pt x="1895255" y="2538913"/>
                    <a:pt x="1756435" y="2570669"/>
                  </a:cubicBezTo>
                  <a:cubicBezTo>
                    <a:pt x="1617440" y="2602688"/>
                    <a:pt x="1461584" y="2659081"/>
                    <a:pt x="1283233" y="2793751"/>
                  </a:cubicBezTo>
                  <a:cubicBezTo>
                    <a:pt x="1139695" y="2899984"/>
                    <a:pt x="981088" y="3058767"/>
                    <a:pt x="844976" y="3234672"/>
                  </a:cubicBezTo>
                  <a:lnTo>
                    <a:pt x="1018173" y="2722157"/>
                  </a:lnTo>
                  <a:cubicBezTo>
                    <a:pt x="1019396" y="2722419"/>
                    <a:pt x="1020707" y="2722681"/>
                    <a:pt x="1022105" y="2722943"/>
                  </a:cubicBezTo>
                  <a:close/>
                </a:path>
              </a:pathLst>
            </a:custGeom>
            <a:solidFill>
              <a:srgbClr val="27CAD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图形 686">
              <a:extLst>
                <a:ext uri="{FF2B5EF4-FFF2-40B4-BE49-F238E27FC236}">
                  <a16:creationId xmlns:a16="http://schemas.microsoft.com/office/drawing/2014/main" id="{9062E5C2-2DE1-DA19-ADDF-112186E54205}"/>
                </a:ext>
              </a:extLst>
            </p:cNvPr>
            <p:cNvGrpSpPr/>
            <p:nvPr/>
          </p:nvGrpSpPr>
          <p:grpSpPr>
            <a:xfrm rot="14324825">
              <a:off x="10716811" y="-828239"/>
              <a:ext cx="2533964" cy="3235884"/>
              <a:chOff x="-795391" y="3134505"/>
              <a:chExt cx="2533964" cy="3235884"/>
            </a:xfrm>
            <a:solidFill>
              <a:srgbClr val="C8EFEE"/>
            </a:solidFill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194E0EAA-31A8-20CA-D7CF-1D15C480E595}"/>
                  </a:ext>
                </a:extLst>
              </p:cNvPr>
              <p:cNvSpPr/>
              <p:nvPr/>
            </p:nvSpPr>
            <p:spPr>
              <a:xfrm>
                <a:off x="139481" y="3884386"/>
                <a:ext cx="641026" cy="2486003"/>
              </a:xfrm>
              <a:custGeom>
                <a:avLst/>
                <a:gdLst>
                  <a:gd name="connsiteX0" fmla="*/ 394226 w 641026"/>
                  <a:gd name="connsiteY0" fmla="*/ 1356573 h 2486003"/>
                  <a:gd name="connsiteX1" fmla="*/ 410170 w 641026"/>
                  <a:gd name="connsiteY1" fmla="*/ 988294 h 2486003"/>
                  <a:gd name="connsiteX2" fmla="*/ 201503 w 641026"/>
                  <a:gd name="connsiteY2" fmla="*/ 5242 h 2486003"/>
                  <a:gd name="connsiteX3" fmla="*/ 214476 w 641026"/>
                  <a:gd name="connsiteY3" fmla="*/ 0 h 2486003"/>
                  <a:gd name="connsiteX4" fmla="*/ 424148 w 641026"/>
                  <a:gd name="connsiteY4" fmla="*/ 988294 h 2486003"/>
                  <a:gd name="connsiteX5" fmla="*/ 406369 w 641026"/>
                  <a:gd name="connsiteY5" fmla="*/ 1373828 h 2486003"/>
                  <a:gd name="connsiteX6" fmla="*/ 407068 w 641026"/>
                  <a:gd name="connsiteY6" fmla="*/ 1374876 h 2486003"/>
                  <a:gd name="connsiteX7" fmla="*/ 406151 w 641026"/>
                  <a:gd name="connsiteY7" fmla="*/ 1375488 h 2486003"/>
                  <a:gd name="connsiteX8" fmla="*/ 384004 w 641026"/>
                  <a:gd name="connsiteY8" fmla="*/ 1525708 h 2486003"/>
                  <a:gd name="connsiteX9" fmla="*/ 630412 w 641026"/>
                  <a:gd name="connsiteY9" fmla="*/ 1284455 h 2486003"/>
                  <a:gd name="connsiteX10" fmla="*/ 641026 w 641026"/>
                  <a:gd name="connsiteY10" fmla="*/ 1293585 h 2486003"/>
                  <a:gd name="connsiteX11" fmla="*/ 380422 w 641026"/>
                  <a:gd name="connsiteY11" fmla="*/ 1545365 h 2486003"/>
                  <a:gd name="connsiteX12" fmla="*/ 327611 w 641026"/>
                  <a:gd name="connsiteY12" fmla="*/ 1776091 h 2486003"/>
                  <a:gd name="connsiteX13" fmla="*/ 11314 w 641026"/>
                  <a:gd name="connsiteY13" fmla="*/ 2486003 h 2486003"/>
                  <a:gd name="connsiteX14" fmla="*/ 0 w 641026"/>
                  <a:gd name="connsiteY14" fmla="*/ 2477748 h 2486003"/>
                  <a:gd name="connsiteX15" fmla="*/ 314245 w 641026"/>
                  <a:gd name="connsiteY15" fmla="*/ 1771767 h 2486003"/>
                  <a:gd name="connsiteX16" fmla="*/ 391823 w 641026"/>
                  <a:gd name="connsiteY16" fmla="*/ 1377322 h 2486003"/>
                  <a:gd name="connsiteX17" fmla="*/ 143319 w 641026"/>
                  <a:gd name="connsiteY17" fmla="*/ 1119820 h 2486003"/>
                  <a:gd name="connsiteX18" fmla="*/ 152449 w 641026"/>
                  <a:gd name="connsiteY18" fmla="*/ 1109205 h 2486003"/>
                  <a:gd name="connsiteX19" fmla="*/ 394226 w 641026"/>
                  <a:gd name="connsiteY19" fmla="*/ 1356573 h 248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41026" h="2486003">
                    <a:moveTo>
                      <a:pt x="394226" y="1356573"/>
                    </a:moveTo>
                    <a:cubicBezTo>
                      <a:pt x="407942" y="1234309"/>
                      <a:pt x="413358" y="1111302"/>
                      <a:pt x="410170" y="988294"/>
                    </a:cubicBezTo>
                    <a:cubicBezTo>
                      <a:pt x="401521" y="658674"/>
                      <a:pt x="331324" y="327917"/>
                      <a:pt x="201503" y="5242"/>
                    </a:cubicBezTo>
                    <a:lnTo>
                      <a:pt x="214476" y="0"/>
                    </a:lnTo>
                    <a:cubicBezTo>
                      <a:pt x="344997" y="324379"/>
                      <a:pt x="415542" y="656883"/>
                      <a:pt x="424148" y="988294"/>
                    </a:cubicBezTo>
                    <a:cubicBezTo>
                      <a:pt x="427511" y="1117111"/>
                      <a:pt x="421483" y="1245885"/>
                      <a:pt x="406369" y="1373828"/>
                    </a:cubicBezTo>
                    <a:cubicBezTo>
                      <a:pt x="406588" y="1374177"/>
                      <a:pt x="406850" y="1374527"/>
                      <a:pt x="407068" y="1374876"/>
                    </a:cubicBezTo>
                    <a:lnTo>
                      <a:pt x="406151" y="1375488"/>
                    </a:lnTo>
                    <a:cubicBezTo>
                      <a:pt x="400167" y="1425721"/>
                      <a:pt x="392784" y="1475781"/>
                      <a:pt x="384004" y="1525708"/>
                    </a:cubicBezTo>
                    <a:cubicBezTo>
                      <a:pt x="487704" y="1449921"/>
                      <a:pt x="628927" y="1286203"/>
                      <a:pt x="630412" y="1284455"/>
                    </a:cubicBezTo>
                    <a:lnTo>
                      <a:pt x="641026" y="1293585"/>
                    </a:lnTo>
                    <a:cubicBezTo>
                      <a:pt x="639454" y="1295376"/>
                      <a:pt x="486438" y="1472810"/>
                      <a:pt x="380422" y="1545365"/>
                    </a:cubicBezTo>
                    <a:cubicBezTo>
                      <a:pt x="366182" y="1622812"/>
                      <a:pt x="348622" y="1699779"/>
                      <a:pt x="327611" y="1776091"/>
                    </a:cubicBezTo>
                    <a:cubicBezTo>
                      <a:pt x="206745" y="2214741"/>
                      <a:pt x="13279" y="2483339"/>
                      <a:pt x="11314" y="2486003"/>
                    </a:cubicBezTo>
                    <a:lnTo>
                      <a:pt x="0" y="2477748"/>
                    </a:lnTo>
                    <a:cubicBezTo>
                      <a:pt x="1922" y="2475083"/>
                      <a:pt x="194121" y="2208145"/>
                      <a:pt x="314245" y="1771767"/>
                    </a:cubicBezTo>
                    <a:cubicBezTo>
                      <a:pt x="350020" y="1641901"/>
                      <a:pt x="375880" y="1510070"/>
                      <a:pt x="391823" y="1377322"/>
                    </a:cubicBezTo>
                    <a:cubicBezTo>
                      <a:pt x="320186" y="1272836"/>
                      <a:pt x="145110" y="1121392"/>
                      <a:pt x="143319" y="1119820"/>
                    </a:cubicBezTo>
                    <a:lnTo>
                      <a:pt x="152449" y="1109205"/>
                    </a:lnTo>
                    <a:cubicBezTo>
                      <a:pt x="154196" y="1110778"/>
                      <a:pt x="316866" y="1251432"/>
                      <a:pt x="394226" y="135657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8" name="图形 686">
                <a:extLst>
                  <a:ext uri="{FF2B5EF4-FFF2-40B4-BE49-F238E27FC236}">
                    <a16:creationId xmlns:a16="http://schemas.microsoft.com/office/drawing/2014/main" id="{FE4EB9C6-6B24-6FE8-7F3C-E377E19DD211}"/>
                  </a:ext>
                </a:extLst>
              </p:cNvPr>
              <p:cNvGrpSpPr/>
              <p:nvPr/>
            </p:nvGrpSpPr>
            <p:grpSpPr>
              <a:xfrm>
                <a:off x="-795391" y="4028097"/>
                <a:ext cx="1179970" cy="1079101"/>
                <a:chOff x="-795391" y="4028097"/>
                <a:chExt cx="1179970" cy="1079101"/>
              </a:xfrm>
              <a:grpFill/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6AFEF4E7-F4C3-1CE0-E3F3-862C13C85DC4}"/>
                    </a:ext>
                  </a:extLst>
                </p:cNvPr>
                <p:cNvSpPr/>
                <p:nvPr/>
              </p:nvSpPr>
              <p:spPr>
                <a:xfrm>
                  <a:off x="-795390" y="4028097"/>
                  <a:ext cx="1179969" cy="1061373"/>
                </a:xfrm>
                <a:custGeom>
                  <a:avLst/>
                  <a:gdLst>
                    <a:gd name="connsiteX0" fmla="*/ 1179969 w 1179969"/>
                    <a:gd name="connsiteY0" fmla="*/ 1061374 h 1061373"/>
                    <a:gd name="connsiteX1" fmla="*/ 0 w 1179969"/>
                    <a:gd name="connsiteY1" fmla="*/ 0 h 1061373"/>
                    <a:gd name="connsiteX2" fmla="*/ 1179969 w 1179969"/>
                    <a:gd name="connsiteY2" fmla="*/ 1061374 h 1061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61373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1145854" y="344604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BD1DD74D-1124-F29A-8103-250359C1978A}"/>
                    </a:ext>
                  </a:extLst>
                </p:cNvPr>
                <p:cNvSpPr/>
                <p:nvPr/>
              </p:nvSpPr>
              <p:spPr>
                <a:xfrm>
                  <a:off x="-795391" y="4028098"/>
                  <a:ext cx="1179969" cy="1079100"/>
                </a:xfrm>
                <a:custGeom>
                  <a:avLst/>
                  <a:gdLst>
                    <a:gd name="connsiteX0" fmla="*/ 1179969 w 1179969"/>
                    <a:gd name="connsiteY0" fmla="*/ 1061374 h 1079100"/>
                    <a:gd name="connsiteX1" fmla="*/ 0 w 1179969"/>
                    <a:gd name="connsiteY1" fmla="*/ 0 h 1079100"/>
                    <a:gd name="connsiteX2" fmla="*/ 1179969 w 1179969"/>
                    <a:gd name="connsiteY2" fmla="*/ 1061374 h 107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79100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616609" y="1240730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9" name="图形 686">
                <a:extLst>
                  <a:ext uri="{FF2B5EF4-FFF2-40B4-BE49-F238E27FC236}">
                    <a16:creationId xmlns:a16="http://schemas.microsoft.com/office/drawing/2014/main" id="{D6B5AD52-FF85-BC6F-6A7F-2DFABE328AAC}"/>
                  </a:ext>
                </a:extLst>
              </p:cNvPr>
              <p:cNvGrpSpPr/>
              <p:nvPr/>
            </p:nvGrpSpPr>
            <p:grpSpPr>
              <a:xfrm>
                <a:off x="699865" y="4030326"/>
                <a:ext cx="1038708" cy="1218933"/>
                <a:chOff x="699865" y="4030326"/>
                <a:chExt cx="1038708" cy="1218933"/>
              </a:xfrm>
              <a:grpFill/>
            </p:grpSpPr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D5BBEFAB-E694-AB85-C301-75912DB7269D}"/>
                    </a:ext>
                  </a:extLst>
                </p:cNvPr>
                <p:cNvSpPr/>
                <p:nvPr/>
              </p:nvSpPr>
              <p:spPr>
                <a:xfrm>
                  <a:off x="722148" y="4030326"/>
                  <a:ext cx="1016425" cy="1218933"/>
                </a:xfrm>
                <a:custGeom>
                  <a:avLst/>
                  <a:gdLst>
                    <a:gd name="connsiteX0" fmla="*/ 0 w 1016425"/>
                    <a:gd name="connsiteY0" fmla="*/ 1218933 h 1218933"/>
                    <a:gd name="connsiteX1" fmla="*/ 1016425 w 1016425"/>
                    <a:gd name="connsiteY1" fmla="*/ 0 h 1218933"/>
                    <a:gd name="connsiteX2" fmla="*/ 0 w 1016425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6425" h="1218933">
                      <a:moveTo>
                        <a:pt x="0" y="1218933"/>
                      </a:moveTo>
                      <a:lnTo>
                        <a:pt x="1016425" y="0"/>
                      </a:lnTo>
                      <a:cubicBezTo>
                        <a:pt x="1016425" y="0"/>
                        <a:pt x="714979" y="1157997"/>
                        <a:pt x="0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765ACC4D-C811-0701-C646-59312D204CB2}"/>
                    </a:ext>
                  </a:extLst>
                </p:cNvPr>
                <p:cNvSpPr/>
                <p:nvPr/>
              </p:nvSpPr>
              <p:spPr>
                <a:xfrm>
                  <a:off x="699865" y="4030326"/>
                  <a:ext cx="1038708" cy="1218933"/>
                </a:xfrm>
                <a:custGeom>
                  <a:avLst/>
                  <a:gdLst>
                    <a:gd name="connsiteX0" fmla="*/ 22283 w 1038708"/>
                    <a:gd name="connsiteY0" fmla="*/ 1218933 h 1218933"/>
                    <a:gd name="connsiteX1" fmla="*/ 1038709 w 1038708"/>
                    <a:gd name="connsiteY1" fmla="*/ 0 h 1218933"/>
                    <a:gd name="connsiteX2" fmla="*/ 22283 w 1038708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38708" h="1218933">
                      <a:moveTo>
                        <a:pt x="22283" y="1218933"/>
                      </a:moveTo>
                      <a:lnTo>
                        <a:pt x="1038709" y="0"/>
                      </a:lnTo>
                      <a:cubicBezTo>
                        <a:pt x="1038709" y="0"/>
                        <a:pt x="-178084" y="662692"/>
                        <a:pt x="22283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10" name="图形 686">
                <a:extLst>
                  <a:ext uri="{FF2B5EF4-FFF2-40B4-BE49-F238E27FC236}">
                    <a16:creationId xmlns:a16="http://schemas.microsoft.com/office/drawing/2014/main" id="{E6885794-EAE0-B7CD-A095-D963811BEEA1}"/>
                  </a:ext>
                </a:extLst>
              </p:cNvPr>
              <p:cNvGrpSpPr/>
              <p:nvPr/>
            </p:nvGrpSpPr>
            <p:grpSpPr>
              <a:xfrm>
                <a:off x="170538" y="3134505"/>
                <a:ext cx="495601" cy="1551742"/>
                <a:chOff x="170538" y="3134505"/>
                <a:chExt cx="495601" cy="1551742"/>
              </a:xfrm>
              <a:grpFill/>
            </p:grpSpPr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F71038DA-953B-4DAD-D897-2747B15DA46F}"/>
                    </a:ext>
                  </a:extLst>
                </p:cNvPr>
                <p:cNvSpPr/>
                <p:nvPr/>
              </p:nvSpPr>
              <p:spPr>
                <a:xfrm>
                  <a:off x="216491" y="3134505"/>
                  <a:ext cx="449647" cy="1551742"/>
                </a:xfrm>
                <a:custGeom>
                  <a:avLst/>
                  <a:gdLst>
                    <a:gd name="connsiteX0" fmla="*/ 333072 w 449647"/>
                    <a:gd name="connsiteY0" fmla="*/ 1551743 h 1551742"/>
                    <a:gd name="connsiteX1" fmla="*/ 0 w 449647"/>
                    <a:gd name="connsiteY1" fmla="*/ 0 h 1551742"/>
                    <a:gd name="connsiteX2" fmla="*/ 333072 w 449647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647" h="1551742">
                      <a:moveTo>
                        <a:pt x="333072" y="1551743"/>
                      </a:moveTo>
                      <a:lnTo>
                        <a:pt x="0" y="0"/>
                      </a:lnTo>
                      <a:cubicBezTo>
                        <a:pt x="0" y="0"/>
                        <a:pt x="725900" y="951253"/>
                        <a:pt x="333072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30F90BEC-35E9-61A7-375E-9A6767205C74}"/>
                    </a:ext>
                  </a:extLst>
                </p:cNvPr>
                <p:cNvSpPr/>
                <p:nvPr/>
              </p:nvSpPr>
              <p:spPr>
                <a:xfrm>
                  <a:off x="170538" y="3134505"/>
                  <a:ext cx="379025" cy="1551742"/>
                </a:xfrm>
                <a:custGeom>
                  <a:avLst/>
                  <a:gdLst>
                    <a:gd name="connsiteX0" fmla="*/ 379025 w 379025"/>
                    <a:gd name="connsiteY0" fmla="*/ 1551743 h 1551742"/>
                    <a:gd name="connsiteX1" fmla="*/ 45953 w 379025"/>
                    <a:gd name="connsiteY1" fmla="*/ 0 h 1551742"/>
                    <a:gd name="connsiteX2" fmla="*/ 379025 w 379025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9025" h="1551742">
                      <a:moveTo>
                        <a:pt x="379025" y="1551743"/>
                      </a:moveTo>
                      <a:lnTo>
                        <a:pt x="45953" y="0"/>
                      </a:lnTo>
                      <a:cubicBezTo>
                        <a:pt x="45953" y="0"/>
                        <a:pt x="-182414" y="1366533"/>
                        <a:pt x="379025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  <p:grpSp>
        <p:nvGrpSpPr>
          <p:cNvPr id="20" name="组合 19" descr="D:\51PPT模板网\51pptmoban.com\图片.jpg">
            <a:extLst>
              <a:ext uri="{FF2B5EF4-FFF2-40B4-BE49-F238E27FC236}">
                <a16:creationId xmlns:a16="http://schemas.microsoft.com/office/drawing/2014/main" id="{63895173-7842-D405-ED30-B9B18FFA8F35}"/>
              </a:ext>
            </a:extLst>
          </p:cNvPr>
          <p:cNvGrpSpPr/>
          <p:nvPr/>
        </p:nvGrpSpPr>
        <p:grpSpPr>
          <a:xfrm>
            <a:off x="-1323233" y="3719466"/>
            <a:ext cx="4190387" cy="4404244"/>
            <a:chOff x="-1323233" y="3719466"/>
            <a:chExt cx="4190387" cy="4404244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638CDA1-817A-961B-1561-AFF33A4721E8}"/>
                </a:ext>
              </a:extLst>
            </p:cNvPr>
            <p:cNvSpPr/>
            <p:nvPr/>
          </p:nvSpPr>
          <p:spPr>
            <a:xfrm rot="12770838" flipH="1" flipV="1">
              <a:off x="328165" y="3719466"/>
              <a:ext cx="2538989" cy="4404244"/>
            </a:xfrm>
            <a:custGeom>
              <a:avLst/>
              <a:gdLst>
                <a:gd name="connsiteX0" fmla="*/ 1022105 w 2538989"/>
                <a:gd name="connsiteY0" fmla="*/ 2722943 h 4404244"/>
                <a:gd name="connsiteX1" fmla="*/ 1059059 w 2538989"/>
                <a:gd name="connsiteY1" fmla="*/ 2723598 h 4404244"/>
                <a:gd name="connsiteX2" fmla="*/ 1293236 w 2538989"/>
                <a:gd name="connsiteY2" fmla="*/ 2643049 h 4404244"/>
                <a:gd name="connsiteX3" fmla="*/ 1788016 w 2538989"/>
                <a:gd name="connsiteY3" fmla="*/ 2441852 h 4404244"/>
                <a:gd name="connsiteX4" fmla="*/ 2538990 w 2538989"/>
                <a:gd name="connsiteY4" fmla="*/ 1829612 h 4404244"/>
                <a:gd name="connsiteX5" fmla="*/ 2408469 w 2538989"/>
                <a:gd name="connsiteY5" fmla="*/ 1894304 h 4404244"/>
                <a:gd name="connsiteX6" fmla="*/ 2043335 w 2538989"/>
                <a:gd name="connsiteY6" fmla="*/ 2027052 h 4404244"/>
                <a:gd name="connsiteX7" fmla="*/ 1515881 w 2538989"/>
                <a:gd name="connsiteY7" fmla="*/ 2221741 h 4404244"/>
                <a:gd name="connsiteX8" fmla="*/ 1052026 w 2538989"/>
                <a:gd name="connsiteY8" fmla="*/ 2621951 h 4404244"/>
                <a:gd name="connsiteX9" fmla="*/ 1149305 w 2538989"/>
                <a:gd name="connsiteY9" fmla="*/ 2334134 h 4404244"/>
                <a:gd name="connsiteX10" fmla="*/ 1159702 w 2538989"/>
                <a:gd name="connsiteY10" fmla="*/ 2334789 h 4404244"/>
                <a:gd name="connsiteX11" fmla="*/ 1163196 w 2538989"/>
                <a:gd name="connsiteY11" fmla="*/ 2334833 h 4404244"/>
                <a:gd name="connsiteX12" fmla="*/ 1170578 w 2538989"/>
                <a:gd name="connsiteY12" fmla="*/ 2334658 h 4404244"/>
                <a:gd name="connsiteX13" fmla="*/ 1204169 w 2538989"/>
                <a:gd name="connsiteY13" fmla="*/ 2328455 h 4404244"/>
                <a:gd name="connsiteX14" fmla="*/ 1424674 w 2538989"/>
                <a:gd name="connsiteY14" fmla="*/ 2196668 h 4404244"/>
                <a:gd name="connsiteX15" fmla="*/ 1876341 w 2538989"/>
                <a:gd name="connsiteY15" fmla="*/ 1884694 h 4404244"/>
                <a:gd name="connsiteX16" fmla="*/ 2420569 w 2538989"/>
                <a:gd name="connsiteY16" fmla="*/ 1079906 h 4404244"/>
                <a:gd name="connsiteX17" fmla="*/ 2306778 w 2538989"/>
                <a:gd name="connsiteY17" fmla="*/ 1174738 h 4404244"/>
                <a:gd name="connsiteX18" fmla="*/ 1966194 w 2538989"/>
                <a:gd name="connsiteY18" fmla="*/ 1387992 h 4404244"/>
                <a:gd name="connsiteX19" fmla="*/ 1475606 w 2538989"/>
                <a:gd name="connsiteY19" fmla="*/ 1699179 h 4404244"/>
                <a:gd name="connsiteX20" fmla="*/ 1300312 w 2538989"/>
                <a:gd name="connsiteY20" fmla="*/ 1887359 h 4404244"/>
                <a:gd name="connsiteX21" fmla="*/ 1364306 w 2538989"/>
                <a:gd name="connsiteY21" fmla="*/ 1697956 h 4404244"/>
                <a:gd name="connsiteX22" fmla="*/ 1419869 w 2538989"/>
                <a:gd name="connsiteY22" fmla="*/ 1638549 h 4404244"/>
                <a:gd name="connsiteX23" fmla="*/ 1616042 w 2538989"/>
                <a:gd name="connsiteY23" fmla="*/ 1452291 h 4404244"/>
                <a:gd name="connsiteX24" fmla="*/ 1903161 w 2538989"/>
                <a:gd name="connsiteY24" fmla="*/ 579 h 4404244"/>
                <a:gd name="connsiteX25" fmla="*/ 1903161 w 2538989"/>
                <a:gd name="connsiteY25" fmla="*/ 579 h 4404244"/>
                <a:gd name="connsiteX26" fmla="*/ 1903161 w 2538989"/>
                <a:gd name="connsiteY26" fmla="*/ 579 h 4404244"/>
                <a:gd name="connsiteX27" fmla="*/ 1903161 w 2538989"/>
                <a:gd name="connsiteY27" fmla="*/ 579 h 4404244"/>
                <a:gd name="connsiteX28" fmla="*/ 1806494 w 2538989"/>
                <a:gd name="connsiteY28" fmla="*/ 176310 h 4404244"/>
                <a:gd name="connsiteX29" fmla="*/ 1576117 w 2538989"/>
                <a:gd name="connsiteY29" fmla="*/ 472296 h 4404244"/>
                <a:gd name="connsiteX30" fmla="*/ 1366796 w 2538989"/>
                <a:gd name="connsiteY30" fmla="*/ 952880 h 4404244"/>
                <a:gd name="connsiteX31" fmla="*/ 1336481 w 2538989"/>
                <a:gd name="connsiteY31" fmla="*/ 1694723 h 4404244"/>
                <a:gd name="connsiteX32" fmla="*/ 1230466 w 2538989"/>
                <a:gd name="connsiteY32" fmla="*/ 1974547 h 4404244"/>
                <a:gd name="connsiteX33" fmla="*/ 1250341 w 2538989"/>
                <a:gd name="connsiteY33" fmla="*/ 1366850 h 4404244"/>
                <a:gd name="connsiteX34" fmla="*/ 1127770 w 2538989"/>
                <a:gd name="connsiteY34" fmla="*/ 829698 h 4404244"/>
                <a:gd name="connsiteX35" fmla="*/ 1041761 w 2538989"/>
                <a:gd name="connsiteY35" fmla="*/ 459104 h 4404244"/>
                <a:gd name="connsiteX36" fmla="*/ 1020750 w 2538989"/>
                <a:gd name="connsiteY36" fmla="*/ 315916 h 4404244"/>
                <a:gd name="connsiteX37" fmla="*/ 1006073 w 2538989"/>
                <a:gd name="connsiteY37" fmla="*/ 1289184 h 4404244"/>
                <a:gd name="connsiteX38" fmla="*/ 1110560 w 2538989"/>
                <a:gd name="connsiteY38" fmla="*/ 1804626 h 4404244"/>
                <a:gd name="connsiteX39" fmla="*/ 1168307 w 2538989"/>
                <a:gd name="connsiteY39" fmla="*/ 2039458 h 4404244"/>
                <a:gd name="connsiteX40" fmla="*/ 1188182 w 2538989"/>
                <a:gd name="connsiteY40" fmla="*/ 2072001 h 4404244"/>
                <a:gd name="connsiteX41" fmla="*/ 1192157 w 2538989"/>
                <a:gd name="connsiteY41" fmla="*/ 2076194 h 4404244"/>
                <a:gd name="connsiteX42" fmla="*/ 1083652 w 2538989"/>
                <a:gd name="connsiteY42" fmla="*/ 2365934 h 4404244"/>
                <a:gd name="connsiteX43" fmla="*/ 1010485 w 2538989"/>
                <a:gd name="connsiteY43" fmla="*/ 1902910 h 4404244"/>
                <a:gd name="connsiteX44" fmla="*/ 720658 w 2538989"/>
                <a:gd name="connsiteY44" fmla="*/ 1397165 h 4404244"/>
                <a:gd name="connsiteX45" fmla="*/ 518194 w 2538989"/>
                <a:gd name="connsiteY45" fmla="*/ 1048542 h 4404244"/>
                <a:gd name="connsiteX46" fmla="*/ 461452 w 2538989"/>
                <a:gd name="connsiteY46" fmla="*/ 911208 h 4404244"/>
                <a:gd name="connsiteX47" fmla="*/ 570044 w 2538989"/>
                <a:gd name="connsiteY47" fmla="*/ 1878754 h 4404244"/>
                <a:gd name="connsiteX48" fmla="*/ 825057 w 2538989"/>
                <a:gd name="connsiteY48" fmla="*/ 2366895 h 4404244"/>
                <a:gd name="connsiteX49" fmla="*/ 959072 w 2538989"/>
                <a:gd name="connsiteY49" fmla="*/ 2587093 h 4404244"/>
                <a:gd name="connsiteX50" fmla="*/ 992314 w 2538989"/>
                <a:gd name="connsiteY50" fmla="*/ 2611948 h 4404244"/>
                <a:gd name="connsiteX51" fmla="*/ 854062 w 2538989"/>
                <a:gd name="connsiteY51" fmla="*/ 2988134 h 4404244"/>
                <a:gd name="connsiteX52" fmla="*/ 696328 w 2538989"/>
                <a:gd name="connsiteY52" fmla="*/ 2302115 h 4404244"/>
                <a:gd name="connsiteX53" fmla="*/ 405365 w 2538989"/>
                <a:gd name="connsiteY53" fmla="*/ 1865212 h 4404244"/>
                <a:gd name="connsiteX54" fmla="*/ 126240 w 2538989"/>
                <a:gd name="connsiteY54" fmla="*/ 1613694 h 4404244"/>
                <a:gd name="connsiteX55" fmla="*/ 0 w 2538989"/>
                <a:gd name="connsiteY55" fmla="*/ 1457402 h 4404244"/>
                <a:gd name="connsiteX56" fmla="*/ 106147 w 2538989"/>
                <a:gd name="connsiteY56" fmla="*/ 1987564 h 4404244"/>
                <a:gd name="connsiteX57" fmla="*/ 181060 w 2538989"/>
                <a:gd name="connsiteY57" fmla="*/ 2245635 h 4404244"/>
                <a:gd name="connsiteX58" fmla="*/ 189622 w 2538989"/>
                <a:gd name="connsiteY58" fmla="*/ 2270752 h 4404244"/>
                <a:gd name="connsiteX59" fmla="*/ 198227 w 2538989"/>
                <a:gd name="connsiteY59" fmla="*/ 2295170 h 4404244"/>
                <a:gd name="connsiteX60" fmla="*/ 539118 w 2538989"/>
                <a:gd name="connsiteY60" fmla="*/ 2836995 h 4404244"/>
                <a:gd name="connsiteX61" fmla="*/ 765170 w 2538989"/>
                <a:gd name="connsiteY61" fmla="*/ 2986386 h 4404244"/>
                <a:gd name="connsiteX62" fmla="*/ 835366 w 2538989"/>
                <a:gd name="connsiteY62" fmla="*/ 3039459 h 4404244"/>
                <a:gd name="connsiteX63" fmla="*/ 378108 w 2538989"/>
                <a:gd name="connsiteY63" fmla="*/ 4373187 h 4404244"/>
                <a:gd name="connsiteX64" fmla="*/ 449745 w 2538989"/>
                <a:gd name="connsiteY64" fmla="*/ 4404245 h 4404244"/>
                <a:gd name="connsiteX65" fmla="*/ 805968 w 2538989"/>
                <a:gd name="connsiteY65" fmla="*/ 3350122 h 4404244"/>
                <a:gd name="connsiteX66" fmla="*/ 873544 w 2538989"/>
                <a:gd name="connsiteY66" fmla="*/ 3344138 h 4404244"/>
                <a:gd name="connsiteX67" fmla="*/ 1143758 w 2538989"/>
                <a:gd name="connsiteY67" fmla="*/ 3333567 h 4404244"/>
                <a:gd name="connsiteX68" fmla="*/ 1794918 w 2538989"/>
                <a:gd name="connsiteY68" fmla="*/ 2977082 h 4404244"/>
                <a:gd name="connsiteX69" fmla="*/ 1816060 w 2538989"/>
                <a:gd name="connsiteY69" fmla="*/ 2958168 h 4404244"/>
                <a:gd name="connsiteX70" fmla="*/ 2021669 w 2538989"/>
                <a:gd name="connsiteY70" fmla="*/ 2757976 h 4404244"/>
                <a:gd name="connsiteX71" fmla="*/ 2312719 w 2538989"/>
                <a:gd name="connsiteY71" fmla="*/ 2431937 h 4404244"/>
                <a:gd name="connsiteX72" fmla="*/ 2124452 w 2538989"/>
                <a:gd name="connsiteY72" fmla="*/ 2500211 h 4404244"/>
                <a:gd name="connsiteX73" fmla="*/ 1756435 w 2538989"/>
                <a:gd name="connsiteY73" fmla="*/ 2570669 h 4404244"/>
                <a:gd name="connsiteX74" fmla="*/ 1283233 w 2538989"/>
                <a:gd name="connsiteY74" fmla="*/ 2793751 h 4404244"/>
                <a:gd name="connsiteX75" fmla="*/ 844976 w 2538989"/>
                <a:gd name="connsiteY75" fmla="*/ 3234672 h 4404244"/>
                <a:gd name="connsiteX76" fmla="*/ 1018173 w 2538989"/>
                <a:gd name="connsiteY76" fmla="*/ 2722157 h 4404244"/>
                <a:gd name="connsiteX77" fmla="*/ 1022105 w 2538989"/>
                <a:gd name="connsiteY77" fmla="*/ 2722943 h 440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538989" h="4404244">
                  <a:moveTo>
                    <a:pt x="1022105" y="2722943"/>
                  </a:moveTo>
                  <a:cubicBezTo>
                    <a:pt x="1032151" y="2724734"/>
                    <a:pt x="1044513" y="2725607"/>
                    <a:pt x="1059059" y="2723598"/>
                  </a:cubicBezTo>
                  <a:cubicBezTo>
                    <a:pt x="1106890" y="2720497"/>
                    <a:pt x="1176781" y="2687823"/>
                    <a:pt x="1293236" y="2643049"/>
                  </a:cubicBezTo>
                  <a:cubicBezTo>
                    <a:pt x="1408992" y="2596529"/>
                    <a:pt x="1571225" y="2537864"/>
                    <a:pt x="1788016" y="2441852"/>
                  </a:cubicBezTo>
                  <a:cubicBezTo>
                    <a:pt x="2002187" y="2338895"/>
                    <a:pt x="2270916" y="2198634"/>
                    <a:pt x="2538990" y="1829612"/>
                  </a:cubicBezTo>
                  <a:cubicBezTo>
                    <a:pt x="2535146" y="1819478"/>
                    <a:pt x="2492818" y="1855078"/>
                    <a:pt x="2408469" y="1894304"/>
                  </a:cubicBezTo>
                  <a:cubicBezTo>
                    <a:pt x="2324775" y="1935234"/>
                    <a:pt x="2199016" y="1979833"/>
                    <a:pt x="2043335" y="2027052"/>
                  </a:cubicBezTo>
                  <a:cubicBezTo>
                    <a:pt x="1888266" y="2075976"/>
                    <a:pt x="1703231" y="2127564"/>
                    <a:pt x="1515881" y="2221741"/>
                  </a:cubicBezTo>
                  <a:cubicBezTo>
                    <a:pt x="1353473" y="2305129"/>
                    <a:pt x="1189361" y="2420798"/>
                    <a:pt x="1052026" y="2621951"/>
                  </a:cubicBezTo>
                  <a:lnTo>
                    <a:pt x="1149305" y="2334134"/>
                  </a:lnTo>
                  <a:cubicBezTo>
                    <a:pt x="1152494" y="2334439"/>
                    <a:pt x="1155989" y="2334658"/>
                    <a:pt x="1159702" y="2334789"/>
                  </a:cubicBezTo>
                  <a:cubicBezTo>
                    <a:pt x="1160837" y="2334833"/>
                    <a:pt x="1162017" y="2334833"/>
                    <a:pt x="1163196" y="2334833"/>
                  </a:cubicBezTo>
                  <a:cubicBezTo>
                    <a:pt x="1165555" y="2334833"/>
                    <a:pt x="1168045" y="2334789"/>
                    <a:pt x="1170578" y="2334658"/>
                  </a:cubicBezTo>
                  <a:cubicBezTo>
                    <a:pt x="1180712" y="2334134"/>
                    <a:pt x="1192113" y="2332430"/>
                    <a:pt x="1204169" y="2328455"/>
                  </a:cubicBezTo>
                  <a:cubicBezTo>
                    <a:pt x="1255364" y="2315962"/>
                    <a:pt x="1317217" y="2267257"/>
                    <a:pt x="1424674" y="2196668"/>
                  </a:cubicBezTo>
                  <a:cubicBezTo>
                    <a:pt x="1530601" y="2124288"/>
                    <a:pt x="1682045" y="2029892"/>
                    <a:pt x="1876341" y="1884694"/>
                  </a:cubicBezTo>
                  <a:cubicBezTo>
                    <a:pt x="2064564" y="1732552"/>
                    <a:pt x="2295596" y="1529607"/>
                    <a:pt x="2420569" y="1079906"/>
                  </a:cubicBezTo>
                  <a:cubicBezTo>
                    <a:pt x="2411658" y="1069728"/>
                    <a:pt x="2381517" y="1116249"/>
                    <a:pt x="2306778" y="1174738"/>
                  </a:cubicBezTo>
                  <a:cubicBezTo>
                    <a:pt x="2233568" y="1234975"/>
                    <a:pt x="2115759" y="1307181"/>
                    <a:pt x="1966194" y="1387992"/>
                  </a:cubicBezTo>
                  <a:cubicBezTo>
                    <a:pt x="1818157" y="1470506"/>
                    <a:pt x="1638320" y="1561626"/>
                    <a:pt x="1475606" y="1699179"/>
                  </a:cubicBezTo>
                  <a:cubicBezTo>
                    <a:pt x="1412923" y="1753300"/>
                    <a:pt x="1352861" y="1814542"/>
                    <a:pt x="1300312" y="1887359"/>
                  </a:cubicBezTo>
                  <a:lnTo>
                    <a:pt x="1364306" y="1697956"/>
                  </a:lnTo>
                  <a:cubicBezTo>
                    <a:pt x="1377760" y="1681925"/>
                    <a:pt x="1396412" y="1660215"/>
                    <a:pt x="1419869" y="1638549"/>
                  </a:cubicBezTo>
                  <a:cubicBezTo>
                    <a:pt x="1469665" y="1588140"/>
                    <a:pt x="1541565" y="1537950"/>
                    <a:pt x="1616042" y="1452291"/>
                  </a:cubicBezTo>
                  <a:cubicBezTo>
                    <a:pt x="1765957" y="1286913"/>
                    <a:pt x="1921944" y="951613"/>
                    <a:pt x="1903161" y="579"/>
                  </a:cubicBezTo>
                  <a:cubicBezTo>
                    <a:pt x="1903161" y="579"/>
                    <a:pt x="1903161" y="579"/>
                    <a:pt x="1903161" y="579"/>
                  </a:cubicBezTo>
                  <a:lnTo>
                    <a:pt x="1903161" y="579"/>
                  </a:lnTo>
                  <a:lnTo>
                    <a:pt x="1903161" y="579"/>
                  </a:lnTo>
                  <a:cubicBezTo>
                    <a:pt x="1901720" y="-8376"/>
                    <a:pt x="1867517" y="88204"/>
                    <a:pt x="1806494" y="176310"/>
                  </a:cubicBezTo>
                  <a:cubicBezTo>
                    <a:pt x="1746475" y="270749"/>
                    <a:pt x="1659637" y="356714"/>
                    <a:pt x="1576117" y="472296"/>
                  </a:cubicBezTo>
                  <a:cubicBezTo>
                    <a:pt x="1492642" y="588183"/>
                    <a:pt x="1412486" y="733555"/>
                    <a:pt x="1366796" y="952880"/>
                  </a:cubicBezTo>
                  <a:cubicBezTo>
                    <a:pt x="1321760" y="1159275"/>
                    <a:pt x="1308874" y="1434775"/>
                    <a:pt x="1336481" y="1694723"/>
                  </a:cubicBezTo>
                  <a:cubicBezTo>
                    <a:pt x="1316125" y="1748233"/>
                    <a:pt x="1278952" y="1846036"/>
                    <a:pt x="1230466" y="1974547"/>
                  </a:cubicBezTo>
                  <a:cubicBezTo>
                    <a:pt x="1281704" y="1744127"/>
                    <a:pt x="1274584" y="1544983"/>
                    <a:pt x="1250341" y="1366850"/>
                  </a:cubicBezTo>
                  <a:cubicBezTo>
                    <a:pt x="1220943" y="1160498"/>
                    <a:pt x="1168481" y="982452"/>
                    <a:pt x="1127770" y="829698"/>
                  </a:cubicBezTo>
                  <a:cubicBezTo>
                    <a:pt x="1085792" y="677468"/>
                    <a:pt x="1055565" y="550573"/>
                    <a:pt x="1041761" y="459104"/>
                  </a:cubicBezTo>
                  <a:cubicBezTo>
                    <a:pt x="1026735" y="368159"/>
                    <a:pt x="1028176" y="312683"/>
                    <a:pt x="1020750" y="315916"/>
                  </a:cubicBezTo>
                  <a:cubicBezTo>
                    <a:pt x="930548" y="756968"/>
                    <a:pt x="969818" y="1056230"/>
                    <a:pt x="1006073" y="1289184"/>
                  </a:cubicBezTo>
                  <a:cubicBezTo>
                    <a:pt x="1047396" y="1519954"/>
                    <a:pt x="1085792" y="1684371"/>
                    <a:pt x="1110560" y="1804626"/>
                  </a:cubicBezTo>
                  <a:cubicBezTo>
                    <a:pt x="1136594" y="1924314"/>
                    <a:pt x="1148956" y="1999795"/>
                    <a:pt x="1168307" y="2039458"/>
                  </a:cubicBezTo>
                  <a:cubicBezTo>
                    <a:pt x="1174641" y="2054746"/>
                    <a:pt x="1181935" y="2064968"/>
                    <a:pt x="1188182" y="2072001"/>
                  </a:cubicBezTo>
                  <a:cubicBezTo>
                    <a:pt x="1189580" y="2073573"/>
                    <a:pt x="1190890" y="2074927"/>
                    <a:pt x="1192157" y="2076194"/>
                  </a:cubicBezTo>
                  <a:cubicBezTo>
                    <a:pt x="1159265" y="2163645"/>
                    <a:pt x="1122703" y="2261273"/>
                    <a:pt x="1083652" y="2365934"/>
                  </a:cubicBezTo>
                  <a:cubicBezTo>
                    <a:pt x="1099989" y="2189853"/>
                    <a:pt x="1063777" y="2038672"/>
                    <a:pt x="1010485" y="1902910"/>
                  </a:cubicBezTo>
                  <a:cubicBezTo>
                    <a:pt x="930242" y="1704814"/>
                    <a:pt x="813394" y="1539698"/>
                    <a:pt x="720658" y="1397165"/>
                  </a:cubicBezTo>
                  <a:cubicBezTo>
                    <a:pt x="625826" y="1255418"/>
                    <a:pt x="555062" y="1136211"/>
                    <a:pt x="518194" y="1048542"/>
                  </a:cubicBezTo>
                  <a:cubicBezTo>
                    <a:pt x="479187" y="961704"/>
                    <a:pt x="474032" y="906359"/>
                    <a:pt x="461452" y="911208"/>
                  </a:cubicBezTo>
                  <a:cubicBezTo>
                    <a:pt x="363649" y="1367680"/>
                    <a:pt x="474032" y="1655759"/>
                    <a:pt x="570044" y="1878754"/>
                  </a:cubicBezTo>
                  <a:cubicBezTo>
                    <a:pt x="674662" y="2098472"/>
                    <a:pt x="764864" y="2253104"/>
                    <a:pt x="825057" y="2366895"/>
                  </a:cubicBezTo>
                  <a:cubicBezTo>
                    <a:pt x="887391" y="2479855"/>
                    <a:pt x="919584" y="2551973"/>
                    <a:pt x="959072" y="2587093"/>
                  </a:cubicBezTo>
                  <a:cubicBezTo>
                    <a:pt x="970080" y="2598538"/>
                    <a:pt x="981830" y="2606401"/>
                    <a:pt x="992314" y="2611948"/>
                  </a:cubicBezTo>
                  <a:cubicBezTo>
                    <a:pt x="947409" y="2733252"/>
                    <a:pt x="900845" y="2859928"/>
                    <a:pt x="854062" y="2988134"/>
                  </a:cubicBezTo>
                  <a:cubicBezTo>
                    <a:pt x="832265" y="2739848"/>
                    <a:pt x="773120" y="2487762"/>
                    <a:pt x="696328" y="2302115"/>
                  </a:cubicBezTo>
                  <a:cubicBezTo>
                    <a:pt x="612590" y="2094060"/>
                    <a:pt x="507973" y="1964850"/>
                    <a:pt x="405365" y="1865212"/>
                  </a:cubicBezTo>
                  <a:cubicBezTo>
                    <a:pt x="302714" y="1765881"/>
                    <a:pt x="202028" y="1696252"/>
                    <a:pt x="126240" y="1613694"/>
                  </a:cubicBezTo>
                  <a:cubicBezTo>
                    <a:pt x="50584" y="1537513"/>
                    <a:pt x="-174" y="1448316"/>
                    <a:pt x="0" y="1457402"/>
                  </a:cubicBezTo>
                  <a:cubicBezTo>
                    <a:pt x="32718" y="1662923"/>
                    <a:pt x="68406" y="1838042"/>
                    <a:pt x="106147" y="1987564"/>
                  </a:cubicBezTo>
                  <a:cubicBezTo>
                    <a:pt x="130390" y="2083707"/>
                    <a:pt x="155463" y="2169280"/>
                    <a:pt x="181060" y="2245635"/>
                  </a:cubicBezTo>
                  <a:cubicBezTo>
                    <a:pt x="183900" y="2254109"/>
                    <a:pt x="186739" y="2262496"/>
                    <a:pt x="189622" y="2270752"/>
                  </a:cubicBezTo>
                  <a:cubicBezTo>
                    <a:pt x="192461" y="2279007"/>
                    <a:pt x="195344" y="2287132"/>
                    <a:pt x="198227" y="2295170"/>
                  </a:cubicBezTo>
                  <a:cubicBezTo>
                    <a:pt x="310227" y="2608454"/>
                    <a:pt x="431356" y="2753564"/>
                    <a:pt x="539118" y="2836995"/>
                  </a:cubicBezTo>
                  <a:cubicBezTo>
                    <a:pt x="627573" y="2908415"/>
                    <a:pt x="707204" y="2945413"/>
                    <a:pt x="765170" y="2986386"/>
                  </a:cubicBezTo>
                  <a:cubicBezTo>
                    <a:pt x="795004" y="3005562"/>
                    <a:pt x="819073" y="3025743"/>
                    <a:pt x="835366" y="3039459"/>
                  </a:cubicBezTo>
                  <a:cubicBezTo>
                    <a:pt x="650768" y="3546646"/>
                    <a:pt x="466738" y="4069732"/>
                    <a:pt x="378108" y="4373187"/>
                  </a:cubicBezTo>
                  <a:lnTo>
                    <a:pt x="449745" y="4404245"/>
                  </a:lnTo>
                  <a:lnTo>
                    <a:pt x="805968" y="3350122"/>
                  </a:lnTo>
                  <a:cubicBezTo>
                    <a:pt x="824795" y="3347458"/>
                    <a:pt x="848034" y="3344749"/>
                    <a:pt x="873544" y="3344138"/>
                  </a:cubicBezTo>
                  <a:cubicBezTo>
                    <a:pt x="944220" y="3339115"/>
                    <a:pt x="1031365" y="3348812"/>
                    <a:pt x="1143758" y="3333567"/>
                  </a:cubicBezTo>
                  <a:cubicBezTo>
                    <a:pt x="1292668" y="3316531"/>
                    <a:pt x="1493952" y="3243627"/>
                    <a:pt x="1794918" y="2977082"/>
                  </a:cubicBezTo>
                  <a:cubicBezTo>
                    <a:pt x="1801907" y="2970879"/>
                    <a:pt x="1808984" y="2964589"/>
                    <a:pt x="1816060" y="2958168"/>
                  </a:cubicBezTo>
                  <a:cubicBezTo>
                    <a:pt x="1880053" y="2900465"/>
                    <a:pt x="1948415" y="2834156"/>
                    <a:pt x="2021669" y="2757976"/>
                  </a:cubicBezTo>
                  <a:cubicBezTo>
                    <a:pt x="2111173" y="2664847"/>
                    <a:pt x="2207927" y="2556909"/>
                    <a:pt x="2312719" y="2431937"/>
                  </a:cubicBezTo>
                  <a:cubicBezTo>
                    <a:pt x="2317524" y="2424249"/>
                    <a:pt x="2228327" y="2474264"/>
                    <a:pt x="2124452" y="2500211"/>
                  </a:cubicBezTo>
                  <a:cubicBezTo>
                    <a:pt x="2017214" y="2531574"/>
                    <a:pt x="1895255" y="2538913"/>
                    <a:pt x="1756435" y="2570669"/>
                  </a:cubicBezTo>
                  <a:cubicBezTo>
                    <a:pt x="1617440" y="2602688"/>
                    <a:pt x="1461584" y="2659081"/>
                    <a:pt x="1283233" y="2793751"/>
                  </a:cubicBezTo>
                  <a:cubicBezTo>
                    <a:pt x="1139695" y="2899984"/>
                    <a:pt x="981088" y="3058767"/>
                    <a:pt x="844976" y="3234672"/>
                  </a:cubicBezTo>
                  <a:lnTo>
                    <a:pt x="1018173" y="2722157"/>
                  </a:lnTo>
                  <a:cubicBezTo>
                    <a:pt x="1019396" y="2722419"/>
                    <a:pt x="1020707" y="2722681"/>
                    <a:pt x="1022105" y="2722943"/>
                  </a:cubicBezTo>
                  <a:close/>
                </a:path>
              </a:pathLst>
            </a:custGeom>
            <a:solidFill>
              <a:srgbClr val="27CAD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图形 686">
              <a:extLst>
                <a:ext uri="{FF2B5EF4-FFF2-40B4-BE49-F238E27FC236}">
                  <a16:creationId xmlns:a16="http://schemas.microsoft.com/office/drawing/2014/main" id="{66DEAFA7-AF72-2568-835D-4162988A0825}"/>
                </a:ext>
              </a:extLst>
            </p:cNvPr>
            <p:cNvGrpSpPr/>
            <p:nvPr/>
          </p:nvGrpSpPr>
          <p:grpSpPr>
            <a:xfrm rot="14324825" flipH="1" flipV="1">
              <a:off x="-972273" y="4043460"/>
              <a:ext cx="2533964" cy="3235884"/>
              <a:chOff x="-795391" y="3134505"/>
              <a:chExt cx="2533964" cy="3235884"/>
            </a:xfrm>
            <a:solidFill>
              <a:srgbClr val="C8EFEE"/>
            </a:solidFill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9E0E339-F04C-42DE-A5DE-6A1C71A708A5}"/>
                  </a:ext>
                </a:extLst>
              </p:cNvPr>
              <p:cNvSpPr/>
              <p:nvPr/>
            </p:nvSpPr>
            <p:spPr>
              <a:xfrm>
                <a:off x="139481" y="3884386"/>
                <a:ext cx="641026" cy="2486003"/>
              </a:xfrm>
              <a:custGeom>
                <a:avLst/>
                <a:gdLst>
                  <a:gd name="connsiteX0" fmla="*/ 394226 w 641026"/>
                  <a:gd name="connsiteY0" fmla="*/ 1356573 h 2486003"/>
                  <a:gd name="connsiteX1" fmla="*/ 410170 w 641026"/>
                  <a:gd name="connsiteY1" fmla="*/ 988294 h 2486003"/>
                  <a:gd name="connsiteX2" fmla="*/ 201503 w 641026"/>
                  <a:gd name="connsiteY2" fmla="*/ 5242 h 2486003"/>
                  <a:gd name="connsiteX3" fmla="*/ 214476 w 641026"/>
                  <a:gd name="connsiteY3" fmla="*/ 0 h 2486003"/>
                  <a:gd name="connsiteX4" fmla="*/ 424148 w 641026"/>
                  <a:gd name="connsiteY4" fmla="*/ 988294 h 2486003"/>
                  <a:gd name="connsiteX5" fmla="*/ 406369 w 641026"/>
                  <a:gd name="connsiteY5" fmla="*/ 1373828 h 2486003"/>
                  <a:gd name="connsiteX6" fmla="*/ 407068 w 641026"/>
                  <a:gd name="connsiteY6" fmla="*/ 1374876 h 2486003"/>
                  <a:gd name="connsiteX7" fmla="*/ 406151 w 641026"/>
                  <a:gd name="connsiteY7" fmla="*/ 1375488 h 2486003"/>
                  <a:gd name="connsiteX8" fmla="*/ 384004 w 641026"/>
                  <a:gd name="connsiteY8" fmla="*/ 1525708 h 2486003"/>
                  <a:gd name="connsiteX9" fmla="*/ 630412 w 641026"/>
                  <a:gd name="connsiteY9" fmla="*/ 1284455 h 2486003"/>
                  <a:gd name="connsiteX10" fmla="*/ 641026 w 641026"/>
                  <a:gd name="connsiteY10" fmla="*/ 1293585 h 2486003"/>
                  <a:gd name="connsiteX11" fmla="*/ 380422 w 641026"/>
                  <a:gd name="connsiteY11" fmla="*/ 1545365 h 2486003"/>
                  <a:gd name="connsiteX12" fmla="*/ 327611 w 641026"/>
                  <a:gd name="connsiteY12" fmla="*/ 1776091 h 2486003"/>
                  <a:gd name="connsiteX13" fmla="*/ 11314 w 641026"/>
                  <a:gd name="connsiteY13" fmla="*/ 2486003 h 2486003"/>
                  <a:gd name="connsiteX14" fmla="*/ 0 w 641026"/>
                  <a:gd name="connsiteY14" fmla="*/ 2477748 h 2486003"/>
                  <a:gd name="connsiteX15" fmla="*/ 314245 w 641026"/>
                  <a:gd name="connsiteY15" fmla="*/ 1771767 h 2486003"/>
                  <a:gd name="connsiteX16" fmla="*/ 391823 w 641026"/>
                  <a:gd name="connsiteY16" fmla="*/ 1377322 h 2486003"/>
                  <a:gd name="connsiteX17" fmla="*/ 143319 w 641026"/>
                  <a:gd name="connsiteY17" fmla="*/ 1119820 h 2486003"/>
                  <a:gd name="connsiteX18" fmla="*/ 152449 w 641026"/>
                  <a:gd name="connsiteY18" fmla="*/ 1109205 h 2486003"/>
                  <a:gd name="connsiteX19" fmla="*/ 394226 w 641026"/>
                  <a:gd name="connsiteY19" fmla="*/ 1356573 h 248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41026" h="2486003">
                    <a:moveTo>
                      <a:pt x="394226" y="1356573"/>
                    </a:moveTo>
                    <a:cubicBezTo>
                      <a:pt x="407942" y="1234309"/>
                      <a:pt x="413358" y="1111302"/>
                      <a:pt x="410170" y="988294"/>
                    </a:cubicBezTo>
                    <a:cubicBezTo>
                      <a:pt x="401521" y="658674"/>
                      <a:pt x="331324" y="327917"/>
                      <a:pt x="201503" y="5242"/>
                    </a:cubicBezTo>
                    <a:lnTo>
                      <a:pt x="214476" y="0"/>
                    </a:lnTo>
                    <a:cubicBezTo>
                      <a:pt x="344997" y="324379"/>
                      <a:pt x="415542" y="656883"/>
                      <a:pt x="424148" y="988294"/>
                    </a:cubicBezTo>
                    <a:cubicBezTo>
                      <a:pt x="427511" y="1117111"/>
                      <a:pt x="421483" y="1245885"/>
                      <a:pt x="406369" y="1373828"/>
                    </a:cubicBezTo>
                    <a:cubicBezTo>
                      <a:pt x="406588" y="1374177"/>
                      <a:pt x="406850" y="1374527"/>
                      <a:pt x="407068" y="1374876"/>
                    </a:cubicBezTo>
                    <a:lnTo>
                      <a:pt x="406151" y="1375488"/>
                    </a:lnTo>
                    <a:cubicBezTo>
                      <a:pt x="400167" y="1425721"/>
                      <a:pt x="392784" y="1475781"/>
                      <a:pt x="384004" y="1525708"/>
                    </a:cubicBezTo>
                    <a:cubicBezTo>
                      <a:pt x="487704" y="1449921"/>
                      <a:pt x="628927" y="1286203"/>
                      <a:pt x="630412" y="1284455"/>
                    </a:cubicBezTo>
                    <a:lnTo>
                      <a:pt x="641026" y="1293585"/>
                    </a:lnTo>
                    <a:cubicBezTo>
                      <a:pt x="639454" y="1295376"/>
                      <a:pt x="486438" y="1472810"/>
                      <a:pt x="380422" y="1545365"/>
                    </a:cubicBezTo>
                    <a:cubicBezTo>
                      <a:pt x="366182" y="1622812"/>
                      <a:pt x="348622" y="1699779"/>
                      <a:pt x="327611" y="1776091"/>
                    </a:cubicBezTo>
                    <a:cubicBezTo>
                      <a:pt x="206745" y="2214741"/>
                      <a:pt x="13279" y="2483339"/>
                      <a:pt x="11314" y="2486003"/>
                    </a:cubicBezTo>
                    <a:lnTo>
                      <a:pt x="0" y="2477748"/>
                    </a:lnTo>
                    <a:cubicBezTo>
                      <a:pt x="1922" y="2475083"/>
                      <a:pt x="194121" y="2208145"/>
                      <a:pt x="314245" y="1771767"/>
                    </a:cubicBezTo>
                    <a:cubicBezTo>
                      <a:pt x="350020" y="1641901"/>
                      <a:pt x="375880" y="1510070"/>
                      <a:pt x="391823" y="1377322"/>
                    </a:cubicBezTo>
                    <a:cubicBezTo>
                      <a:pt x="320186" y="1272836"/>
                      <a:pt x="145110" y="1121392"/>
                      <a:pt x="143319" y="1119820"/>
                    </a:cubicBezTo>
                    <a:lnTo>
                      <a:pt x="152449" y="1109205"/>
                    </a:lnTo>
                    <a:cubicBezTo>
                      <a:pt x="154196" y="1110778"/>
                      <a:pt x="316866" y="1251432"/>
                      <a:pt x="394226" y="135657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24" name="图形 686">
                <a:extLst>
                  <a:ext uri="{FF2B5EF4-FFF2-40B4-BE49-F238E27FC236}">
                    <a16:creationId xmlns:a16="http://schemas.microsoft.com/office/drawing/2014/main" id="{4EF15E04-9AB8-400E-F54B-BA65C7CEAF2D}"/>
                  </a:ext>
                </a:extLst>
              </p:cNvPr>
              <p:cNvGrpSpPr/>
              <p:nvPr/>
            </p:nvGrpSpPr>
            <p:grpSpPr>
              <a:xfrm>
                <a:off x="-795391" y="4028097"/>
                <a:ext cx="1179970" cy="1079101"/>
                <a:chOff x="-795391" y="4028097"/>
                <a:chExt cx="1179970" cy="1079101"/>
              </a:xfrm>
              <a:grpFill/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1566638-E30C-D820-C3F9-E402A7DFED93}"/>
                    </a:ext>
                  </a:extLst>
                </p:cNvPr>
                <p:cNvSpPr/>
                <p:nvPr/>
              </p:nvSpPr>
              <p:spPr>
                <a:xfrm>
                  <a:off x="-795390" y="4028097"/>
                  <a:ext cx="1179969" cy="1061373"/>
                </a:xfrm>
                <a:custGeom>
                  <a:avLst/>
                  <a:gdLst>
                    <a:gd name="connsiteX0" fmla="*/ 1179969 w 1179969"/>
                    <a:gd name="connsiteY0" fmla="*/ 1061374 h 1061373"/>
                    <a:gd name="connsiteX1" fmla="*/ 0 w 1179969"/>
                    <a:gd name="connsiteY1" fmla="*/ 0 h 1061373"/>
                    <a:gd name="connsiteX2" fmla="*/ 1179969 w 1179969"/>
                    <a:gd name="connsiteY2" fmla="*/ 1061374 h 1061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61373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1145854" y="344604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546A6603-7E03-445D-C93C-5DB72967B163}"/>
                    </a:ext>
                  </a:extLst>
                </p:cNvPr>
                <p:cNvSpPr/>
                <p:nvPr/>
              </p:nvSpPr>
              <p:spPr>
                <a:xfrm>
                  <a:off x="-795391" y="4028098"/>
                  <a:ext cx="1179969" cy="1079100"/>
                </a:xfrm>
                <a:custGeom>
                  <a:avLst/>
                  <a:gdLst>
                    <a:gd name="connsiteX0" fmla="*/ 1179969 w 1179969"/>
                    <a:gd name="connsiteY0" fmla="*/ 1061374 h 1079100"/>
                    <a:gd name="connsiteX1" fmla="*/ 0 w 1179969"/>
                    <a:gd name="connsiteY1" fmla="*/ 0 h 1079100"/>
                    <a:gd name="connsiteX2" fmla="*/ 1179969 w 1179969"/>
                    <a:gd name="connsiteY2" fmla="*/ 1061374 h 107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79100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616609" y="1240730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25" name="图形 686">
                <a:extLst>
                  <a:ext uri="{FF2B5EF4-FFF2-40B4-BE49-F238E27FC236}">
                    <a16:creationId xmlns:a16="http://schemas.microsoft.com/office/drawing/2014/main" id="{EB5976F5-5BC7-D0D8-2926-9EEC04C3C67D}"/>
                  </a:ext>
                </a:extLst>
              </p:cNvPr>
              <p:cNvGrpSpPr/>
              <p:nvPr/>
            </p:nvGrpSpPr>
            <p:grpSpPr>
              <a:xfrm>
                <a:off x="699865" y="4030326"/>
                <a:ext cx="1038708" cy="1218933"/>
                <a:chOff x="699865" y="4030326"/>
                <a:chExt cx="1038708" cy="1218933"/>
              </a:xfrm>
              <a:grpFill/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2707FFBD-2716-1324-C507-0A064BAC56BD}"/>
                    </a:ext>
                  </a:extLst>
                </p:cNvPr>
                <p:cNvSpPr/>
                <p:nvPr/>
              </p:nvSpPr>
              <p:spPr>
                <a:xfrm>
                  <a:off x="722148" y="4030326"/>
                  <a:ext cx="1016425" cy="1218933"/>
                </a:xfrm>
                <a:custGeom>
                  <a:avLst/>
                  <a:gdLst>
                    <a:gd name="connsiteX0" fmla="*/ 0 w 1016425"/>
                    <a:gd name="connsiteY0" fmla="*/ 1218933 h 1218933"/>
                    <a:gd name="connsiteX1" fmla="*/ 1016425 w 1016425"/>
                    <a:gd name="connsiteY1" fmla="*/ 0 h 1218933"/>
                    <a:gd name="connsiteX2" fmla="*/ 0 w 1016425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6425" h="1218933">
                      <a:moveTo>
                        <a:pt x="0" y="1218933"/>
                      </a:moveTo>
                      <a:lnTo>
                        <a:pt x="1016425" y="0"/>
                      </a:lnTo>
                      <a:cubicBezTo>
                        <a:pt x="1016425" y="0"/>
                        <a:pt x="714979" y="1157997"/>
                        <a:pt x="0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15BCDBFE-6D00-264B-23F0-3E29A262B8C6}"/>
                    </a:ext>
                  </a:extLst>
                </p:cNvPr>
                <p:cNvSpPr/>
                <p:nvPr/>
              </p:nvSpPr>
              <p:spPr>
                <a:xfrm>
                  <a:off x="699865" y="4030326"/>
                  <a:ext cx="1038708" cy="1218933"/>
                </a:xfrm>
                <a:custGeom>
                  <a:avLst/>
                  <a:gdLst>
                    <a:gd name="connsiteX0" fmla="*/ 22283 w 1038708"/>
                    <a:gd name="connsiteY0" fmla="*/ 1218933 h 1218933"/>
                    <a:gd name="connsiteX1" fmla="*/ 1038709 w 1038708"/>
                    <a:gd name="connsiteY1" fmla="*/ 0 h 1218933"/>
                    <a:gd name="connsiteX2" fmla="*/ 22283 w 1038708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38708" h="1218933">
                      <a:moveTo>
                        <a:pt x="22283" y="1218933"/>
                      </a:moveTo>
                      <a:lnTo>
                        <a:pt x="1038709" y="0"/>
                      </a:lnTo>
                      <a:cubicBezTo>
                        <a:pt x="1038709" y="0"/>
                        <a:pt x="-178084" y="662692"/>
                        <a:pt x="22283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26" name="图形 686">
                <a:extLst>
                  <a:ext uri="{FF2B5EF4-FFF2-40B4-BE49-F238E27FC236}">
                    <a16:creationId xmlns:a16="http://schemas.microsoft.com/office/drawing/2014/main" id="{98C1E245-932E-9CB9-DC00-3F71A6729397}"/>
                  </a:ext>
                </a:extLst>
              </p:cNvPr>
              <p:cNvGrpSpPr/>
              <p:nvPr/>
            </p:nvGrpSpPr>
            <p:grpSpPr>
              <a:xfrm>
                <a:off x="170538" y="3134505"/>
                <a:ext cx="495601" cy="1551742"/>
                <a:chOff x="170538" y="3134505"/>
                <a:chExt cx="495601" cy="1551742"/>
              </a:xfrm>
              <a:grpFill/>
            </p:grpSpPr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C122792B-4952-3E4D-BC79-2F684CD36FA0}"/>
                    </a:ext>
                  </a:extLst>
                </p:cNvPr>
                <p:cNvSpPr/>
                <p:nvPr/>
              </p:nvSpPr>
              <p:spPr>
                <a:xfrm>
                  <a:off x="216491" y="3134505"/>
                  <a:ext cx="449647" cy="1551742"/>
                </a:xfrm>
                <a:custGeom>
                  <a:avLst/>
                  <a:gdLst>
                    <a:gd name="connsiteX0" fmla="*/ 333072 w 449647"/>
                    <a:gd name="connsiteY0" fmla="*/ 1551743 h 1551742"/>
                    <a:gd name="connsiteX1" fmla="*/ 0 w 449647"/>
                    <a:gd name="connsiteY1" fmla="*/ 0 h 1551742"/>
                    <a:gd name="connsiteX2" fmla="*/ 333072 w 449647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647" h="1551742">
                      <a:moveTo>
                        <a:pt x="333072" y="1551743"/>
                      </a:moveTo>
                      <a:lnTo>
                        <a:pt x="0" y="0"/>
                      </a:lnTo>
                      <a:cubicBezTo>
                        <a:pt x="0" y="0"/>
                        <a:pt x="725900" y="951253"/>
                        <a:pt x="333072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71E367FD-74CF-EF21-8874-DB310F6C1A20}"/>
                    </a:ext>
                  </a:extLst>
                </p:cNvPr>
                <p:cNvSpPr/>
                <p:nvPr/>
              </p:nvSpPr>
              <p:spPr>
                <a:xfrm>
                  <a:off x="170538" y="3134505"/>
                  <a:ext cx="379025" cy="1551742"/>
                </a:xfrm>
                <a:custGeom>
                  <a:avLst/>
                  <a:gdLst>
                    <a:gd name="connsiteX0" fmla="*/ 379025 w 379025"/>
                    <a:gd name="connsiteY0" fmla="*/ 1551743 h 1551742"/>
                    <a:gd name="connsiteX1" fmla="*/ 45953 w 379025"/>
                    <a:gd name="connsiteY1" fmla="*/ 0 h 1551742"/>
                    <a:gd name="connsiteX2" fmla="*/ 379025 w 379025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9025" h="1551742">
                      <a:moveTo>
                        <a:pt x="379025" y="1551743"/>
                      </a:moveTo>
                      <a:lnTo>
                        <a:pt x="45953" y="0"/>
                      </a:lnTo>
                      <a:cubicBezTo>
                        <a:pt x="45953" y="0"/>
                        <a:pt x="-182414" y="1366533"/>
                        <a:pt x="379025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34847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椭圆 46" descr="D:\51PPT模板网\51pptmoban.com\图片.jpg">
            <a:extLst>
              <a:ext uri="{FF2B5EF4-FFF2-40B4-BE49-F238E27FC236}">
                <a16:creationId xmlns:a16="http://schemas.microsoft.com/office/drawing/2014/main" id="{98979CB3-0FF8-94D7-DA82-E0C7401C3107}"/>
              </a:ext>
            </a:extLst>
          </p:cNvPr>
          <p:cNvSpPr/>
          <p:nvPr/>
        </p:nvSpPr>
        <p:spPr>
          <a:xfrm>
            <a:off x="554584" y="1693121"/>
            <a:ext cx="3798845" cy="3798845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3D0D6DF-ED04-BE6A-6946-FF457E6FD3D3}"/>
              </a:ext>
            </a:extLst>
          </p:cNvPr>
          <p:cNvSpPr txBox="1"/>
          <p:nvPr/>
        </p:nvSpPr>
        <p:spPr>
          <a:xfrm>
            <a:off x="359384" y="168482"/>
            <a:ext cx="683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F85728-0892-3B82-41F1-D5D701145EF6}"/>
              </a:ext>
            </a:extLst>
          </p:cNvPr>
          <p:cNvSpPr txBox="1"/>
          <p:nvPr/>
        </p:nvSpPr>
        <p:spPr>
          <a:xfrm>
            <a:off x="1113167" y="230912"/>
            <a:ext cx="25528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" name="空心弧 3">
            <a:extLst>
              <a:ext uri="{FF2B5EF4-FFF2-40B4-BE49-F238E27FC236}">
                <a16:creationId xmlns:a16="http://schemas.microsoft.com/office/drawing/2014/main" id="{CFB97A07-71BC-3701-3820-126579186828}"/>
              </a:ext>
            </a:extLst>
          </p:cNvPr>
          <p:cNvSpPr/>
          <p:nvPr/>
        </p:nvSpPr>
        <p:spPr>
          <a:xfrm rot="5400000">
            <a:off x="678604" y="1713932"/>
            <a:ext cx="4184817" cy="3784356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rgbClr val="E5E5E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540" tIns="59771" rIns="119540" bIns="59771" anchor="ctr"/>
          <a:lstStyle/>
          <a:p>
            <a:pPr algn="ctr" defTabSz="119570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3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FCBB6D1-00AA-01A5-1AAF-1CC8FDEFDFEE}"/>
              </a:ext>
            </a:extLst>
          </p:cNvPr>
          <p:cNvCxnSpPr/>
          <p:nvPr/>
        </p:nvCxnSpPr>
        <p:spPr bwMode="auto">
          <a:xfrm>
            <a:off x="3559545" y="1772492"/>
            <a:ext cx="1865126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/>
        </p:spPr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8ED1BA4-9968-6C80-48C1-7DA2CC72357C}"/>
              </a:ext>
            </a:extLst>
          </p:cNvPr>
          <p:cNvSpPr/>
          <p:nvPr/>
        </p:nvSpPr>
        <p:spPr>
          <a:xfrm>
            <a:off x="3265598" y="1484255"/>
            <a:ext cx="483035" cy="497055"/>
          </a:xfrm>
          <a:prstGeom prst="ellipse">
            <a:avLst/>
          </a:prstGeom>
          <a:solidFill>
            <a:srgbClr val="27C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16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C26DFE6E-6A4B-D104-1DE1-8159B6C7CD1E}"/>
              </a:ext>
            </a:extLst>
          </p:cNvPr>
          <p:cNvSpPr/>
          <p:nvPr/>
        </p:nvSpPr>
        <p:spPr bwMode="auto">
          <a:xfrm>
            <a:off x="5358072" y="1290218"/>
            <a:ext cx="1015217" cy="856884"/>
          </a:xfrm>
          <a:custGeom>
            <a:avLst/>
            <a:gdLst>
              <a:gd name="T0" fmla="*/ 3404 w 3431"/>
              <a:gd name="T1" fmla="*/ 1576 h 2999"/>
              <a:gd name="T2" fmla="*/ 3015 w 3431"/>
              <a:gd name="T3" fmla="*/ 2249 h 2999"/>
              <a:gd name="T4" fmla="*/ 2625 w 3431"/>
              <a:gd name="T5" fmla="*/ 2923 h 2999"/>
              <a:gd name="T6" fmla="*/ 2494 w 3431"/>
              <a:gd name="T7" fmla="*/ 2999 h 2999"/>
              <a:gd name="T8" fmla="*/ 1716 w 3431"/>
              <a:gd name="T9" fmla="*/ 2999 h 2999"/>
              <a:gd name="T10" fmla="*/ 938 w 3431"/>
              <a:gd name="T11" fmla="*/ 2999 h 2999"/>
              <a:gd name="T12" fmla="*/ 806 w 3431"/>
              <a:gd name="T13" fmla="*/ 2923 h 2999"/>
              <a:gd name="T14" fmla="*/ 417 w 3431"/>
              <a:gd name="T15" fmla="*/ 2249 h 2999"/>
              <a:gd name="T16" fmla="*/ 28 w 3431"/>
              <a:gd name="T17" fmla="*/ 1576 h 2999"/>
              <a:gd name="T18" fmla="*/ 28 w 3431"/>
              <a:gd name="T19" fmla="*/ 1424 h 2999"/>
              <a:gd name="T20" fmla="*/ 417 w 3431"/>
              <a:gd name="T21" fmla="*/ 750 h 2999"/>
              <a:gd name="T22" fmla="*/ 806 w 3431"/>
              <a:gd name="T23" fmla="*/ 76 h 2999"/>
              <a:gd name="T24" fmla="*/ 938 w 3431"/>
              <a:gd name="T25" fmla="*/ 0 h 2999"/>
              <a:gd name="T26" fmla="*/ 1716 w 3431"/>
              <a:gd name="T27" fmla="*/ 0 h 2999"/>
              <a:gd name="T28" fmla="*/ 2494 w 3431"/>
              <a:gd name="T29" fmla="*/ 0 h 2999"/>
              <a:gd name="T30" fmla="*/ 2625 w 3431"/>
              <a:gd name="T31" fmla="*/ 76 h 2999"/>
              <a:gd name="T32" fmla="*/ 3015 w 3431"/>
              <a:gd name="T33" fmla="*/ 750 h 2999"/>
              <a:gd name="T34" fmla="*/ 3404 w 3431"/>
              <a:gd name="T35" fmla="*/ 1424 h 2999"/>
              <a:gd name="T36" fmla="*/ 3404 w 3431"/>
              <a:gd name="T37" fmla="*/ 1576 h 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31" h="2999">
                <a:moveTo>
                  <a:pt x="3404" y="1576"/>
                </a:moveTo>
                <a:lnTo>
                  <a:pt x="3015" y="2249"/>
                </a:lnTo>
                <a:lnTo>
                  <a:pt x="2625" y="2923"/>
                </a:lnTo>
                <a:cubicBezTo>
                  <a:pt x="2598" y="2972"/>
                  <a:pt x="2550" y="2999"/>
                  <a:pt x="2494" y="2999"/>
                </a:cubicBezTo>
                <a:lnTo>
                  <a:pt x="1716" y="2999"/>
                </a:lnTo>
                <a:lnTo>
                  <a:pt x="938" y="2999"/>
                </a:lnTo>
                <a:cubicBezTo>
                  <a:pt x="882" y="2999"/>
                  <a:pt x="834" y="2972"/>
                  <a:pt x="806" y="2923"/>
                </a:cubicBezTo>
                <a:lnTo>
                  <a:pt x="417" y="2249"/>
                </a:lnTo>
                <a:lnTo>
                  <a:pt x="28" y="1576"/>
                </a:lnTo>
                <a:cubicBezTo>
                  <a:pt x="0" y="1527"/>
                  <a:pt x="0" y="1472"/>
                  <a:pt x="28" y="1424"/>
                </a:cubicBezTo>
                <a:lnTo>
                  <a:pt x="417" y="750"/>
                </a:lnTo>
                <a:lnTo>
                  <a:pt x="806" y="76"/>
                </a:lnTo>
                <a:cubicBezTo>
                  <a:pt x="834" y="28"/>
                  <a:pt x="882" y="0"/>
                  <a:pt x="938" y="0"/>
                </a:cubicBezTo>
                <a:lnTo>
                  <a:pt x="1716" y="0"/>
                </a:lnTo>
                <a:lnTo>
                  <a:pt x="2494" y="0"/>
                </a:lnTo>
                <a:cubicBezTo>
                  <a:pt x="2550" y="0"/>
                  <a:pt x="2598" y="28"/>
                  <a:pt x="2625" y="76"/>
                </a:cubicBezTo>
                <a:lnTo>
                  <a:pt x="3015" y="750"/>
                </a:lnTo>
                <a:lnTo>
                  <a:pt x="3404" y="1424"/>
                </a:lnTo>
                <a:cubicBezTo>
                  <a:pt x="3431" y="1472"/>
                  <a:pt x="3431" y="1527"/>
                  <a:pt x="3404" y="1576"/>
                </a:cubicBezTo>
                <a:close/>
              </a:path>
            </a:pathLst>
          </a:custGeom>
          <a:solidFill>
            <a:srgbClr val="27C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Box 121">
            <a:extLst>
              <a:ext uri="{FF2B5EF4-FFF2-40B4-BE49-F238E27FC236}">
                <a16:creationId xmlns:a16="http://schemas.microsoft.com/office/drawing/2014/main" id="{9079C222-D8C1-2A54-8BE0-1D670CB71651}"/>
              </a:ext>
            </a:extLst>
          </p:cNvPr>
          <p:cNvSpPr txBox="1"/>
          <p:nvPr/>
        </p:nvSpPr>
        <p:spPr>
          <a:xfrm>
            <a:off x="5494589" y="1441036"/>
            <a:ext cx="757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B53CF04F-F6D5-1410-DA18-F1CCC5182BFE}"/>
              </a:ext>
            </a:extLst>
          </p:cNvPr>
          <p:cNvCxnSpPr/>
          <p:nvPr/>
        </p:nvCxnSpPr>
        <p:spPr bwMode="auto">
          <a:xfrm>
            <a:off x="4687354" y="3032541"/>
            <a:ext cx="1726266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/>
        </p:spPr>
      </p:cxnSp>
      <p:sp>
        <p:nvSpPr>
          <p:cNvPr id="18" name="椭圆 17">
            <a:extLst>
              <a:ext uri="{FF2B5EF4-FFF2-40B4-BE49-F238E27FC236}">
                <a16:creationId xmlns:a16="http://schemas.microsoft.com/office/drawing/2014/main" id="{A8D140F0-AC56-E221-09C0-3D66D472815E}"/>
              </a:ext>
            </a:extLst>
          </p:cNvPr>
          <p:cNvSpPr/>
          <p:nvPr/>
        </p:nvSpPr>
        <p:spPr>
          <a:xfrm>
            <a:off x="4290499" y="2763705"/>
            <a:ext cx="483035" cy="497055"/>
          </a:xfrm>
          <a:prstGeom prst="ellipse">
            <a:avLst/>
          </a:prstGeom>
          <a:solidFill>
            <a:srgbClr val="FCA78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23" name="Freeform 7">
            <a:extLst>
              <a:ext uri="{FF2B5EF4-FFF2-40B4-BE49-F238E27FC236}">
                <a16:creationId xmlns:a16="http://schemas.microsoft.com/office/drawing/2014/main" id="{DD8017A0-57D2-FB23-40A0-FC7F97F1CA10}"/>
              </a:ext>
            </a:extLst>
          </p:cNvPr>
          <p:cNvSpPr/>
          <p:nvPr/>
        </p:nvSpPr>
        <p:spPr bwMode="auto">
          <a:xfrm>
            <a:off x="6330248" y="2535736"/>
            <a:ext cx="1015217" cy="856884"/>
          </a:xfrm>
          <a:custGeom>
            <a:avLst/>
            <a:gdLst>
              <a:gd name="T0" fmla="*/ 3404 w 3431"/>
              <a:gd name="T1" fmla="*/ 1576 h 2999"/>
              <a:gd name="T2" fmla="*/ 3015 w 3431"/>
              <a:gd name="T3" fmla="*/ 2249 h 2999"/>
              <a:gd name="T4" fmla="*/ 2625 w 3431"/>
              <a:gd name="T5" fmla="*/ 2923 h 2999"/>
              <a:gd name="T6" fmla="*/ 2494 w 3431"/>
              <a:gd name="T7" fmla="*/ 2999 h 2999"/>
              <a:gd name="T8" fmla="*/ 1716 w 3431"/>
              <a:gd name="T9" fmla="*/ 2999 h 2999"/>
              <a:gd name="T10" fmla="*/ 938 w 3431"/>
              <a:gd name="T11" fmla="*/ 2999 h 2999"/>
              <a:gd name="T12" fmla="*/ 806 w 3431"/>
              <a:gd name="T13" fmla="*/ 2923 h 2999"/>
              <a:gd name="T14" fmla="*/ 417 w 3431"/>
              <a:gd name="T15" fmla="*/ 2249 h 2999"/>
              <a:gd name="T16" fmla="*/ 28 w 3431"/>
              <a:gd name="T17" fmla="*/ 1576 h 2999"/>
              <a:gd name="T18" fmla="*/ 28 w 3431"/>
              <a:gd name="T19" fmla="*/ 1424 h 2999"/>
              <a:gd name="T20" fmla="*/ 417 w 3431"/>
              <a:gd name="T21" fmla="*/ 750 h 2999"/>
              <a:gd name="T22" fmla="*/ 806 w 3431"/>
              <a:gd name="T23" fmla="*/ 76 h 2999"/>
              <a:gd name="T24" fmla="*/ 938 w 3431"/>
              <a:gd name="T25" fmla="*/ 0 h 2999"/>
              <a:gd name="T26" fmla="*/ 1716 w 3431"/>
              <a:gd name="T27" fmla="*/ 0 h 2999"/>
              <a:gd name="T28" fmla="*/ 2494 w 3431"/>
              <a:gd name="T29" fmla="*/ 0 h 2999"/>
              <a:gd name="T30" fmla="*/ 2625 w 3431"/>
              <a:gd name="T31" fmla="*/ 76 h 2999"/>
              <a:gd name="T32" fmla="*/ 3015 w 3431"/>
              <a:gd name="T33" fmla="*/ 750 h 2999"/>
              <a:gd name="T34" fmla="*/ 3404 w 3431"/>
              <a:gd name="T35" fmla="*/ 1424 h 2999"/>
              <a:gd name="T36" fmla="*/ 3404 w 3431"/>
              <a:gd name="T37" fmla="*/ 1576 h 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31" h="2999">
                <a:moveTo>
                  <a:pt x="3404" y="1576"/>
                </a:moveTo>
                <a:lnTo>
                  <a:pt x="3015" y="2249"/>
                </a:lnTo>
                <a:lnTo>
                  <a:pt x="2625" y="2923"/>
                </a:lnTo>
                <a:cubicBezTo>
                  <a:pt x="2598" y="2972"/>
                  <a:pt x="2550" y="2999"/>
                  <a:pt x="2494" y="2999"/>
                </a:cubicBezTo>
                <a:lnTo>
                  <a:pt x="1716" y="2999"/>
                </a:lnTo>
                <a:lnTo>
                  <a:pt x="938" y="2999"/>
                </a:lnTo>
                <a:cubicBezTo>
                  <a:pt x="882" y="2999"/>
                  <a:pt x="834" y="2972"/>
                  <a:pt x="806" y="2923"/>
                </a:cubicBezTo>
                <a:lnTo>
                  <a:pt x="417" y="2249"/>
                </a:lnTo>
                <a:lnTo>
                  <a:pt x="28" y="1576"/>
                </a:lnTo>
                <a:cubicBezTo>
                  <a:pt x="0" y="1527"/>
                  <a:pt x="0" y="1472"/>
                  <a:pt x="28" y="1424"/>
                </a:cubicBezTo>
                <a:lnTo>
                  <a:pt x="417" y="750"/>
                </a:lnTo>
                <a:lnTo>
                  <a:pt x="806" y="76"/>
                </a:lnTo>
                <a:cubicBezTo>
                  <a:pt x="834" y="28"/>
                  <a:pt x="882" y="0"/>
                  <a:pt x="938" y="0"/>
                </a:cubicBezTo>
                <a:lnTo>
                  <a:pt x="1716" y="0"/>
                </a:lnTo>
                <a:lnTo>
                  <a:pt x="2494" y="0"/>
                </a:lnTo>
                <a:cubicBezTo>
                  <a:pt x="2550" y="0"/>
                  <a:pt x="2598" y="28"/>
                  <a:pt x="2625" y="76"/>
                </a:cubicBezTo>
                <a:lnTo>
                  <a:pt x="3015" y="750"/>
                </a:lnTo>
                <a:lnTo>
                  <a:pt x="3404" y="1424"/>
                </a:lnTo>
                <a:cubicBezTo>
                  <a:pt x="3431" y="1472"/>
                  <a:pt x="3431" y="1527"/>
                  <a:pt x="3404" y="1576"/>
                </a:cubicBezTo>
                <a:close/>
              </a:path>
            </a:pathLst>
          </a:custGeom>
          <a:solidFill>
            <a:srgbClr val="FCA78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178">
            <a:extLst>
              <a:ext uri="{FF2B5EF4-FFF2-40B4-BE49-F238E27FC236}">
                <a16:creationId xmlns:a16="http://schemas.microsoft.com/office/drawing/2014/main" id="{589F7ED7-ED95-D02D-FE57-5A10865D0101}"/>
              </a:ext>
            </a:extLst>
          </p:cNvPr>
          <p:cNvSpPr txBox="1"/>
          <p:nvPr/>
        </p:nvSpPr>
        <p:spPr>
          <a:xfrm>
            <a:off x="6466766" y="2686554"/>
            <a:ext cx="749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400" b="1" dirty="0">
                <a:solidFill>
                  <a:prstClr val="white"/>
                </a:solidFill>
                <a:cs typeface="+mn-ea"/>
                <a:sym typeface="+mn-lt"/>
              </a:rPr>
              <a:t>添加</a:t>
            </a:r>
            <a:endParaRPr lang="en-US" altLang="zh-CN" sz="1400" b="1" dirty="0">
              <a:solidFill>
                <a:prstClr val="white"/>
              </a:solidFill>
              <a:cs typeface="+mn-ea"/>
              <a:sym typeface="+mn-lt"/>
            </a:endParaRPr>
          </a:p>
          <a:p>
            <a:pPr lvl="0" algn="ctr"/>
            <a:r>
              <a:rPr lang="zh-CN" altLang="en-US" sz="1400" b="1" dirty="0">
                <a:solidFill>
                  <a:prstClr val="white"/>
                </a:solidFill>
                <a:cs typeface="+mn-ea"/>
                <a:sym typeface="+mn-lt"/>
              </a:rPr>
              <a:t>标题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1525927-5624-040E-9187-0197E47F7630}"/>
              </a:ext>
            </a:extLst>
          </p:cNvPr>
          <p:cNvCxnSpPr/>
          <p:nvPr/>
        </p:nvCxnSpPr>
        <p:spPr bwMode="auto">
          <a:xfrm>
            <a:off x="4500403" y="4344044"/>
            <a:ext cx="1864156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/>
        </p:spPr>
      </p:cxnSp>
      <p:sp>
        <p:nvSpPr>
          <p:cNvPr id="28" name="椭圆 27">
            <a:extLst>
              <a:ext uri="{FF2B5EF4-FFF2-40B4-BE49-F238E27FC236}">
                <a16:creationId xmlns:a16="http://schemas.microsoft.com/office/drawing/2014/main" id="{9E9073AB-038D-2100-BE24-ABB69BCBA55A}"/>
              </a:ext>
            </a:extLst>
          </p:cNvPr>
          <p:cNvSpPr/>
          <p:nvPr/>
        </p:nvSpPr>
        <p:spPr>
          <a:xfrm>
            <a:off x="4263404" y="4071743"/>
            <a:ext cx="483035" cy="497055"/>
          </a:xfrm>
          <a:prstGeom prst="ellipse">
            <a:avLst/>
          </a:prstGeom>
          <a:solidFill>
            <a:srgbClr val="FCA78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16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Freeform 7">
            <a:extLst>
              <a:ext uri="{FF2B5EF4-FFF2-40B4-BE49-F238E27FC236}">
                <a16:creationId xmlns:a16="http://schemas.microsoft.com/office/drawing/2014/main" id="{E0FACD0E-CC24-340B-C1EB-47A7A9842A51}"/>
              </a:ext>
            </a:extLst>
          </p:cNvPr>
          <p:cNvSpPr/>
          <p:nvPr/>
        </p:nvSpPr>
        <p:spPr bwMode="auto">
          <a:xfrm>
            <a:off x="6205895" y="3834675"/>
            <a:ext cx="1015217" cy="856884"/>
          </a:xfrm>
          <a:custGeom>
            <a:avLst/>
            <a:gdLst>
              <a:gd name="T0" fmla="*/ 3404 w 3431"/>
              <a:gd name="T1" fmla="*/ 1576 h 2999"/>
              <a:gd name="T2" fmla="*/ 3015 w 3431"/>
              <a:gd name="T3" fmla="*/ 2249 h 2999"/>
              <a:gd name="T4" fmla="*/ 2625 w 3431"/>
              <a:gd name="T5" fmla="*/ 2923 h 2999"/>
              <a:gd name="T6" fmla="*/ 2494 w 3431"/>
              <a:gd name="T7" fmla="*/ 2999 h 2999"/>
              <a:gd name="T8" fmla="*/ 1716 w 3431"/>
              <a:gd name="T9" fmla="*/ 2999 h 2999"/>
              <a:gd name="T10" fmla="*/ 938 w 3431"/>
              <a:gd name="T11" fmla="*/ 2999 h 2999"/>
              <a:gd name="T12" fmla="*/ 806 w 3431"/>
              <a:gd name="T13" fmla="*/ 2923 h 2999"/>
              <a:gd name="T14" fmla="*/ 417 w 3431"/>
              <a:gd name="T15" fmla="*/ 2249 h 2999"/>
              <a:gd name="T16" fmla="*/ 28 w 3431"/>
              <a:gd name="T17" fmla="*/ 1576 h 2999"/>
              <a:gd name="T18" fmla="*/ 28 w 3431"/>
              <a:gd name="T19" fmla="*/ 1424 h 2999"/>
              <a:gd name="T20" fmla="*/ 417 w 3431"/>
              <a:gd name="T21" fmla="*/ 750 h 2999"/>
              <a:gd name="T22" fmla="*/ 806 w 3431"/>
              <a:gd name="T23" fmla="*/ 76 h 2999"/>
              <a:gd name="T24" fmla="*/ 938 w 3431"/>
              <a:gd name="T25" fmla="*/ 0 h 2999"/>
              <a:gd name="T26" fmla="*/ 1716 w 3431"/>
              <a:gd name="T27" fmla="*/ 0 h 2999"/>
              <a:gd name="T28" fmla="*/ 2494 w 3431"/>
              <a:gd name="T29" fmla="*/ 0 h 2999"/>
              <a:gd name="T30" fmla="*/ 2625 w 3431"/>
              <a:gd name="T31" fmla="*/ 76 h 2999"/>
              <a:gd name="T32" fmla="*/ 3015 w 3431"/>
              <a:gd name="T33" fmla="*/ 750 h 2999"/>
              <a:gd name="T34" fmla="*/ 3404 w 3431"/>
              <a:gd name="T35" fmla="*/ 1424 h 2999"/>
              <a:gd name="T36" fmla="*/ 3404 w 3431"/>
              <a:gd name="T37" fmla="*/ 1576 h 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31" h="2999">
                <a:moveTo>
                  <a:pt x="3404" y="1576"/>
                </a:moveTo>
                <a:lnTo>
                  <a:pt x="3015" y="2249"/>
                </a:lnTo>
                <a:lnTo>
                  <a:pt x="2625" y="2923"/>
                </a:lnTo>
                <a:cubicBezTo>
                  <a:pt x="2598" y="2972"/>
                  <a:pt x="2550" y="2999"/>
                  <a:pt x="2494" y="2999"/>
                </a:cubicBezTo>
                <a:lnTo>
                  <a:pt x="1716" y="2999"/>
                </a:lnTo>
                <a:lnTo>
                  <a:pt x="938" y="2999"/>
                </a:lnTo>
                <a:cubicBezTo>
                  <a:pt x="882" y="2999"/>
                  <a:pt x="834" y="2972"/>
                  <a:pt x="806" y="2923"/>
                </a:cubicBezTo>
                <a:lnTo>
                  <a:pt x="417" y="2249"/>
                </a:lnTo>
                <a:lnTo>
                  <a:pt x="28" y="1576"/>
                </a:lnTo>
                <a:cubicBezTo>
                  <a:pt x="0" y="1527"/>
                  <a:pt x="0" y="1472"/>
                  <a:pt x="28" y="1424"/>
                </a:cubicBezTo>
                <a:lnTo>
                  <a:pt x="417" y="750"/>
                </a:lnTo>
                <a:lnTo>
                  <a:pt x="806" y="76"/>
                </a:lnTo>
                <a:cubicBezTo>
                  <a:pt x="834" y="28"/>
                  <a:pt x="882" y="0"/>
                  <a:pt x="938" y="0"/>
                </a:cubicBezTo>
                <a:lnTo>
                  <a:pt x="1716" y="0"/>
                </a:lnTo>
                <a:lnTo>
                  <a:pt x="2494" y="0"/>
                </a:lnTo>
                <a:cubicBezTo>
                  <a:pt x="2550" y="0"/>
                  <a:pt x="2598" y="28"/>
                  <a:pt x="2625" y="76"/>
                </a:cubicBezTo>
                <a:lnTo>
                  <a:pt x="3015" y="750"/>
                </a:lnTo>
                <a:lnTo>
                  <a:pt x="3404" y="1424"/>
                </a:lnTo>
                <a:cubicBezTo>
                  <a:pt x="3431" y="1472"/>
                  <a:pt x="3431" y="1527"/>
                  <a:pt x="3404" y="1576"/>
                </a:cubicBezTo>
                <a:close/>
              </a:path>
            </a:pathLst>
          </a:custGeom>
          <a:solidFill>
            <a:srgbClr val="FCA78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TextBox 187">
            <a:extLst>
              <a:ext uri="{FF2B5EF4-FFF2-40B4-BE49-F238E27FC236}">
                <a16:creationId xmlns:a16="http://schemas.microsoft.com/office/drawing/2014/main" id="{C7308494-8A12-D1CE-18ED-A964553EAD48}"/>
              </a:ext>
            </a:extLst>
          </p:cNvPr>
          <p:cNvSpPr txBox="1"/>
          <p:nvPr/>
        </p:nvSpPr>
        <p:spPr>
          <a:xfrm>
            <a:off x="6357404" y="3970503"/>
            <a:ext cx="739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400" b="1" dirty="0">
                <a:solidFill>
                  <a:prstClr val="white"/>
                </a:solidFill>
                <a:cs typeface="+mn-ea"/>
                <a:sym typeface="+mn-lt"/>
              </a:rPr>
              <a:t>添加</a:t>
            </a:r>
            <a:endParaRPr lang="en-US" altLang="zh-CN" sz="1400" b="1">
              <a:solidFill>
                <a:prstClr val="white"/>
              </a:solidFill>
              <a:cs typeface="+mn-ea"/>
              <a:sym typeface="+mn-lt"/>
            </a:endParaRPr>
          </a:p>
          <a:p>
            <a:pPr lvl="0" algn="ctr"/>
            <a:r>
              <a:rPr lang="zh-CN" altLang="en-US" sz="1400" b="1">
                <a:solidFill>
                  <a:prstClr val="white"/>
                </a:solidFill>
                <a:cs typeface="+mn-ea"/>
                <a:sym typeface="+mn-lt"/>
              </a:rPr>
              <a:t>标题</a:t>
            </a:r>
            <a:endParaRPr lang="zh-CN" altLang="en-US" sz="1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C5CBAD73-75FB-A481-623D-DE6DDDD0352E}"/>
              </a:ext>
            </a:extLst>
          </p:cNvPr>
          <p:cNvCxnSpPr/>
          <p:nvPr/>
        </p:nvCxnSpPr>
        <p:spPr bwMode="auto">
          <a:xfrm>
            <a:off x="3623785" y="5488177"/>
            <a:ext cx="1863073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/>
        </p:spPr>
      </p:cxnSp>
      <p:sp>
        <p:nvSpPr>
          <p:cNvPr id="38" name="椭圆 37">
            <a:extLst>
              <a:ext uri="{FF2B5EF4-FFF2-40B4-BE49-F238E27FC236}">
                <a16:creationId xmlns:a16="http://schemas.microsoft.com/office/drawing/2014/main" id="{FB437182-CB06-BA39-155B-5A03A16C6C90}"/>
              </a:ext>
            </a:extLst>
          </p:cNvPr>
          <p:cNvSpPr/>
          <p:nvPr/>
        </p:nvSpPr>
        <p:spPr>
          <a:xfrm>
            <a:off x="3265598" y="5203777"/>
            <a:ext cx="483035" cy="497055"/>
          </a:xfrm>
          <a:prstGeom prst="ellipse">
            <a:avLst/>
          </a:prstGeom>
          <a:solidFill>
            <a:srgbClr val="27C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43" name="Freeform 7">
            <a:extLst>
              <a:ext uri="{FF2B5EF4-FFF2-40B4-BE49-F238E27FC236}">
                <a16:creationId xmlns:a16="http://schemas.microsoft.com/office/drawing/2014/main" id="{7E905FB9-6935-BB32-B846-93C94BE3ACC3}"/>
              </a:ext>
            </a:extLst>
          </p:cNvPr>
          <p:cNvSpPr/>
          <p:nvPr/>
        </p:nvSpPr>
        <p:spPr bwMode="auto">
          <a:xfrm>
            <a:off x="5490670" y="5059734"/>
            <a:ext cx="1015217" cy="856884"/>
          </a:xfrm>
          <a:custGeom>
            <a:avLst/>
            <a:gdLst>
              <a:gd name="T0" fmla="*/ 3404 w 3431"/>
              <a:gd name="T1" fmla="*/ 1576 h 2999"/>
              <a:gd name="T2" fmla="*/ 3015 w 3431"/>
              <a:gd name="T3" fmla="*/ 2249 h 2999"/>
              <a:gd name="T4" fmla="*/ 2625 w 3431"/>
              <a:gd name="T5" fmla="*/ 2923 h 2999"/>
              <a:gd name="T6" fmla="*/ 2494 w 3431"/>
              <a:gd name="T7" fmla="*/ 2999 h 2999"/>
              <a:gd name="T8" fmla="*/ 1716 w 3431"/>
              <a:gd name="T9" fmla="*/ 2999 h 2999"/>
              <a:gd name="T10" fmla="*/ 938 w 3431"/>
              <a:gd name="T11" fmla="*/ 2999 h 2999"/>
              <a:gd name="T12" fmla="*/ 806 w 3431"/>
              <a:gd name="T13" fmla="*/ 2923 h 2999"/>
              <a:gd name="T14" fmla="*/ 417 w 3431"/>
              <a:gd name="T15" fmla="*/ 2249 h 2999"/>
              <a:gd name="T16" fmla="*/ 28 w 3431"/>
              <a:gd name="T17" fmla="*/ 1576 h 2999"/>
              <a:gd name="T18" fmla="*/ 28 w 3431"/>
              <a:gd name="T19" fmla="*/ 1424 h 2999"/>
              <a:gd name="T20" fmla="*/ 417 w 3431"/>
              <a:gd name="T21" fmla="*/ 750 h 2999"/>
              <a:gd name="T22" fmla="*/ 806 w 3431"/>
              <a:gd name="T23" fmla="*/ 76 h 2999"/>
              <a:gd name="T24" fmla="*/ 938 w 3431"/>
              <a:gd name="T25" fmla="*/ 0 h 2999"/>
              <a:gd name="T26" fmla="*/ 1716 w 3431"/>
              <a:gd name="T27" fmla="*/ 0 h 2999"/>
              <a:gd name="T28" fmla="*/ 2494 w 3431"/>
              <a:gd name="T29" fmla="*/ 0 h 2999"/>
              <a:gd name="T30" fmla="*/ 2625 w 3431"/>
              <a:gd name="T31" fmla="*/ 76 h 2999"/>
              <a:gd name="T32" fmla="*/ 3015 w 3431"/>
              <a:gd name="T33" fmla="*/ 750 h 2999"/>
              <a:gd name="T34" fmla="*/ 3404 w 3431"/>
              <a:gd name="T35" fmla="*/ 1424 h 2999"/>
              <a:gd name="T36" fmla="*/ 3404 w 3431"/>
              <a:gd name="T37" fmla="*/ 1576 h 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31" h="2999">
                <a:moveTo>
                  <a:pt x="3404" y="1576"/>
                </a:moveTo>
                <a:lnTo>
                  <a:pt x="3015" y="2249"/>
                </a:lnTo>
                <a:lnTo>
                  <a:pt x="2625" y="2923"/>
                </a:lnTo>
                <a:cubicBezTo>
                  <a:pt x="2598" y="2972"/>
                  <a:pt x="2550" y="2999"/>
                  <a:pt x="2494" y="2999"/>
                </a:cubicBezTo>
                <a:lnTo>
                  <a:pt x="1716" y="2999"/>
                </a:lnTo>
                <a:lnTo>
                  <a:pt x="938" y="2999"/>
                </a:lnTo>
                <a:cubicBezTo>
                  <a:pt x="882" y="2999"/>
                  <a:pt x="834" y="2972"/>
                  <a:pt x="806" y="2923"/>
                </a:cubicBezTo>
                <a:lnTo>
                  <a:pt x="417" y="2249"/>
                </a:lnTo>
                <a:lnTo>
                  <a:pt x="28" y="1576"/>
                </a:lnTo>
                <a:cubicBezTo>
                  <a:pt x="0" y="1527"/>
                  <a:pt x="0" y="1472"/>
                  <a:pt x="28" y="1424"/>
                </a:cubicBezTo>
                <a:lnTo>
                  <a:pt x="417" y="750"/>
                </a:lnTo>
                <a:lnTo>
                  <a:pt x="806" y="76"/>
                </a:lnTo>
                <a:cubicBezTo>
                  <a:pt x="834" y="28"/>
                  <a:pt x="882" y="0"/>
                  <a:pt x="938" y="0"/>
                </a:cubicBezTo>
                <a:lnTo>
                  <a:pt x="1716" y="0"/>
                </a:lnTo>
                <a:lnTo>
                  <a:pt x="2494" y="0"/>
                </a:lnTo>
                <a:cubicBezTo>
                  <a:pt x="2550" y="0"/>
                  <a:pt x="2598" y="28"/>
                  <a:pt x="2625" y="76"/>
                </a:cubicBezTo>
                <a:lnTo>
                  <a:pt x="3015" y="750"/>
                </a:lnTo>
                <a:lnTo>
                  <a:pt x="3404" y="1424"/>
                </a:lnTo>
                <a:cubicBezTo>
                  <a:pt x="3431" y="1472"/>
                  <a:pt x="3431" y="1527"/>
                  <a:pt x="3404" y="1576"/>
                </a:cubicBezTo>
                <a:close/>
              </a:path>
            </a:pathLst>
          </a:custGeom>
          <a:solidFill>
            <a:srgbClr val="27C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TextBox 196">
            <a:extLst>
              <a:ext uri="{FF2B5EF4-FFF2-40B4-BE49-F238E27FC236}">
                <a16:creationId xmlns:a16="http://schemas.microsoft.com/office/drawing/2014/main" id="{5D99FBBF-9791-A592-B16A-AEBEDF84716C}"/>
              </a:ext>
            </a:extLst>
          </p:cNvPr>
          <p:cNvSpPr txBox="1"/>
          <p:nvPr/>
        </p:nvSpPr>
        <p:spPr>
          <a:xfrm>
            <a:off x="5632185" y="5195562"/>
            <a:ext cx="734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400" b="1" dirty="0">
                <a:solidFill>
                  <a:prstClr val="white"/>
                </a:solidFill>
                <a:cs typeface="+mn-ea"/>
                <a:sym typeface="+mn-lt"/>
              </a:rPr>
              <a:t>添加</a:t>
            </a:r>
            <a:endParaRPr lang="en-US" altLang="zh-CN" sz="1400" b="1" dirty="0">
              <a:solidFill>
                <a:prstClr val="white"/>
              </a:solidFill>
              <a:cs typeface="+mn-ea"/>
              <a:sym typeface="+mn-lt"/>
            </a:endParaRPr>
          </a:p>
          <a:p>
            <a:pPr lvl="0" algn="ctr"/>
            <a:r>
              <a:rPr lang="zh-CN" altLang="en-US" sz="1400" b="1" dirty="0">
                <a:solidFill>
                  <a:prstClr val="white"/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1F6E828-0383-CF19-5D8A-F3D464B87EC4}"/>
              </a:ext>
            </a:extLst>
          </p:cNvPr>
          <p:cNvGrpSpPr/>
          <p:nvPr/>
        </p:nvGrpSpPr>
        <p:grpSpPr>
          <a:xfrm>
            <a:off x="6466766" y="1277159"/>
            <a:ext cx="2900586" cy="816522"/>
            <a:chOff x="283599" y="1906534"/>
            <a:chExt cx="2900586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681828A-E80B-40B5-BCA9-C7ACE9A70A13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C5CDA23-2384-DB8A-013B-153849226D2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1DA5508-B667-ED96-AE71-B56F6FB558BC}"/>
              </a:ext>
            </a:extLst>
          </p:cNvPr>
          <p:cNvGrpSpPr/>
          <p:nvPr/>
        </p:nvGrpSpPr>
        <p:grpSpPr>
          <a:xfrm>
            <a:off x="7334792" y="2561633"/>
            <a:ext cx="2900586" cy="816522"/>
            <a:chOff x="283599" y="1906534"/>
            <a:chExt cx="2900586" cy="8165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662C83C-3DA4-3FCC-119A-BD750ED4FAFB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8DE3D7C-CAFB-2C02-A238-60CC532B78D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FA1500E-35FB-34F5-DA3F-4054B3AEC214}"/>
              </a:ext>
            </a:extLst>
          </p:cNvPr>
          <p:cNvGrpSpPr/>
          <p:nvPr/>
        </p:nvGrpSpPr>
        <p:grpSpPr>
          <a:xfrm>
            <a:off x="7334792" y="3846107"/>
            <a:ext cx="2900586" cy="816522"/>
            <a:chOff x="283599" y="1906534"/>
            <a:chExt cx="2900586" cy="81652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28839B3F-3B71-76CC-60FF-756C2B6C2D36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694CB0B-77BE-E360-87A2-654CA717DED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45452CA-C389-C0A8-FD5B-9D49190DB069}"/>
              </a:ext>
            </a:extLst>
          </p:cNvPr>
          <p:cNvGrpSpPr/>
          <p:nvPr/>
        </p:nvGrpSpPr>
        <p:grpSpPr>
          <a:xfrm>
            <a:off x="6559605" y="5059734"/>
            <a:ext cx="2900586" cy="816522"/>
            <a:chOff x="283599" y="1906534"/>
            <a:chExt cx="2900586" cy="81652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50F99C5-96CC-5217-5BF3-D6F7D5BC0AB1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BAE24D9F-3CF2-2EE7-0182-1577A885441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586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 descr="D:\51PPT模板网\51pptmoban.com\图片.jpg">
            <a:extLst>
              <a:ext uri="{FF2B5EF4-FFF2-40B4-BE49-F238E27FC236}">
                <a16:creationId xmlns:a16="http://schemas.microsoft.com/office/drawing/2014/main" id="{2CFD32B6-D1BA-FDE0-42DF-994C6199EEDA}"/>
              </a:ext>
            </a:extLst>
          </p:cNvPr>
          <p:cNvSpPr/>
          <p:nvPr/>
        </p:nvSpPr>
        <p:spPr>
          <a:xfrm>
            <a:off x="5036456" y="0"/>
            <a:ext cx="7155543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3D0D6DF-ED04-BE6A-6946-FF457E6FD3D3}"/>
              </a:ext>
            </a:extLst>
          </p:cNvPr>
          <p:cNvSpPr txBox="1"/>
          <p:nvPr/>
        </p:nvSpPr>
        <p:spPr>
          <a:xfrm>
            <a:off x="359384" y="168482"/>
            <a:ext cx="683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F85728-0892-3B82-41F1-D5D701145EF6}"/>
              </a:ext>
            </a:extLst>
          </p:cNvPr>
          <p:cNvSpPr txBox="1"/>
          <p:nvPr/>
        </p:nvSpPr>
        <p:spPr>
          <a:xfrm>
            <a:off x="1113167" y="230912"/>
            <a:ext cx="25528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2" name="圆角矩形 132">
            <a:extLst>
              <a:ext uri="{FF2B5EF4-FFF2-40B4-BE49-F238E27FC236}">
                <a16:creationId xmlns:a16="http://schemas.microsoft.com/office/drawing/2014/main" id="{83F2A8EA-64B7-A359-3C21-43AC4ABDD3E7}"/>
              </a:ext>
            </a:extLst>
          </p:cNvPr>
          <p:cNvSpPr/>
          <p:nvPr/>
        </p:nvSpPr>
        <p:spPr>
          <a:xfrm>
            <a:off x="908829" y="4474118"/>
            <a:ext cx="1065278" cy="1065278"/>
          </a:xfrm>
          <a:prstGeom prst="roundRect">
            <a:avLst>
              <a:gd name="adj" fmla="val 0"/>
            </a:avLst>
          </a:prstGeom>
          <a:solidFill>
            <a:srgbClr val="27CADB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 defTabSz="457200"/>
            <a:endParaRPr lang="zh-CN" altLang="en-US" kern="0" spc="3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4" name="圆角矩形 143">
            <a:extLst>
              <a:ext uri="{FF2B5EF4-FFF2-40B4-BE49-F238E27FC236}">
                <a16:creationId xmlns:a16="http://schemas.microsoft.com/office/drawing/2014/main" id="{45C233E0-D9A7-2A66-501B-A3AAB6FAA7B2}"/>
              </a:ext>
            </a:extLst>
          </p:cNvPr>
          <p:cNvSpPr/>
          <p:nvPr/>
        </p:nvSpPr>
        <p:spPr>
          <a:xfrm>
            <a:off x="2055422" y="4474118"/>
            <a:ext cx="3836919" cy="106527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45" name="任意多边形 116" descr="D:\51PPT模板网\51pptmoban.com\图片.jpg">
            <a:extLst>
              <a:ext uri="{FF2B5EF4-FFF2-40B4-BE49-F238E27FC236}">
                <a16:creationId xmlns:a16="http://schemas.microsoft.com/office/drawing/2014/main" id="{04B2E0DD-9DAB-E0E6-BAAB-549CE914A09D}"/>
              </a:ext>
            </a:extLst>
          </p:cNvPr>
          <p:cNvSpPr/>
          <p:nvPr/>
        </p:nvSpPr>
        <p:spPr>
          <a:xfrm>
            <a:off x="1122297" y="4691257"/>
            <a:ext cx="631000" cy="631000"/>
          </a:xfrm>
          <a:custGeom>
            <a:avLst/>
            <a:gdLst>
              <a:gd name="connsiteX0" fmla="*/ 357820 w 715640"/>
              <a:gd name="connsiteY0" fmla="*/ 286160 h 715640"/>
              <a:gd name="connsiteX1" fmla="*/ 429480 w 715640"/>
              <a:gd name="connsiteY1" fmla="*/ 357820 h 715640"/>
              <a:gd name="connsiteX2" fmla="*/ 357820 w 715640"/>
              <a:gd name="connsiteY2" fmla="*/ 429480 h 715640"/>
              <a:gd name="connsiteX3" fmla="*/ 286160 w 715640"/>
              <a:gd name="connsiteY3" fmla="*/ 357820 h 715640"/>
              <a:gd name="connsiteX4" fmla="*/ 357820 w 715640"/>
              <a:gd name="connsiteY4" fmla="*/ 286160 h 715640"/>
              <a:gd name="connsiteX5" fmla="*/ 357820 w 715640"/>
              <a:gd name="connsiteY5" fmla="*/ 240322 h 715640"/>
              <a:gd name="connsiteX6" fmla="*/ 240322 w 715640"/>
              <a:gd name="connsiteY6" fmla="*/ 357820 h 715640"/>
              <a:gd name="connsiteX7" fmla="*/ 357820 w 715640"/>
              <a:gd name="connsiteY7" fmla="*/ 475318 h 715640"/>
              <a:gd name="connsiteX8" fmla="*/ 475318 w 715640"/>
              <a:gd name="connsiteY8" fmla="*/ 357820 h 715640"/>
              <a:gd name="connsiteX9" fmla="*/ 357820 w 715640"/>
              <a:gd name="connsiteY9" fmla="*/ 240322 h 715640"/>
              <a:gd name="connsiteX10" fmla="*/ 357820 w 715640"/>
              <a:gd name="connsiteY10" fmla="*/ 0 h 715640"/>
              <a:gd name="connsiteX11" fmla="*/ 393623 w 715640"/>
              <a:gd name="connsiteY11" fmla="*/ 3610 h 715640"/>
              <a:gd name="connsiteX12" fmla="*/ 437784 w 715640"/>
              <a:gd name="connsiteY12" fmla="*/ 100264 h 715640"/>
              <a:gd name="connsiteX13" fmla="*/ 463278 w 715640"/>
              <a:gd name="connsiteY13" fmla="*/ 108178 h 715640"/>
              <a:gd name="connsiteX14" fmla="*/ 483460 w 715640"/>
              <a:gd name="connsiteY14" fmla="*/ 119132 h 715640"/>
              <a:gd name="connsiteX15" fmla="*/ 583160 w 715640"/>
              <a:gd name="connsiteY15" fmla="*/ 81967 h 715640"/>
              <a:gd name="connsiteX16" fmla="*/ 610837 w 715640"/>
              <a:gd name="connsiteY16" fmla="*/ 104803 h 715640"/>
              <a:gd name="connsiteX17" fmla="*/ 633672 w 715640"/>
              <a:gd name="connsiteY17" fmla="*/ 132480 h 715640"/>
              <a:gd name="connsiteX18" fmla="*/ 596507 w 715640"/>
              <a:gd name="connsiteY18" fmla="*/ 232180 h 715640"/>
              <a:gd name="connsiteX19" fmla="*/ 607460 w 715640"/>
              <a:gd name="connsiteY19" fmla="*/ 252360 h 715640"/>
              <a:gd name="connsiteX20" fmla="*/ 615374 w 715640"/>
              <a:gd name="connsiteY20" fmla="*/ 277855 h 715640"/>
              <a:gd name="connsiteX21" fmla="*/ 712031 w 715640"/>
              <a:gd name="connsiteY21" fmla="*/ 322018 h 715640"/>
              <a:gd name="connsiteX22" fmla="*/ 715640 w 715640"/>
              <a:gd name="connsiteY22" fmla="*/ 357820 h 715640"/>
              <a:gd name="connsiteX23" fmla="*/ 712031 w 715640"/>
              <a:gd name="connsiteY23" fmla="*/ 393622 h 715640"/>
              <a:gd name="connsiteX24" fmla="*/ 615374 w 715640"/>
              <a:gd name="connsiteY24" fmla="*/ 437784 h 715640"/>
              <a:gd name="connsiteX25" fmla="*/ 607460 w 715640"/>
              <a:gd name="connsiteY25" fmla="*/ 463278 h 715640"/>
              <a:gd name="connsiteX26" fmla="*/ 596507 w 715640"/>
              <a:gd name="connsiteY26" fmla="*/ 483459 h 715640"/>
              <a:gd name="connsiteX27" fmla="*/ 633673 w 715640"/>
              <a:gd name="connsiteY27" fmla="*/ 583161 h 715640"/>
              <a:gd name="connsiteX28" fmla="*/ 610837 w 715640"/>
              <a:gd name="connsiteY28" fmla="*/ 610837 h 715640"/>
              <a:gd name="connsiteX29" fmla="*/ 583161 w 715640"/>
              <a:gd name="connsiteY29" fmla="*/ 633673 h 715640"/>
              <a:gd name="connsiteX30" fmla="*/ 483459 w 715640"/>
              <a:gd name="connsiteY30" fmla="*/ 596507 h 715640"/>
              <a:gd name="connsiteX31" fmla="*/ 463278 w 715640"/>
              <a:gd name="connsiteY31" fmla="*/ 607460 h 715640"/>
              <a:gd name="connsiteX32" fmla="*/ 437784 w 715640"/>
              <a:gd name="connsiteY32" fmla="*/ 615374 h 715640"/>
              <a:gd name="connsiteX33" fmla="*/ 393622 w 715640"/>
              <a:gd name="connsiteY33" fmla="*/ 712031 h 715640"/>
              <a:gd name="connsiteX34" fmla="*/ 357820 w 715640"/>
              <a:gd name="connsiteY34" fmla="*/ 715640 h 715640"/>
              <a:gd name="connsiteX35" fmla="*/ 322018 w 715640"/>
              <a:gd name="connsiteY35" fmla="*/ 712031 h 715640"/>
              <a:gd name="connsiteX36" fmla="*/ 277855 w 715640"/>
              <a:gd name="connsiteY36" fmla="*/ 615374 h 715640"/>
              <a:gd name="connsiteX37" fmla="*/ 252360 w 715640"/>
              <a:gd name="connsiteY37" fmla="*/ 607460 h 715640"/>
              <a:gd name="connsiteX38" fmla="*/ 232180 w 715640"/>
              <a:gd name="connsiteY38" fmla="*/ 596507 h 715640"/>
              <a:gd name="connsiteX39" fmla="*/ 132480 w 715640"/>
              <a:gd name="connsiteY39" fmla="*/ 633672 h 715640"/>
              <a:gd name="connsiteX40" fmla="*/ 104803 w 715640"/>
              <a:gd name="connsiteY40" fmla="*/ 610837 h 715640"/>
              <a:gd name="connsiteX41" fmla="*/ 81967 w 715640"/>
              <a:gd name="connsiteY41" fmla="*/ 583160 h 715640"/>
              <a:gd name="connsiteX42" fmla="*/ 119132 w 715640"/>
              <a:gd name="connsiteY42" fmla="*/ 483460 h 715640"/>
              <a:gd name="connsiteX43" fmla="*/ 108178 w 715640"/>
              <a:gd name="connsiteY43" fmla="*/ 463278 h 715640"/>
              <a:gd name="connsiteX44" fmla="*/ 100264 w 715640"/>
              <a:gd name="connsiteY44" fmla="*/ 437784 h 715640"/>
              <a:gd name="connsiteX45" fmla="*/ 3610 w 715640"/>
              <a:gd name="connsiteY45" fmla="*/ 393623 h 715640"/>
              <a:gd name="connsiteX46" fmla="*/ 0 w 715640"/>
              <a:gd name="connsiteY46" fmla="*/ 357820 h 715640"/>
              <a:gd name="connsiteX47" fmla="*/ 3610 w 715640"/>
              <a:gd name="connsiteY47" fmla="*/ 322018 h 715640"/>
              <a:gd name="connsiteX48" fmla="*/ 100264 w 715640"/>
              <a:gd name="connsiteY48" fmla="*/ 277856 h 715640"/>
              <a:gd name="connsiteX49" fmla="*/ 108178 w 715640"/>
              <a:gd name="connsiteY49" fmla="*/ 252360 h 715640"/>
              <a:gd name="connsiteX50" fmla="*/ 119132 w 715640"/>
              <a:gd name="connsiteY50" fmla="*/ 232179 h 715640"/>
              <a:gd name="connsiteX51" fmla="*/ 81967 w 715640"/>
              <a:gd name="connsiteY51" fmla="*/ 132480 h 715640"/>
              <a:gd name="connsiteX52" fmla="*/ 104803 w 715640"/>
              <a:gd name="connsiteY52" fmla="*/ 104803 h 715640"/>
              <a:gd name="connsiteX53" fmla="*/ 132480 w 715640"/>
              <a:gd name="connsiteY53" fmla="*/ 81967 h 715640"/>
              <a:gd name="connsiteX54" fmla="*/ 232179 w 715640"/>
              <a:gd name="connsiteY54" fmla="*/ 119132 h 715640"/>
              <a:gd name="connsiteX55" fmla="*/ 252360 w 715640"/>
              <a:gd name="connsiteY55" fmla="*/ 108178 h 715640"/>
              <a:gd name="connsiteX56" fmla="*/ 277856 w 715640"/>
              <a:gd name="connsiteY56" fmla="*/ 100264 h 715640"/>
              <a:gd name="connsiteX57" fmla="*/ 322018 w 715640"/>
              <a:gd name="connsiteY57" fmla="*/ 3610 h 715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715640" h="715640">
                <a:moveTo>
                  <a:pt x="357820" y="286160"/>
                </a:moveTo>
                <a:cubicBezTo>
                  <a:pt x="397397" y="286160"/>
                  <a:pt x="429480" y="318243"/>
                  <a:pt x="429480" y="357820"/>
                </a:cubicBezTo>
                <a:cubicBezTo>
                  <a:pt x="429480" y="397397"/>
                  <a:pt x="397397" y="429480"/>
                  <a:pt x="357820" y="429480"/>
                </a:cubicBezTo>
                <a:cubicBezTo>
                  <a:pt x="318243" y="429480"/>
                  <a:pt x="286160" y="397397"/>
                  <a:pt x="286160" y="357820"/>
                </a:cubicBezTo>
                <a:cubicBezTo>
                  <a:pt x="286160" y="318243"/>
                  <a:pt x="318243" y="286160"/>
                  <a:pt x="357820" y="286160"/>
                </a:cubicBezTo>
                <a:close/>
                <a:moveTo>
                  <a:pt x="357820" y="240322"/>
                </a:moveTo>
                <a:cubicBezTo>
                  <a:pt x="292928" y="240322"/>
                  <a:pt x="240322" y="292928"/>
                  <a:pt x="240322" y="357820"/>
                </a:cubicBezTo>
                <a:cubicBezTo>
                  <a:pt x="240322" y="422712"/>
                  <a:pt x="292928" y="475318"/>
                  <a:pt x="357820" y="475318"/>
                </a:cubicBezTo>
                <a:cubicBezTo>
                  <a:pt x="422712" y="475318"/>
                  <a:pt x="475318" y="422712"/>
                  <a:pt x="475318" y="357820"/>
                </a:cubicBezTo>
                <a:cubicBezTo>
                  <a:pt x="475318" y="292928"/>
                  <a:pt x="422712" y="240322"/>
                  <a:pt x="357820" y="240322"/>
                </a:cubicBezTo>
                <a:close/>
                <a:moveTo>
                  <a:pt x="357820" y="0"/>
                </a:moveTo>
                <a:lnTo>
                  <a:pt x="393623" y="3610"/>
                </a:lnTo>
                <a:lnTo>
                  <a:pt x="437784" y="100264"/>
                </a:lnTo>
                <a:lnTo>
                  <a:pt x="463278" y="108178"/>
                </a:lnTo>
                <a:lnTo>
                  <a:pt x="483460" y="119132"/>
                </a:lnTo>
                <a:lnTo>
                  <a:pt x="583160" y="81967"/>
                </a:lnTo>
                <a:lnTo>
                  <a:pt x="610837" y="104803"/>
                </a:lnTo>
                <a:lnTo>
                  <a:pt x="633672" y="132480"/>
                </a:lnTo>
                <a:lnTo>
                  <a:pt x="596507" y="232180"/>
                </a:lnTo>
                <a:lnTo>
                  <a:pt x="607460" y="252360"/>
                </a:lnTo>
                <a:lnTo>
                  <a:pt x="615374" y="277855"/>
                </a:lnTo>
                <a:lnTo>
                  <a:pt x="712031" y="322018"/>
                </a:lnTo>
                <a:lnTo>
                  <a:pt x="715640" y="357820"/>
                </a:lnTo>
                <a:lnTo>
                  <a:pt x="712031" y="393622"/>
                </a:lnTo>
                <a:lnTo>
                  <a:pt x="615374" y="437784"/>
                </a:lnTo>
                <a:lnTo>
                  <a:pt x="607460" y="463278"/>
                </a:lnTo>
                <a:lnTo>
                  <a:pt x="596507" y="483459"/>
                </a:lnTo>
                <a:lnTo>
                  <a:pt x="633673" y="583161"/>
                </a:lnTo>
                <a:lnTo>
                  <a:pt x="610837" y="610837"/>
                </a:lnTo>
                <a:lnTo>
                  <a:pt x="583161" y="633673"/>
                </a:lnTo>
                <a:lnTo>
                  <a:pt x="483459" y="596507"/>
                </a:lnTo>
                <a:lnTo>
                  <a:pt x="463278" y="607460"/>
                </a:lnTo>
                <a:lnTo>
                  <a:pt x="437784" y="615374"/>
                </a:lnTo>
                <a:lnTo>
                  <a:pt x="393622" y="712031"/>
                </a:lnTo>
                <a:lnTo>
                  <a:pt x="357820" y="715640"/>
                </a:lnTo>
                <a:lnTo>
                  <a:pt x="322018" y="712031"/>
                </a:lnTo>
                <a:lnTo>
                  <a:pt x="277855" y="615374"/>
                </a:lnTo>
                <a:lnTo>
                  <a:pt x="252360" y="607460"/>
                </a:lnTo>
                <a:lnTo>
                  <a:pt x="232180" y="596507"/>
                </a:lnTo>
                <a:lnTo>
                  <a:pt x="132480" y="633672"/>
                </a:lnTo>
                <a:lnTo>
                  <a:pt x="104803" y="610837"/>
                </a:lnTo>
                <a:lnTo>
                  <a:pt x="81967" y="583160"/>
                </a:lnTo>
                <a:lnTo>
                  <a:pt x="119132" y="483460"/>
                </a:lnTo>
                <a:lnTo>
                  <a:pt x="108178" y="463278"/>
                </a:lnTo>
                <a:lnTo>
                  <a:pt x="100264" y="437784"/>
                </a:lnTo>
                <a:lnTo>
                  <a:pt x="3610" y="393623"/>
                </a:lnTo>
                <a:lnTo>
                  <a:pt x="0" y="357820"/>
                </a:lnTo>
                <a:lnTo>
                  <a:pt x="3610" y="322018"/>
                </a:lnTo>
                <a:lnTo>
                  <a:pt x="100264" y="277856"/>
                </a:lnTo>
                <a:lnTo>
                  <a:pt x="108178" y="252360"/>
                </a:lnTo>
                <a:lnTo>
                  <a:pt x="119132" y="232179"/>
                </a:lnTo>
                <a:lnTo>
                  <a:pt x="81967" y="132480"/>
                </a:lnTo>
                <a:lnTo>
                  <a:pt x="104803" y="104803"/>
                </a:lnTo>
                <a:lnTo>
                  <a:pt x="132480" y="81967"/>
                </a:lnTo>
                <a:lnTo>
                  <a:pt x="232179" y="119132"/>
                </a:lnTo>
                <a:lnTo>
                  <a:pt x="252360" y="108178"/>
                </a:lnTo>
                <a:lnTo>
                  <a:pt x="277856" y="100264"/>
                </a:lnTo>
                <a:lnTo>
                  <a:pt x="322018" y="361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圆角矩形 118">
            <a:extLst>
              <a:ext uri="{FF2B5EF4-FFF2-40B4-BE49-F238E27FC236}">
                <a16:creationId xmlns:a16="http://schemas.microsoft.com/office/drawing/2014/main" id="{ADC03B92-1838-9B21-3880-3128E115E66F}"/>
              </a:ext>
            </a:extLst>
          </p:cNvPr>
          <p:cNvSpPr/>
          <p:nvPr/>
        </p:nvSpPr>
        <p:spPr>
          <a:xfrm>
            <a:off x="908829" y="3100341"/>
            <a:ext cx="1065278" cy="1065278"/>
          </a:xfrm>
          <a:prstGeom prst="roundRect">
            <a:avLst>
              <a:gd name="adj" fmla="val 0"/>
            </a:avLst>
          </a:prstGeom>
          <a:solidFill>
            <a:srgbClr val="FCA78A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 defTabSz="457200"/>
            <a:endParaRPr lang="zh-CN" altLang="en-US" kern="0" spc="3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0" name="圆角矩形 129">
            <a:extLst>
              <a:ext uri="{FF2B5EF4-FFF2-40B4-BE49-F238E27FC236}">
                <a16:creationId xmlns:a16="http://schemas.microsoft.com/office/drawing/2014/main" id="{BFA53EA5-4411-8BEF-01A0-08AD0D2AC690}"/>
              </a:ext>
            </a:extLst>
          </p:cNvPr>
          <p:cNvSpPr/>
          <p:nvPr/>
        </p:nvSpPr>
        <p:spPr>
          <a:xfrm>
            <a:off x="2055422" y="3100341"/>
            <a:ext cx="3836919" cy="106527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31" name="任意多边形 158">
            <a:extLst>
              <a:ext uri="{FF2B5EF4-FFF2-40B4-BE49-F238E27FC236}">
                <a16:creationId xmlns:a16="http://schemas.microsoft.com/office/drawing/2014/main" id="{FBE57431-1D96-D52C-041A-FC89443B48CD}"/>
              </a:ext>
            </a:extLst>
          </p:cNvPr>
          <p:cNvSpPr>
            <a:spLocks noChangeAspect="1"/>
          </p:cNvSpPr>
          <p:nvPr/>
        </p:nvSpPr>
        <p:spPr>
          <a:xfrm>
            <a:off x="1232972" y="3346888"/>
            <a:ext cx="411340" cy="532639"/>
          </a:xfrm>
          <a:custGeom>
            <a:avLst/>
            <a:gdLst>
              <a:gd name="connsiteX0" fmla="*/ 223135 w 446271"/>
              <a:gd name="connsiteY0" fmla="*/ 391949 h 577870"/>
              <a:gd name="connsiteX1" fmla="*/ 253202 w 446271"/>
              <a:gd name="connsiteY1" fmla="*/ 422017 h 577870"/>
              <a:gd name="connsiteX2" fmla="*/ 253202 w 446271"/>
              <a:gd name="connsiteY2" fmla="*/ 496584 h 577870"/>
              <a:gd name="connsiteX3" fmla="*/ 223135 w 446271"/>
              <a:gd name="connsiteY3" fmla="*/ 526651 h 577870"/>
              <a:gd name="connsiteX4" fmla="*/ 193067 w 446271"/>
              <a:gd name="connsiteY4" fmla="*/ 496584 h 577870"/>
              <a:gd name="connsiteX5" fmla="*/ 193067 w 446271"/>
              <a:gd name="connsiteY5" fmla="*/ 422017 h 577870"/>
              <a:gd name="connsiteX6" fmla="*/ 223135 w 446271"/>
              <a:gd name="connsiteY6" fmla="*/ 391949 h 577870"/>
              <a:gd name="connsiteX7" fmla="*/ 223135 w 446271"/>
              <a:gd name="connsiteY7" fmla="*/ 365760 h 577870"/>
              <a:gd name="connsiteX8" fmla="*/ 166830 w 446271"/>
              <a:gd name="connsiteY8" fmla="*/ 422065 h 577870"/>
              <a:gd name="connsiteX9" fmla="*/ 166830 w 446271"/>
              <a:gd name="connsiteY9" fmla="*/ 496535 h 577870"/>
              <a:gd name="connsiteX10" fmla="*/ 223135 w 446271"/>
              <a:gd name="connsiteY10" fmla="*/ 552840 h 577870"/>
              <a:gd name="connsiteX11" fmla="*/ 223135 w 446271"/>
              <a:gd name="connsiteY11" fmla="*/ 552840 h 577870"/>
              <a:gd name="connsiteX12" fmla="*/ 279440 w 446271"/>
              <a:gd name="connsiteY12" fmla="*/ 496535 h 577870"/>
              <a:gd name="connsiteX13" fmla="*/ 279440 w 446271"/>
              <a:gd name="connsiteY13" fmla="*/ 422065 h 577870"/>
              <a:gd name="connsiteX14" fmla="*/ 223135 w 446271"/>
              <a:gd name="connsiteY14" fmla="*/ 365760 h 577870"/>
              <a:gd name="connsiteX15" fmla="*/ 223135 w 446271"/>
              <a:gd name="connsiteY15" fmla="*/ 78391 h 577870"/>
              <a:gd name="connsiteX16" fmla="*/ 133135 w 446271"/>
              <a:gd name="connsiteY16" fmla="*/ 168391 h 577870"/>
              <a:gd name="connsiteX17" fmla="*/ 133135 w 446271"/>
              <a:gd name="connsiteY17" fmla="*/ 276615 h 577870"/>
              <a:gd name="connsiteX18" fmla="*/ 313135 w 446271"/>
              <a:gd name="connsiteY18" fmla="*/ 276615 h 577870"/>
              <a:gd name="connsiteX19" fmla="*/ 313135 w 446271"/>
              <a:gd name="connsiteY19" fmla="*/ 168391 h 577870"/>
              <a:gd name="connsiteX20" fmla="*/ 223135 w 446271"/>
              <a:gd name="connsiteY20" fmla="*/ 78391 h 577870"/>
              <a:gd name="connsiteX21" fmla="*/ 223136 w 446271"/>
              <a:gd name="connsiteY21" fmla="*/ 0 h 577870"/>
              <a:gd name="connsiteX22" fmla="*/ 391673 w 446271"/>
              <a:gd name="connsiteY22" fmla="*/ 168537 h 577870"/>
              <a:gd name="connsiteX23" fmla="*/ 391673 w 446271"/>
              <a:gd name="connsiteY23" fmla="*/ 276615 h 577870"/>
              <a:gd name="connsiteX24" fmla="*/ 426955 w 446271"/>
              <a:gd name="connsiteY24" fmla="*/ 276615 h 577870"/>
              <a:gd name="connsiteX25" fmla="*/ 446271 w 446271"/>
              <a:gd name="connsiteY25" fmla="*/ 295931 h 577870"/>
              <a:gd name="connsiteX26" fmla="*/ 446271 w 446271"/>
              <a:gd name="connsiteY26" fmla="*/ 558554 h 577870"/>
              <a:gd name="connsiteX27" fmla="*/ 426955 w 446271"/>
              <a:gd name="connsiteY27" fmla="*/ 577870 h 577870"/>
              <a:gd name="connsiteX28" fmla="*/ 19316 w 446271"/>
              <a:gd name="connsiteY28" fmla="*/ 577870 h 577870"/>
              <a:gd name="connsiteX29" fmla="*/ 0 w 446271"/>
              <a:gd name="connsiteY29" fmla="*/ 558554 h 577870"/>
              <a:gd name="connsiteX30" fmla="*/ 0 w 446271"/>
              <a:gd name="connsiteY30" fmla="*/ 295931 h 577870"/>
              <a:gd name="connsiteX31" fmla="*/ 19316 w 446271"/>
              <a:gd name="connsiteY31" fmla="*/ 276615 h 577870"/>
              <a:gd name="connsiteX32" fmla="*/ 54599 w 446271"/>
              <a:gd name="connsiteY32" fmla="*/ 276615 h 577870"/>
              <a:gd name="connsiteX33" fmla="*/ 54599 w 446271"/>
              <a:gd name="connsiteY33" fmla="*/ 168537 h 577870"/>
              <a:gd name="connsiteX34" fmla="*/ 223136 w 446271"/>
              <a:gd name="connsiteY34" fmla="*/ 0 h 577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46271" h="577870">
                <a:moveTo>
                  <a:pt x="223135" y="391949"/>
                </a:moveTo>
                <a:cubicBezTo>
                  <a:pt x="239741" y="391949"/>
                  <a:pt x="253202" y="405411"/>
                  <a:pt x="253202" y="422017"/>
                </a:cubicBezTo>
                <a:lnTo>
                  <a:pt x="253202" y="496584"/>
                </a:lnTo>
                <a:cubicBezTo>
                  <a:pt x="253202" y="513189"/>
                  <a:pt x="239741" y="526651"/>
                  <a:pt x="223135" y="526651"/>
                </a:cubicBezTo>
                <a:cubicBezTo>
                  <a:pt x="206529" y="526651"/>
                  <a:pt x="193067" y="513189"/>
                  <a:pt x="193067" y="496584"/>
                </a:cubicBezTo>
                <a:lnTo>
                  <a:pt x="193067" y="422017"/>
                </a:lnTo>
                <a:cubicBezTo>
                  <a:pt x="193067" y="405411"/>
                  <a:pt x="206529" y="391949"/>
                  <a:pt x="223135" y="391949"/>
                </a:cubicBezTo>
                <a:close/>
                <a:moveTo>
                  <a:pt x="223135" y="365760"/>
                </a:moveTo>
                <a:cubicBezTo>
                  <a:pt x="192039" y="365760"/>
                  <a:pt x="166830" y="390969"/>
                  <a:pt x="166830" y="422065"/>
                </a:cubicBezTo>
                <a:lnTo>
                  <a:pt x="166830" y="496535"/>
                </a:lnTo>
                <a:cubicBezTo>
                  <a:pt x="166830" y="527631"/>
                  <a:pt x="192039" y="552840"/>
                  <a:pt x="223135" y="552840"/>
                </a:cubicBezTo>
                <a:lnTo>
                  <a:pt x="223135" y="552840"/>
                </a:lnTo>
                <a:cubicBezTo>
                  <a:pt x="254231" y="552840"/>
                  <a:pt x="279440" y="527631"/>
                  <a:pt x="279440" y="496535"/>
                </a:cubicBezTo>
                <a:cubicBezTo>
                  <a:pt x="279440" y="471712"/>
                  <a:pt x="279440" y="446889"/>
                  <a:pt x="279440" y="422065"/>
                </a:cubicBezTo>
                <a:cubicBezTo>
                  <a:pt x="279440" y="390969"/>
                  <a:pt x="254231" y="365760"/>
                  <a:pt x="223135" y="365760"/>
                </a:cubicBezTo>
                <a:close/>
                <a:moveTo>
                  <a:pt x="223135" y="78391"/>
                </a:moveTo>
                <a:cubicBezTo>
                  <a:pt x="173429" y="78391"/>
                  <a:pt x="133135" y="118685"/>
                  <a:pt x="133135" y="168391"/>
                </a:cubicBezTo>
                <a:lnTo>
                  <a:pt x="133135" y="276615"/>
                </a:lnTo>
                <a:lnTo>
                  <a:pt x="313135" y="276615"/>
                </a:lnTo>
                <a:lnTo>
                  <a:pt x="313135" y="168391"/>
                </a:lnTo>
                <a:cubicBezTo>
                  <a:pt x="313135" y="118685"/>
                  <a:pt x="272841" y="78391"/>
                  <a:pt x="223135" y="78391"/>
                </a:cubicBezTo>
                <a:close/>
                <a:moveTo>
                  <a:pt x="223136" y="0"/>
                </a:moveTo>
                <a:cubicBezTo>
                  <a:pt x="316216" y="0"/>
                  <a:pt x="391673" y="75457"/>
                  <a:pt x="391673" y="168537"/>
                </a:cubicBezTo>
                <a:lnTo>
                  <a:pt x="391673" y="276615"/>
                </a:lnTo>
                <a:lnTo>
                  <a:pt x="426955" y="276615"/>
                </a:lnTo>
                <a:cubicBezTo>
                  <a:pt x="437623" y="276615"/>
                  <a:pt x="446271" y="285263"/>
                  <a:pt x="446271" y="295931"/>
                </a:cubicBezTo>
                <a:lnTo>
                  <a:pt x="446271" y="558554"/>
                </a:lnTo>
                <a:cubicBezTo>
                  <a:pt x="446271" y="569222"/>
                  <a:pt x="437623" y="577870"/>
                  <a:pt x="426955" y="577870"/>
                </a:cubicBezTo>
                <a:lnTo>
                  <a:pt x="19316" y="577870"/>
                </a:lnTo>
                <a:cubicBezTo>
                  <a:pt x="8648" y="577870"/>
                  <a:pt x="0" y="569222"/>
                  <a:pt x="0" y="558554"/>
                </a:cubicBezTo>
                <a:lnTo>
                  <a:pt x="0" y="295931"/>
                </a:lnTo>
                <a:cubicBezTo>
                  <a:pt x="0" y="285263"/>
                  <a:pt x="8648" y="276615"/>
                  <a:pt x="19316" y="276615"/>
                </a:cubicBezTo>
                <a:lnTo>
                  <a:pt x="54599" y="276615"/>
                </a:lnTo>
                <a:lnTo>
                  <a:pt x="54599" y="168537"/>
                </a:lnTo>
                <a:cubicBezTo>
                  <a:pt x="54599" y="75457"/>
                  <a:pt x="130056" y="0"/>
                  <a:pt x="223136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圆角矩形 2">
            <a:extLst>
              <a:ext uri="{FF2B5EF4-FFF2-40B4-BE49-F238E27FC236}">
                <a16:creationId xmlns:a16="http://schemas.microsoft.com/office/drawing/2014/main" id="{6A0A8A76-0C98-FF73-B33C-AFDF0B283C57}"/>
              </a:ext>
            </a:extLst>
          </p:cNvPr>
          <p:cNvSpPr/>
          <p:nvPr/>
        </p:nvSpPr>
        <p:spPr>
          <a:xfrm>
            <a:off x="908829" y="1726565"/>
            <a:ext cx="1065278" cy="1065278"/>
          </a:xfrm>
          <a:prstGeom prst="roundRect">
            <a:avLst>
              <a:gd name="adj" fmla="val 0"/>
            </a:avLst>
          </a:prstGeom>
          <a:solidFill>
            <a:srgbClr val="27CADB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 defTabSz="457200"/>
            <a:endParaRPr lang="zh-CN" altLang="en-US" kern="0" spc="3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6" name="圆角矩形 3">
            <a:extLst>
              <a:ext uri="{FF2B5EF4-FFF2-40B4-BE49-F238E27FC236}">
                <a16:creationId xmlns:a16="http://schemas.microsoft.com/office/drawing/2014/main" id="{D63E0149-5265-2AFE-4192-DED51730E6EC}"/>
              </a:ext>
            </a:extLst>
          </p:cNvPr>
          <p:cNvSpPr/>
          <p:nvPr/>
        </p:nvSpPr>
        <p:spPr>
          <a:xfrm>
            <a:off x="2055422" y="1726565"/>
            <a:ext cx="3836919" cy="106527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7" name="任意多边形 164" descr="D:\51PPT模板网\51pptmoban.com\图片.jpg">
            <a:extLst>
              <a:ext uri="{FF2B5EF4-FFF2-40B4-BE49-F238E27FC236}">
                <a16:creationId xmlns:a16="http://schemas.microsoft.com/office/drawing/2014/main" id="{C8B6A804-3CB9-110F-725E-56A3138C696A}"/>
              </a:ext>
            </a:extLst>
          </p:cNvPr>
          <p:cNvSpPr/>
          <p:nvPr/>
        </p:nvSpPr>
        <p:spPr>
          <a:xfrm>
            <a:off x="1071539" y="2024116"/>
            <a:ext cx="750692" cy="528263"/>
          </a:xfrm>
          <a:custGeom>
            <a:avLst/>
            <a:gdLst>
              <a:gd name="connsiteX0" fmla="*/ 427778 w 851386"/>
              <a:gd name="connsiteY0" fmla="*/ 414000 h 599122"/>
              <a:gd name="connsiteX1" fmla="*/ 504848 w 851386"/>
              <a:gd name="connsiteY1" fmla="*/ 429560 h 599122"/>
              <a:gd name="connsiteX2" fmla="*/ 557818 w 851386"/>
              <a:gd name="connsiteY2" fmla="*/ 465274 h 599122"/>
              <a:gd name="connsiteX3" fmla="*/ 423970 w 851386"/>
              <a:gd name="connsiteY3" fmla="*/ 599122 h 599122"/>
              <a:gd name="connsiteX4" fmla="*/ 293188 w 851386"/>
              <a:gd name="connsiteY4" fmla="*/ 468340 h 599122"/>
              <a:gd name="connsiteX5" fmla="*/ 350708 w 851386"/>
              <a:gd name="connsiteY5" fmla="*/ 429561 h 599122"/>
              <a:gd name="connsiteX6" fmla="*/ 427778 w 851386"/>
              <a:gd name="connsiteY6" fmla="*/ 414000 h 599122"/>
              <a:gd name="connsiteX7" fmla="*/ 427780 w 851386"/>
              <a:gd name="connsiteY7" fmla="*/ 198000 h 599122"/>
              <a:gd name="connsiteX8" fmla="*/ 659250 w 851386"/>
              <a:gd name="connsiteY8" fmla="*/ 268705 h 599122"/>
              <a:gd name="connsiteX9" fmla="*/ 711379 w 851386"/>
              <a:gd name="connsiteY9" fmla="*/ 311715 h 599122"/>
              <a:gd name="connsiteX10" fmla="*/ 617701 w 851386"/>
              <a:gd name="connsiteY10" fmla="*/ 405391 h 599122"/>
              <a:gd name="connsiteX11" fmla="*/ 585179 w 851386"/>
              <a:gd name="connsiteY11" fmla="*/ 378559 h 599122"/>
              <a:gd name="connsiteX12" fmla="*/ 427778 w 851386"/>
              <a:gd name="connsiteY12" fmla="*/ 330480 h 599122"/>
              <a:gd name="connsiteX13" fmla="*/ 270380 w 851386"/>
              <a:gd name="connsiteY13" fmla="*/ 378559 h 599122"/>
              <a:gd name="connsiteX14" fmla="*/ 233684 w 851386"/>
              <a:gd name="connsiteY14" fmla="*/ 408835 h 599122"/>
              <a:gd name="connsiteX15" fmla="*/ 140006 w 851386"/>
              <a:gd name="connsiteY15" fmla="*/ 315158 h 599122"/>
              <a:gd name="connsiteX16" fmla="*/ 196307 w 851386"/>
              <a:gd name="connsiteY16" fmla="*/ 268705 h 599122"/>
              <a:gd name="connsiteX17" fmla="*/ 427780 w 851386"/>
              <a:gd name="connsiteY17" fmla="*/ 198000 h 599122"/>
              <a:gd name="connsiteX18" fmla="*/ 427779 w 851386"/>
              <a:gd name="connsiteY18" fmla="*/ 0 h 599122"/>
              <a:gd name="connsiteX19" fmla="*/ 769954 w 851386"/>
              <a:gd name="connsiteY19" fmla="*/ 104521 h 599122"/>
              <a:gd name="connsiteX20" fmla="*/ 851386 w 851386"/>
              <a:gd name="connsiteY20" fmla="*/ 171707 h 599122"/>
              <a:gd name="connsiteX21" fmla="*/ 756181 w 851386"/>
              <a:gd name="connsiteY21" fmla="*/ 266912 h 599122"/>
              <a:gd name="connsiteX22" fmla="*/ 694676 w 851386"/>
              <a:gd name="connsiteY22" fmla="*/ 216165 h 599122"/>
              <a:gd name="connsiteX23" fmla="*/ 427778 w 851386"/>
              <a:gd name="connsiteY23" fmla="*/ 134639 h 599122"/>
              <a:gd name="connsiteX24" fmla="*/ 160882 w 851386"/>
              <a:gd name="connsiteY24" fmla="*/ 216166 h 599122"/>
              <a:gd name="connsiteX25" fmla="*/ 95203 w 851386"/>
              <a:gd name="connsiteY25" fmla="*/ 270354 h 599122"/>
              <a:gd name="connsiteX26" fmla="*/ 0 w 851386"/>
              <a:gd name="connsiteY26" fmla="*/ 175151 h 599122"/>
              <a:gd name="connsiteX27" fmla="*/ 85604 w 851386"/>
              <a:gd name="connsiteY27" fmla="*/ 104520 h 599122"/>
              <a:gd name="connsiteX28" fmla="*/ 427779 w 851386"/>
              <a:gd name="connsiteY28" fmla="*/ 0 h 599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51386" h="599122">
                <a:moveTo>
                  <a:pt x="427778" y="414000"/>
                </a:moveTo>
                <a:cubicBezTo>
                  <a:pt x="455116" y="414000"/>
                  <a:pt x="481160" y="419540"/>
                  <a:pt x="504848" y="429560"/>
                </a:cubicBezTo>
                <a:lnTo>
                  <a:pt x="557818" y="465274"/>
                </a:lnTo>
                <a:lnTo>
                  <a:pt x="423970" y="599122"/>
                </a:lnTo>
                <a:lnTo>
                  <a:pt x="293188" y="468340"/>
                </a:lnTo>
                <a:lnTo>
                  <a:pt x="350708" y="429561"/>
                </a:lnTo>
                <a:cubicBezTo>
                  <a:pt x="374396" y="419541"/>
                  <a:pt x="400440" y="414000"/>
                  <a:pt x="427778" y="414000"/>
                </a:cubicBezTo>
                <a:close/>
                <a:moveTo>
                  <a:pt x="427780" y="198000"/>
                </a:moveTo>
                <a:cubicBezTo>
                  <a:pt x="513523" y="198000"/>
                  <a:pt x="593176" y="224066"/>
                  <a:pt x="659250" y="268705"/>
                </a:cubicBezTo>
                <a:lnTo>
                  <a:pt x="711379" y="311715"/>
                </a:lnTo>
                <a:lnTo>
                  <a:pt x="617701" y="405391"/>
                </a:lnTo>
                <a:lnTo>
                  <a:pt x="585179" y="378559"/>
                </a:lnTo>
                <a:cubicBezTo>
                  <a:pt x="540248" y="348204"/>
                  <a:pt x="486084" y="330480"/>
                  <a:pt x="427778" y="330480"/>
                </a:cubicBezTo>
                <a:cubicBezTo>
                  <a:pt x="369475" y="330480"/>
                  <a:pt x="315309" y="348204"/>
                  <a:pt x="270380" y="378559"/>
                </a:cubicBezTo>
                <a:lnTo>
                  <a:pt x="233684" y="408835"/>
                </a:lnTo>
                <a:lnTo>
                  <a:pt x="140006" y="315158"/>
                </a:lnTo>
                <a:lnTo>
                  <a:pt x="196307" y="268705"/>
                </a:lnTo>
                <a:cubicBezTo>
                  <a:pt x="262383" y="224066"/>
                  <a:pt x="342038" y="198000"/>
                  <a:pt x="427780" y="198000"/>
                </a:cubicBezTo>
                <a:close/>
                <a:moveTo>
                  <a:pt x="427779" y="0"/>
                </a:moveTo>
                <a:cubicBezTo>
                  <a:pt x="554529" y="0"/>
                  <a:pt x="672279" y="38530"/>
                  <a:pt x="769954" y="104521"/>
                </a:cubicBezTo>
                <a:lnTo>
                  <a:pt x="851386" y="171707"/>
                </a:lnTo>
                <a:lnTo>
                  <a:pt x="756181" y="266912"/>
                </a:lnTo>
                <a:lnTo>
                  <a:pt x="694676" y="216165"/>
                </a:lnTo>
                <a:cubicBezTo>
                  <a:pt x="618488" y="164695"/>
                  <a:pt x="526644" y="134639"/>
                  <a:pt x="427778" y="134639"/>
                </a:cubicBezTo>
                <a:cubicBezTo>
                  <a:pt x="328915" y="134640"/>
                  <a:pt x="237069" y="164695"/>
                  <a:pt x="160882" y="216166"/>
                </a:cubicBezTo>
                <a:lnTo>
                  <a:pt x="95203" y="270354"/>
                </a:lnTo>
                <a:lnTo>
                  <a:pt x="0" y="175151"/>
                </a:lnTo>
                <a:lnTo>
                  <a:pt x="85604" y="104520"/>
                </a:lnTo>
                <a:cubicBezTo>
                  <a:pt x="183280" y="38530"/>
                  <a:pt x="301030" y="0"/>
                  <a:pt x="427779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EAF8ACF-3388-10C8-CD19-E3AC8E066586}"/>
              </a:ext>
            </a:extLst>
          </p:cNvPr>
          <p:cNvGrpSpPr/>
          <p:nvPr/>
        </p:nvGrpSpPr>
        <p:grpSpPr>
          <a:xfrm>
            <a:off x="2389585" y="1850943"/>
            <a:ext cx="2900586" cy="816522"/>
            <a:chOff x="283599" y="1906534"/>
            <a:chExt cx="2900586" cy="81652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AC91A3F-AAB2-3CE7-BB35-59FB482E3812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9DDF371-7CF4-226E-5676-B3DE9459A35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38FA0234-C077-5A88-A304-4BF38B0D51EF}"/>
              </a:ext>
            </a:extLst>
          </p:cNvPr>
          <p:cNvGrpSpPr/>
          <p:nvPr/>
        </p:nvGrpSpPr>
        <p:grpSpPr>
          <a:xfrm>
            <a:off x="2389585" y="3228084"/>
            <a:ext cx="2900586" cy="816522"/>
            <a:chOff x="283599" y="1906534"/>
            <a:chExt cx="2900586" cy="81652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F1E905D7-EC6F-31A9-3E59-273E5AEE8616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7B125A9-44CB-46B1-3855-5F7E484C087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FA66C047-C3A6-63C7-4419-2C3BBFD0290C}"/>
              </a:ext>
            </a:extLst>
          </p:cNvPr>
          <p:cNvGrpSpPr/>
          <p:nvPr/>
        </p:nvGrpSpPr>
        <p:grpSpPr>
          <a:xfrm>
            <a:off x="2389585" y="4613010"/>
            <a:ext cx="2900586" cy="816522"/>
            <a:chOff x="283599" y="1906534"/>
            <a:chExt cx="2900586" cy="816522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71B431C-8736-2589-F2E3-9F1DF74942DA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A76BDD5-243E-3EB2-21EB-B985E0069DF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913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33D0D6DF-ED04-BE6A-6946-FF457E6FD3D3}"/>
              </a:ext>
            </a:extLst>
          </p:cNvPr>
          <p:cNvSpPr txBox="1"/>
          <p:nvPr/>
        </p:nvSpPr>
        <p:spPr>
          <a:xfrm>
            <a:off x="359384" y="168482"/>
            <a:ext cx="683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F85728-0892-3B82-41F1-D5D701145EF6}"/>
              </a:ext>
            </a:extLst>
          </p:cNvPr>
          <p:cNvSpPr txBox="1"/>
          <p:nvPr/>
        </p:nvSpPr>
        <p:spPr>
          <a:xfrm>
            <a:off x="1113167" y="230912"/>
            <a:ext cx="25528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aphicFrame>
        <p:nvGraphicFramePr>
          <p:cNvPr id="64" name="图表 63" descr="e7d195523061f1c0214d268728035a112e1f1a63855fa0d5B3BC3571FB2346650E40B27C71D4ADB669896543E409C0762562804D99F14164E036E91A4D200FB459B9C67F1066513BDCC2663F2655ED5AA9618F765BE8607DCDB09562FAFA4232570E2E28D39E1B618081BD5977B4E543F72C741DF89EB4AA9CD95725188D909F84E0E92DFCBBB76E">
            <a:extLst>
              <a:ext uri="{FF2B5EF4-FFF2-40B4-BE49-F238E27FC236}">
                <a16:creationId xmlns:a16="http://schemas.microsoft.com/office/drawing/2014/main" id="{2C1C6695-D97E-4E75-BBDE-AFD7829FC7E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9603874"/>
              </p:ext>
            </p:extLst>
          </p:nvPr>
        </p:nvGraphicFramePr>
        <p:xfrm>
          <a:off x="6096000" y="1538514"/>
          <a:ext cx="5397709" cy="4201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组合 1">
            <a:extLst>
              <a:ext uri="{FF2B5EF4-FFF2-40B4-BE49-F238E27FC236}">
                <a16:creationId xmlns:a16="http://schemas.microsoft.com/office/drawing/2014/main" id="{80FE93D9-B2E5-EA6E-8C56-8119FAAEA2D8}"/>
              </a:ext>
            </a:extLst>
          </p:cNvPr>
          <p:cNvGrpSpPr/>
          <p:nvPr/>
        </p:nvGrpSpPr>
        <p:grpSpPr>
          <a:xfrm>
            <a:off x="766763" y="1610989"/>
            <a:ext cx="4532890" cy="1574606"/>
            <a:chOff x="283599" y="1790421"/>
            <a:chExt cx="4532890" cy="1574606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19983EF-07BC-FC41-6B51-D2B16FFF87F3}"/>
                </a:ext>
              </a:extLst>
            </p:cNvPr>
            <p:cNvSpPr txBox="1"/>
            <p:nvPr/>
          </p:nvSpPr>
          <p:spPr>
            <a:xfrm>
              <a:off x="283599" y="2190603"/>
              <a:ext cx="4532890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6821C0E-E92C-216D-4A47-4A15FCA690A1}"/>
                </a:ext>
              </a:extLst>
            </p:cNvPr>
            <p:cNvSpPr txBox="1"/>
            <p:nvPr/>
          </p:nvSpPr>
          <p:spPr>
            <a:xfrm>
              <a:off x="283599" y="1790421"/>
              <a:ext cx="22355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4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596579E4-D15D-01DD-76C5-C47F3F58A575}"/>
              </a:ext>
            </a:extLst>
          </p:cNvPr>
          <p:cNvSpPr txBox="1"/>
          <p:nvPr/>
        </p:nvSpPr>
        <p:spPr>
          <a:xfrm>
            <a:off x="766763" y="3672406"/>
            <a:ext cx="6139542" cy="227754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228600" indent="-228600">
              <a:buFont typeface="+mj-lt"/>
              <a:buAutoNum type="arabicPeriod"/>
            </a:pPr>
            <a:r>
              <a:rPr lang="zh-CN" altLang="en-US" dirty="0"/>
              <a:t>此处添加详细文本描述，文字内容建议与标题相关尽量简洁生动……</a:t>
            </a:r>
            <a:endParaRPr lang="en-US" altLang="zh-CN" dirty="0"/>
          </a:p>
          <a:p>
            <a:pPr marL="228600" indent="-228600">
              <a:buFont typeface="+mj-lt"/>
              <a:buAutoNum type="arabicPeriod"/>
            </a:pPr>
            <a:r>
              <a:rPr lang="zh-CN" altLang="en-US" dirty="0"/>
              <a:t>此处添加详细文本描述，文字内容建议与标题相关尽量简洁生动……</a:t>
            </a:r>
          </a:p>
          <a:p>
            <a:pPr marL="228600" indent="-228600">
              <a:buFont typeface="+mj-lt"/>
              <a:buAutoNum type="arabicPeriod"/>
            </a:pPr>
            <a:r>
              <a:rPr lang="zh-CN" altLang="en-US" dirty="0"/>
              <a:t>此处添加详细文本描述，文字内容建议与标题相关尽量简洁生动……</a:t>
            </a:r>
          </a:p>
          <a:p>
            <a:pPr marL="228600" indent="-228600">
              <a:buFont typeface="+mj-lt"/>
              <a:buAutoNum type="arabicPeriod"/>
            </a:pPr>
            <a:r>
              <a:rPr lang="zh-CN" altLang="en-US" dirty="0"/>
              <a:t>此处添加详细文本描述，文字内容建议与标题相关尽量简洁生动……</a:t>
            </a:r>
          </a:p>
          <a:p>
            <a:pPr marL="228600" indent="-228600">
              <a:buFont typeface="+mj-lt"/>
              <a:buAutoNum type="arabicPeriod"/>
            </a:pPr>
            <a:r>
              <a:rPr lang="zh-CN" altLang="en-US" dirty="0"/>
              <a:t>此处添加详细文本描述，文字内容建议与标题相关尽量简洁生动……</a:t>
            </a:r>
          </a:p>
          <a:p>
            <a:pPr marL="228600" indent="-228600">
              <a:buFont typeface="+mj-lt"/>
              <a:buAutoNum type="arabicPeriod"/>
            </a:pPr>
            <a:r>
              <a:rPr lang="zh-CN" altLang="en-US" dirty="0"/>
              <a:t>此处添加详细文本描述，文字内容建议与标题相关尽量简洁生动……</a:t>
            </a:r>
          </a:p>
          <a:p>
            <a:pPr marL="228600" indent="-228600">
              <a:buFont typeface="+mj-lt"/>
              <a:buAutoNum type="arabicPeriod"/>
            </a:pPr>
            <a:r>
              <a:rPr lang="zh-CN" altLang="en-US" dirty="0"/>
              <a:t>此处添加详细文本描述，文字内容建议与标题相关尽量简洁生动……</a:t>
            </a:r>
          </a:p>
          <a:p>
            <a:pPr marL="228600" indent="-228600">
              <a:buFont typeface="+mj-lt"/>
              <a:buAutoNum type="arabicPeriod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698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33D0D6DF-ED04-BE6A-6946-FF457E6FD3D3}"/>
              </a:ext>
            </a:extLst>
          </p:cNvPr>
          <p:cNvSpPr txBox="1"/>
          <p:nvPr/>
        </p:nvSpPr>
        <p:spPr>
          <a:xfrm>
            <a:off x="359384" y="168482"/>
            <a:ext cx="683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F85728-0892-3B82-41F1-D5D701145EF6}"/>
              </a:ext>
            </a:extLst>
          </p:cNvPr>
          <p:cNvSpPr txBox="1"/>
          <p:nvPr/>
        </p:nvSpPr>
        <p:spPr>
          <a:xfrm>
            <a:off x="1113167" y="230912"/>
            <a:ext cx="25528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6597AC1-68DE-4645-9BA2-C069DB711BC0}"/>
              </a:ext>
            </a:extLst>
          </p:cNvPr>
          <p:cNvSpPr/>
          <p:nvPr/>
        </p:nvSpPr>
        <p:spPr>
          <a:xfrm>
            <a:off x="3232133" y="2203622"/>
            <a:ext cx="2289147" cy="3068783"/>
          </a:xfrm>
          <a:prstGeom prst="rect">
            <a:avLst/>
          </a:prstGeom>
          <a:solidFill>
            <a:srgbClr val="FFFFFF">
              <a:alpha val="6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1F92E6B-0687-4085-9B1C-553E445DF41A}"/>
              </a:ext>
            </a:extLst>
          </p:cNvPr>
          <p:cNvSpPr/>
          <p:nvPr/>
        </p:nvSpPr>
        <p:spPr>
          <a:xfrm>
            <a:off x="2946998" y="2598558"/>
            <a:ext cx="1939519" cy="2600079"/>
          </a:xfrm>
          <a:prstGeom prst="rect">
            <a:avLst/>
          </a:prstGeom>
          <a:solidFill>
            <a:srgbClr val="FFFFFF">
              <a:alpha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矩形 22" descr="D:\51PPT模板网\51pptmoban.com\图片.jpg">
            <a:extLst>
              <a:ext uri="{FF2B5EF4-FFF2-40B4-BE49-F238E27FC236}">
                <a16:creationId xmlns:a16="http://schemas.microsoft.com/office/drawing/2014/main" id="{728B7543-1FF3-4134-B5AB-C8D5B9E25129}"/>
              </a:ext>
            </a:extLst>
          </p:cNvPr>
          <p:cNvSpPr/>
          <p:nvPr/>
        </p:nvSpPr>
        <p:spPr>
          <a:xfrm>
            <a:off x="3471336" y="1414263"/>
            <a:ext cx="2544757" cy="4391451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 defTabSz="457200"/>
            <a:endParaRPr lang="zh-CN" altLang="en-US" kern="0" spc="3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B39CB1E9-C00F-494F-9C2D-2E0DAF3417EB}"/>
              </a:ext>
            </a:extLst>
          </p:cNvPr>
          <p:cNvSpPr/>
          <p:nvPr/>
        </p:nvSpPr>
        <p:spPr>
          <a:xfrm flipH="1">
            <a:off x="8880479" y="1414263"/>
            <a:ext cx="2544757" cy="4391451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 defTabSz="457200"/>
            <a:endParaRPr lang="zh-CN" altLang="en-US" kern="0" spc="3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7EEB74B-9C7C-4A89-AC98-33DD72142568}"/>
              </a:ext>
            </a:extLst>
          </p:cNvPr>
          <p:cNvSpPr/>
          <p:nvPr/>
        </p:nvSpPr>
        <p:spPr>
          <a:xfrm>
            <a:off x="6175908" y="1414263"/>
            <a:ext cx="2544757" cy="4391451"/>
          </a:xfrm>
          <a:prstGeom prst="rect">
            <a:avLst/>
          </a:prstGeom>
          <a:solidFill>
            <a:srgbClr val="FCA78A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 defTabSz="457200"/>
            <a:endParaRPr lang="zh-CN" altLang="en-US" kern="0" spc="3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1EFCC42-6CE9-485C-A8FA-D67ED3D670AC}"/>
              </a:ext>
            </a:extLst>
          </p:cNvPr>
          <p:cNvSpPr/>
          <p:nvPr/>
        </p:nvSpPr>
        <p:spPr>
          <a:xfrm>
            <a:off x="766763" y="1414263"/>
            <a:ext cx="2544757" cy="4391451"/>
          </a:xfrm>
          <a:prstGeom prst="rect">
            <a:avLst/>
          </a:prstGeom>
          <a:solidFill>
            <a:srgbClr val="27CADB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 defTabSz="457200"/>
            <a:endParaRPr lang="zh-CN" altLang="en-US" kern="0" spc="3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33" name="图形 32" descr="D:\51PPT模板网\51pptmoban.com\图片.jpg">
            <a:extLst>
              <a:ext uri="{FF2B5EF4-FFF2-40B4-BE49-F238E27FC236}">
                <a16:creationId xmlns:a16="http://schemas.microsoft.com/office/drawing/2014/main" id="{9117F10B-C1CC-4D44-A63D-AD22A51A981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91687" y="1772201"/>
            <a:ext cx="359239" cy="359239"/>
          </a:xfrm>
          <a:prstGeom prst="rect">
            <a:avLst/>
          </a:prstGeom>
        </p:spPr>
      </p:pic>
      <p:pic>
        <p:nvPicPr>
          <p:cNvPr id="34" name="图形 33">
            <a:extLst>
              <a:ext uri="{FF2B5EF4-FFF2-40B4-BE49-F238E27FC236}">
                <a16:creationId xmlns:a16="http://schemas.microsoft.com/office/drawing/2014/main" id="{0D8091BC-B20C-45E4-9106-6EA03F46792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29464" y="1776345"/>
            <a:ext cx="363020" cy="36302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D107F1E9-0450-7EE2-8F7A-C87948C38992}"/>
              </a:ext>
            </a:extLst>
          </p:cNvPr>
          <p:cNvGrpSpPr/>
          <p:nvPr/>
        </p:nvGrpSpPr>
        <p:grpSpPr>
          <a:xfrm>
            <a:off x="1042584" y="2598558"/>
            <a:ext cx="2235567" cy="1047355"/>
            <a:chOff x="283599" y="1906534"/>
            <a:chExt cx="2235567" cy="104735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1DE420B-9080-76F0-521B-2FED43BE967D}"/>
                </a:ext>
              </a:extLst>
            </p:cNvPr>
            <p:cNvSpPr txBox="1"/>
            <p:nvPr/>
          </p:nvSpPr>
          <p:spPr>
            <a:xfrm>
              <a:off x="283599" y="2190603"/>
              <a:ext cx="19963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D69572B-37B7-2A14-1939-7D0843D7263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CE7AF3A-0ED9-CDC2-51C6-3BEE54039737}"/>
              </a:ext>
            </a:extLst>
          </p:cNvPr>
          <p:cNvGrpSpPr/>
          <p:nvPr/>
        </p:nvGrpSpPr>
        <p:grpSpPr>
          <a:xfrm>
            <a:off x="1042584" y="3995708"/>
            <a:ext cx="2235567" cy="1047355"/>
            <a:chOff x="283599" y="1906534"/>
            <a:chExt cx="2235567" cy="104735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5D69C7B-42B7-FE9D-21DD-FDC45D5B0E0E}"/>
                </a:ext>
              </a:extLst>
            </p:cNvPr>
            <p:cNvSpPr txBox="1"/>
            <p:nvPr/>
          </p:nvSpPr>
          <p:spPr>
            <a:xfrm>
              <a:off x="283599" y="2190603"/>
              <a:ext cx="19963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4A876F6-AC2D-48BF-7019-E1EEC469A23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DAEDC01-2652-D236-5F41-2425907F9E2C}"/>
              </a:ext>
            </a:extLst>
          </p:cNvPr>
          <p:cNvGrpSpPr/>
          <p:nvPr/>
        </p:nvGrpSpPr>
        <p:grpSpPr>
          <a:xfrm>
            <a:off x="6470925" y="2598558"/>
            <a:ext cx="2235567" cy="1047355"/>
            <a:chOff x="283599" y="1906534"/>
            <a:chExt cx="2235567" cy="1047355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177D1D4-06CE-C8F3-C3AA-677D110085BE}"/>
                </a:ext>
              </a:extLst>
            </p:cNvPr>
            <p:cNvSpPr txBox="1"/>
            <p:nvPr/>
          </p:nvSpPr>
          <p:spPr>
            <a:xfrm>
              <a:off x="283599" y="2190603"/>
              <a:ext cx="19963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A136592-C85C-5DC8-4C11-9E264012B20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8695068-DDE7-B6BD-9975-02DFA4635B7F}"/>
              </a:ext>
            </a:extLst>
          </p:cNvPr>
          <p:cNvGrpSpPr/>
          <p:nvPr/>
        </p:nvGrpSpPr>
        <p:grpSpPr>
          <a:xfrm>
            <a:off x="6470925" y="3995708"/>
            <a:ext cx="2235567" cy="1047355"/>
            <a:chOff x="283599" y="1906534"/>
            <a:chExt cx="2235567" cy="104735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E234113-6DDA-EE59-4810-B4395B3415E4}"/>
                </a:ext>
              </a:extLst>
            </p:cNvPr>
            <p:cNvSpPr txBox="1"/>
            <p:nvPr/>
          </p:nvSpPr>
          <p:spPr>
            <a:xfrm>
              <a:off x="283599" y="2190603"/>
              <a:ext cx="19963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50D24F8-0CD6-1C9E-A926-7F8B19CF2BB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7882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4803E7D2-B52B-84D7-5E5C-A2454212160D}"/>
              </a:ext>
            </a:extLst>
          </p:cNvPr>
          <p:cNvSpPr/>
          <p:nvPr/>
        </p:nvSpPr>
        <p:spPr>
          <a:xfrm flipH="1">
            <a:off x="3681743" y="2515048"/>
            <a:ext cx="4828514" cy="812239"/>
          </a:xfrm>
          <a:prstGeom prst="round2DiagRect">
            <a:avLst>
              <a:gd name="adj1" fmla="val 50000"/>
              <a:gd name="adj2" fmla="val 0"/>
            </a:avLst>
          </a:prstGeom>
          <a:noFill/>
          <a:ln w="12700">
            <a:solidFill>
              <a:schemeClr val="bg1"/>
            </a:solidFill>
          </a:ln>
          <a:effectLst>
            <a:outerShdw blurRad="76200" dist="1016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BD9943E-A88F-F45F-0DE2-950E318400EB}"/>
              </a:ext>
            </a:extLst>
          </p:cNvPr>
          <p:cNvGrpSpPr/>
          <p:nvPr/>
        </p:nvGrpSpPr>
        <p:grpSpPr>
          <a:xfrm>
            <a:off x="3918399" y="2413337"/>
            <a:ext cx="4355201" cy="1015663"/>
            <a:chOff x="1079444" y="1946859"/>
            <a:chExt cx="4355201" cy="1015663"/>
          </a:xfrm>
        </p:grpSpPr>
        <p:sp>
          <p:nvSpPr>
            <p:cNvPr id="682" name="矩形: 对角圆角 681">
              <a:extLst>
                <a:ext uri="{FF2B5EF4-FFF2-40B4-BE49-F238E27FC236}">
                  <a16:creationId xmlns:a16="http://schemas.microsoft.com/office/drawing/2014/main" id="{5C85C337-7CF0-DFC3-3E76-96AEB67508B5}"/>
                </a:ext>
              </a:extLst>
            </p:cNvPr>
            <p:cNvSpPr/>
            <p:nvPr/>
          </p:nvSpPr>
          <p:spPr>
            <a:xfrm flipH="1">
              <a:off x="1079444" y="1946859"/>
              <a:ext cx="4355201" cy="101566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FCA78A"/>
            </a:solidFill>
            <a:ln w="25400">
              <a:solidFill>
                <a:schemeClr val="bg1"/>
              </a:solidFill>
            </a:ln>
            <a:effectLst>
              <a:outerShdw blurRad="76200" dist="1016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3D0D6DF-ED04-BE6A-6946-FF457E6FD3D3}"/>
                </a:ext>
              </a:extLst>
            </p:cNvPr>
            <p:cNvSpPr txBox="1"/>
            <p:nvPr/>
          </p:nvSpPr>
          <p:spPr>
            <a:xfrm>
              <a:off x="1417962" y="2140064"/>
              <a:ext cx="83388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40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FF85728-0892-3B82-41F1-D5D701145EF6}"/>
                </a:ext>
              </a:extLst>
            </p:cNvPr>
            <p:cNvSpPr txBox="1"/>
            <p:nvPr/>
          </p:nvSpPr>
          <p:spPr>
            <a:xfrm>
              <a:off x="2478152" y="2270024"/>
              <a:ext cx="273217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3C22F0C8-6E29-C05D-731D-9AC360B1B864}"/>
              </a:ext>
            </a:extLst>
          </p:cNvPr>
          <p:cNvSpPr txBox="1"/>
          <p:nvPr/>
        </p:nvSpPr>
        <p:spPr>
          <a:xfrm>
            <a:off x="2104571" y="3789861"/>
            <a:ext cx="798285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4" name="组合 3" descr="D:\51PPT模板网\51pptmoban.com\图片.jpg">
            <a:extLst>
              <a:ext uri="{FF2B5EF4-FFF2-40B4-BE49-F238E27FC236}">
                <a16:creationId xmlns:a16="http://schemas.microsoft.com/office/drawing/2014/main" id="{209D078C-63BE-333D-9D42-FBB60367E8F0}"/>
              </a:ext>
            </a:extLst>
          </p:cNvPr>
          <p:cNvGrpSpPr/>
          <p:nvPr/>
        </p:nvGrpSpPr>
        <p:grpSpPr>
          <a:xfrm>
            <a:off x="9411348" y="-1672605"/>
            <a:ext cx="4190387" cy="4404244"/>
            <a:chOff x="9411348" y="-1672605"/>
            <a:chExt cx="4190387" cy="4404244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3E17058F-634E-FC99-C1B8-39ED131CD7D5}"/>
                </a:ext>
              </a:extLst>
            </p:cNvPr>
            <p:cNvSpPr/>
            <p:nvPr/>
          </p:nvSpPr>
          <p:spPr>
            <a:xfrm rot="12770838">
              <a:off x="9411348" y="-1672605"/>
              <a:ext cx="2538989" cy="4404244"/>
            </a:xfrm>
            <a:custGeom>
              <a:avLst/>
              <a:gdLst>
                <a:gd name="connsiteX0" fmla="*/ 1022105 w 2538989"/>
                <a:gd name="connsiteY0" fmla="*/ 2722943 h 4404244"/>
                <a:gd name="connsiteX1" fmla="*/ 1059059 w 2538989"/>
                <a:gd name="connsiteY1" fmla="*/ 2723598 h 4404244"/>
                <a:gd name="connsiteX2" fmla="*/ 1293236 w 2538989"/>
                <a:gd name="connsiteY2" fmla="*/ 2643049 h 4404244"/>
                <a:gd name="connsiteX3" fmla="*/ 1788016 w 2538989"/>
                <a:gd name="connsiteY3" fmla="*/ 2441852 h 4404244"/>
                <a:gd name="connsiteX4" fmla="*/ 2538990 w 2538989"/>
                <a:gd name="connsiteY4" fmla="*/ 1829612 h 4404244"/>
                <a:gd name="connsiteX5" fmla="*/ 2408469 w 2538989"/>
                <a:gd name="connsiteY5" fmla="*/ 1894304 h 4404244"/>
                <a:gd name="connsiteX6" fmla="*/ 2043335 w 2538989"/>
                <a:gd name="connsiteY6" fmla="*/ 2027052 h 4404244"/>
                <a:gd name="connsiteX7" fmla="*/ 1515881 w 2538989"/>
                <a:gd name="connsiteY7" fmla="*/ 2221741 h 4404244"/>
                <a:gd name="connsiteX8" fmla="*/ 1052026 w 2538989"/>
                <a:gd name="connsiteY8" fmla="*/ 2621951 h 4404244"/>
                <a:gd name="connsiteX9" fmla="*/ 1149305 w 2538989"/>
                <a:gd name="connsiteY9" fmla="*/ 2334134 h 4404244"/>
                <a:gd name="connsiteX10" fmla="*/ 1159702 w 2538989"/>
                <a:gd name="connsiteY10" fmla="*/ 2334789 h 4404244"/>
                <a:gd name="connsiteX11" fmla="*/ 1163196 w 2538989"/>
                <a:gd name="connsiteY11" fmla="*/ 2334833 h 4404244"/>
                <a:gd name="connsiteX12" fmla="*/ 1170578 w 2538989"/>
                <a:gd name="connsiteY12" fmla="*/ 2334658 h 4404244"/>
                <a:gd name="connsiteX13" fmla="*/ 1204169 w 2538989"/>
                <a:gd name="connsiteY13" fmla="*/ 2328455 h 4404244"/>
                <a:gd name="connsiteX14" fmla="*/ 1424674 w 2538989"/>
                <a:gd name="connsiteY14" fmla="*/ 2196668 h 4404244"/>
                <a:gd name="connsiteX15" fmla="*/ 1876341 w 2538989"/>
                <a:gd name="connsiteY15" fmla="*/ 1884694 h 4404244"/>
                <a:gd name="connsiteX16" fmla="*/ 2420569 w 2538989"/>
                <a:gd name="connsiteY16" fmla="*/ 1079906 h 4404244"/>
                <a:gd name="connsiteX17" fmla="*/ 2306778 w 2538989"/>
                <a:gd name="connsiteY17" fmla="*/ 1174738 h 4404244"/>
                <a:gd name="connsiteX18" fmla="*/ 1966194 w 2538989"/>
                <a:gd name="connsiteY18" fmla="*/ 1387992 h 4404244"/>
                <a:gd name="connsiteX19" fmla="*/ 1475606 w 2538989"/>
                <a:gd name="connsiteY19" fmla="*/ 1699179 h 4404244"/>
                <a:gd name="connsiteX20" fmla="*/ 1300312 w 2538989"/>
                <a:gd name="connsiteY20" fmla="*/ 1887359 h 4404244"/>
                <a:gd name="connsiteX21" fmla="*/ 1364306 w 2538989"/>
                <a:gd name="connsiteY21" fmla="*/ 1697956 h 4404244"/>
                <a:gd name="connsiteX22" fmla="*/ 1419869 w 2538989"/>
                <a:gd name="connsiteY22" fmla="*/ 1638549 h 4404244"/>
                <a:gd name="connsiteX23" fmla="*/ 1616042 w 2538989"/>
                <a:gd name="connsiteY23" fmla="*/ 1452291 h 4404244"/>
                <a:gd name="connsiteX24" fmla="*/ 1903161 w 2538989"/>
                <a:gd name="connsiteY24" fmla="*/ 579 h 4404244"/>
                <a:gd name="connsiteX25" fmla="*/ 1903161 w 2538989"/>
                <a:gd name="connsiteY25" fmla="*/ 579 h 4404244"/>
                <a:gd name="connsiteX26" fmla="*/ 1903161 w 2538989"/>
                <a:gd name="connsiteY26" fmla="*/ 579 h 4404244"/>
                <a:gd name="connsiteX27" fmla="*/ 1903161 w 2538989"/>
                <a:gd name="connsiteY27" fmla="*/ 579 h 4404244"/>
                <a:gd name="connsiteX28" fmla="*/ 1806494 w 2538989"/>
                <a:gd name="connsiteY28" fmla="*/ 176310 h 4404244"/>
                <a:gd name="connsiteX29" fmla="*/ 1576117 w 2538989"/>
                <a:gd name="connsiteY29" fmla="*/ 472296 h 4404244"/>
                <a:gd name="connsiteX30" fmla="*/ 1366796 w 2538989"/>
                <a:gd name="connsiteY30" fmla="*/ 952880 h 4404244"/>
                <a:gd name="connsiteX31" fmla="*/ 1336481 w 2538989"/>
                <a:gd name="connsiteY31" fmla="*/ 1694723 h 4404244"/>
                <a:gd name="connsiteX32" fmla="*/ 1230466 w 2538989"/>
                <a:gd name="connsiteY32" fmla="*/ 1974547 h 4404244"/>
                <a:gd name="connsiteX33" fmla="*/ 1250341 w 2538989"/>
                <a:gd name="connsiteY33" fmla="*/ 1366850 h 4404244"/>
                <a:gd name="connsiteX34" fmla="*/ 1127770 w 2538989"/>
                <a:gd name="connsiteY34" fmla="*/ 829698 h 4404244"/>
                <a:gd name="connsiteX35" fmla="*/ 1041761 w 2538989"/>
                <a:gd name="connsiteY35" fmla="*/ 459104 h 4404244"/>
                <a:gd name="connsiteX36" fmla="*/ 1020750 w 2538989"/>
                <a:gd name="connsiteY36" fmla="*/ 315916 h 4404244"/>
                <a:gd name="connsiteX37" fmla="*/ 1006073 w 2538989"/>
                <a:gd name="connsiteY37" fmla="*/ 1289184 h 4404244"/>
                <a:gd name="connsiteX38" fmla="*/ 1110560 w 2538989"/>
                <a:gd name="connsiteY38" fmla="*/ 1804626 h 4404244"/>
                <a:gd name="connsiteX39" fmla="*/ 1168307 w 2538989"/>
                <a:gd name="connsiteY39" fmla="*/ 2039458 h 4404244"/>
                <a:gd name="connsiteX40" fmla="*/ 1188182 w 2538989"/>
                <a:gd name="connsiteY40" fmla="*/ 2072001 h 4404244"/>
                <a:gd name="connsiteX41" fmla="*/ 1192157 w 2538989"/>
                <a:gd name="connsiteY41" fmla="*/ 2076194 h 4404244"/>
                <a:gd name="connsiteX42" fmla="*/ 1083652 w 2538989"/>
                <a:gd name="connsiteY42" fmla="*/ 2365934 h 4404244"/>
                <a:gd name="connsiteX43" fmla="*/ 1010485 w 2538989"/>
                <a:gd name="connsiteY43" fmla="*/ 1902910 h 4404244"/>
                <a:gd name="connsiteX44" fmla="*/ 720658 w 2538989"/>
                <a:gd name="connsiteY44" fmla="*/ 1397165 h 4404244"/>
                <a:gd name="connsiteX45" fmla="*/ 518194 w 2538989"/>
                <a:gd name="connsiteY45" fmla="*/ 1048542 h 4404244"/>
                <a:gd name="connsiteX46" fmla="*/ 461452 w 2538989"/>
                <a:gd name="connsiteY46" fmla="*/ 911208 h 4404244"/>
                <a:gd name="connsiteX47" fmla="*/ 570044 w 2538989"/>
                <a:gd name="connsiteY47" fmla="*/ 1878754 h 4404244"/>
                <a:gd name="connsiteX48" fmla="*/ 825057 w 2538989"/>
                <a:gd name="connsiteY48" fmla="*/ 2366895 h 4404244"/>
                <a:gd name="connsiteX49" fmla="*/ 959072 w 2538989"/>
                <a:gd name="connsiteY49" fmla="*/ 2587093 h 4404244"/>
                <a:gd name="connsiteX50" fmla="*/ 992314 w 2538989"/>
                <a:gd name="connsiteY50" fmla="*/ 2611948 h 4404244"/>
                <a:gd name="connsiteX51" fmla="*/ 854062 w 2538989"/>
                <a:gd name="connsiteY51" fmla="*/ 2988134 h 4404244"/>
                <a:gd name="connsiteX52" fmla="*/ 696328 w 2538989"/>
                <a:gd name="connsiteY52" fmla="*/ 2302115 h 4404244"/>
                <a:gd name="connsiteX53" fmla="*/ 405365 w 2538989"/>
                <a:gd name="connsiteY53" fmla="*/ 1865212 h 4404244"/>
                <a:gd name="connsiteX54" fmla="*/ 126240 w 2538989"/>
                <a:gd name="connsiteY54" fmla="*/ 1613694 h 4404244"/>
                <a:gd name="connsiteX55" fmla="*/ 0 w 2538989"/>
                <a:gd name="connsiteY55" fmla="*/ 1457402 h 4404244"/>
                <a:gd name="connsiteX56" fmla="*/ 106147 w 2538989"/>
                <a:gd name="connsiteY56" fmla="*/ 1987564 h 4404244"/>
                <a:gd name="connsiteX57" fmla="*/ 181060 w 2538989"/>
                <a:gd name="connsiteY57" fmla="*/ 2245635 h 4404244"/>
                <a:gd name="connsiteX58" fmla="*/ 189622 w 2538989"/>
                <a:gd name="connsiteY58" fmla="*/ 2270752 h 4404244"/>
                <a:gd name="connsiteX59" fmla="*/ 198227 w 2538989"/>
                <a:gd name="connsiteY59" fmla="*/ 2295170 h 4404244"/>
                <a:gd name="connsiteX60" fmla="*/ 539118 w 2538989"/>
                <a:gd name="connsiteY60" fmla="*/ 2836995 h 4404244"/>
                <a:gd name="connsiteX61" fmla="*/ 765170 w 2538989"/>
                <a:gd name="connsiteY61" fmla="*/ 2986386 h 4404244"/>
                <a:gd name="connsiteX62" fmla="*/ 835366 w 2538989"/>
                <a:gd name="connsiteY62" fmla="*/ 3039459 h 4404244"/>
                <a:gd name="connsiteX63" fmla="*/ 378108 w 2538989"/>
                <a:gd name="connsiteY63" fmla="*/ 4373187 h 4404244"/>
                <a:gd name="connsiteX64" fmla="*/ 449745 w 2538989"/>
                <a:gd name="connsiteY64" fmla="*/ 4404245 h 4404244"/>
                <a:gd name="connsiteX65" fmla="*/ 805968 w 2538989"/>
                <a:gd name="connsiteY65" fmla="*/ 3350122 h 4404244"/>
                <a:gd name="connsiteX66" fmla="*/ 873544 w 2538989"/>
                <a:gd name="connsiteY66" fmla="*/ 3344138 h 4404244"/>
                <a:gd name="connsiteX67" fmla="*/ 1143758 w 2538989"/>
                <a:gd name="connsiteY67" fmla="*/ 3333567 h 4404244"/>
                <a:gd name="connsiteX68" fmla="*/ 1794918 w 2538989"/>
                <a:gd name="connsiteY68" fmla="*/ 2977082 h 4404244"/>
                <a:gd name="connsiteX69" fmla="*/ 1816060 w 2538989"/>
                <a:gd name="connsiteY69" fmla="*/ 2958168 h 4404244"/>
                <a:gd name="connsiteX70" fmla="*/ 2021669 w 2538989"/>
                <a:gd name="connsiteY70" fmla="*/ 2757976 h 4404244"/>
                <a:gd name="connsiteX71" fmla="*/ 2312719 w 2538989"/>
                <a:gd name="connsiteY71" fmla="*/ 2431937 h 4404244"/>
                <a:gd name="connsiteX72" fmla="*/ 2124452 w 2538989"/>
                <a:gd name="connsiteY72" fmla="*/ 2500211 h 4404244"/>
                <a:gd name="connsiteX73" fmla="*/ 1756435 w 2538989"/>
                <a:gd name="connsiteY73" fmla="*/ 2570669 h 4404244"/>
                <a:gd name="connsiteX74" fmla="*/ 1283233 w 2538989"/>
                <a:gd name="connsiteY74" fmla="*/ 2793751 h 4404244"/>
                <a:gd name="connsiteX75" fmla="*/ 844976 w 2538989"/>
                <a:gd name="connsiteY75" fmla="*/ 3234672 h 4404244"/>
                <a:gd name="connsiteX76" fmla="*/ 1018173 w 2538989"/>
                <a:gd name="connsiteY76" fmla="*/ 2722157 h 4404244"/>
                <a:gd name="connsiteX77" fmla="*/ 1022105 w 2538989"/>
                <a:gd name="connsiteY77" fmla="*/ 2722943 h 440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538989" h="4404244">
                  <a:moveTo>
                    <a:pt x="1022105" y="2722943"/>
                  </a:moveTo>
                  <a:cubicBezTo>
                    <a:pt x="1032151" y="2724734"/>
                    <a:pt x="1044513" y="2725607"/>
                    <a:pt x="1059059" y="2723598"/>
                  </a:cubicBezTo>
                  <a:cubicBezTo>
                    <a:pt x="1106890" y="2720497"/>
                    <a:pt x="1176781" y="2687823"/>
                    <a:pt x="1293236" y="2643049"/>
                  </a:cubicBezTo>
                  <a:cubicBezTo>
                    <a:pt x="1408992" y="2596529"/>
                    <a:pt x="1571225" y="2537864"/>
                    <a:pt x="1788016" y="2441852"/>
                  </a:cubicBezTo>
                  <a:cubicBezTo>
                    <a:pt x="2002187" y="2338895"/>
                    <a:pt x="2270916" y="2198634"/>
                    <a:pt x="2538990" y="1829612"/>
                  </a:cubicBezTo>
                  <a:cubicBezTo>
                    <a:pt x="2535146" y="1819478"/>
                    <a:pt x="2492818" y="1855078"/>
                    <a:pt x="2408469" y="1894304"/>
                  </a:cubicBezTo>
                  <a:cubicBezTo>
                    <a:pt x="2324775" y="1935234"/>
                    <a:pt x="2199016" y="1979833"/>
                    <a:pt x="2043335" y="2027052"/>
                  </a:cubicBezTo>
                  <a:cubicBezTo>
                    <a:pt x="1888266" y="2075976"/>
                    <a:pt x="1703231" y="2127564"/>
                    <a:pt x="1515881" y="2221741"/>
                  </a:cubicBezTo>
                  <a:cubicBezTo>
                    <a:pt x="1353473" y="2305129"/>
                    <a:pt x="1189361" y="2420798"/>
                    <a:pt x="1052026" y="2621951"/>
                  </a:cubicBezTo>
                  <a:lnTo>
                    <a:pt x="1149305" y="2334134"/>
                  </a:lnTo>
                  <a:cubicBezTo>
                    <a:pt x="1152494" y="2334439"/>
                    <a:pt x="1155989" y="2334658"/>
                    <a:pt x="1159702" y="2334789"/>
                  </a:cubicBezTo>
                  <a:cubicBezTo>
                    <a:pt x="1160837" y="2334833"/>
                    <a:pt x="1162017" y="2334833"/>
                    <a:pt x="1163196" y="2334833"/>
                  </a:cubicBezTo>
                  <a:cubicBezTo>
                    <a:pt x="1165555" y="2334833"/>
                    <a:pt x="1168045" y="2334789"/>
                    <a:pt x="1170578" y="2334658"/>
                  </a:cubicBezTo>
                  <a:cubicBezTo>
                    <a:pt x="1180712" y="2334134"/>
                    <a:pt x="1192113" y="2332430"/>
                    <a:pt x="1204169" y="2328455"/>
                  </a:cubicBezTo>
                  <a:cubicBezTo>
                    <a:pt x="1255364" y="2315962"/>
                    <a:pt x="1317217" y="2267257"/>
                    <a:pt x="1424674" y="2196668"/>
                  </a:cubicBezTo>
                  <a:cubicBezTo>
                    <a:pt x="1530601" y="2124288"/>
                    <a:pt x="1682045" y="2029892"/>
                    <a:pt x="1876341" y="1884694"/>
                  </a:cubicBezTo>
                  <a:cubicBezTo>
                    <a:pt x="2064564" y="1732552"/>
                    <a:pt x="2295596" y="1529607"/>
                    <a:pt x="2420569" y="1079906"/>
                  </a:cubicBezTo>
                  <a:cubicBezTo>
                    <a:pt x="2411658" y="1069728"/>
                    <a:pt x="2381517" y="1116249"/>
                    <a:pt x="2306778" y="1174738"/>
                  </a:cubicBezTo>
                  <a:cubicBezTo>
                    <a:pt x="2233568" y="1234975"/>
                    <a:pt x="2115759" y="1307181"/>
                    <a:pt x="1966194" y="1387992"/>
                  </a:cubicBezTo>
                  <a:cubicBezTo>
                    <a:pt x="1818157" y="1470506"/>
                    <a:pt x="1638320" y="1561626"/>
                    <a:pt x="1475606" y="1699179"/>
                  </a:cubicBezTo>
                  <a:cubicBezTo>
                    <a:pt x="1412923" y="1753300"/>
                    <a:pt x="1352861" y="1814542"/>
                    <a:pt x="1300312" y="1887359"/>
                  </a:cubicBezTo>
                  <a:lnTo>
                    <a:pt x="1364306" y="1697956"/>
                  </a:lnTo>
                  <a:cubicBezTo>
                    <a:pt x="1377760" y="1681925"/>
                    <a:pt x="1396412" y="1660215"/>
                    <a:pt x="1419869" y="1638549"/>
                  </a:cubicBezTo>
                  <a:cubicBezTo>
                    <a:pt x="1469665" y="1588140"/>
                    <a:pt x="1541565" y="1537950"/>
                    <a:pt x="1616042" y="1452291"/>
                  </a:cubicBezTo>
                  <a:cubicBezTo>
                    <a:pt x="1765957" y="1286913"/>
                    <a:pt x="1921944" y="951613"/>
                    <a:pt x="1903161" y="579"/>
                  </a:cubicBezTo>
                  <a:cubicBezTo>
                    <a:pt x="1903161" y="579"/>
                    <a:pt x="1903161" y="579"/>
                    <a:pt x="1903161" y="579"/>
                  </a:cubicBezTo>
                  <a:lnTo>
                    <a:pt x="1903161" y="579"/>
                  </a:lnTo>
                  <a:lnTo>
                    <a:pt x="1903161" y="579"/>
                  </a:lnTo>
                  <a:cubicBezTo>
                    <a:pt x="1901720" y="-8376"/>
                    <a:pt x="1867517" y="88204"/>
                    <a:pt x="1806494" y="176310"/>
                  </a:cubicBezTo>
                  <a:cubicBezTo>
                    <a:pt x="1746475" y="270749"/>
                    <a:pt x="1659637" y="356714"/>
                    <a:pt x="1576117" y="472296"/>
                  </a:cubicBezTo>
                  <a:cubicBezTo>
                    <a:pt x="1492642" y="588183"/>
                    <a:pt x="1412486" y="733555"/>
                    <a:pt x="1366796" y="952880"/>
                  </a:cubicBezTo>
                  <a:cubicBezTo>
                    <a:pt x="1321760" y="1159275"/>
                    <a:pt x="1308874" y="1434775"/>
                    <a:pt x="1336481" y="1694723"/>
                  </a:cubicBezTo>
                  <a:cubicBezTo>
                    <a:pt x="1316125" y="1748233"/>
                    <a:pt x="1278952" y="1846036"/>
                    <a:pt x="1230466" y="1974547"/>
                  </a:cubicBezTo>
                  <a:cubicBezTo>
                    <a:pt x="1281704" y="1744127"/>
                    <a:pt x="1274584" y="1544983"/>
                    <a:pt x="1250341" y="1366850"/>
                  </a:cubicBezTo>
                  <a:cubicBezTo>
                    <a:pt x="1220943" y="1160498"/>
                    <a:pt x="1168481" y="982452"/>
                    <a:pt x="1127770" y="829698"/>
                  </a:cubicBezTo>
                  <a:cubicBezTo>
                    <a:pt x="1085792" y="677468"/>
                    <a:pt x="1055565" y="550573"/>
                    <a:pt x="1041761" y="459104"/>
                  </a:cubicBezTo>
                  <a:cubicBezTo>
                    <a:pt x="1026735" y="368159"/>
                    <a:pt x="1028176" y="312683"/>
                    <a:pt x="1020750" y="315916"/>
                  </a:cubicBezTo>
                  <a:cubicBezTo>
                    <a:pt x="930548" y="756968"/>
                    <a:pt x="969818" y="1056230"/>
                    <a:pt x="1006073" y="1289184"/>
                  </a:cubicBezTo>
                  <a:cubicBezTo>
                    <a:pt x="1047396" y="1519954"/>
                    <a:pt x="1085792" y="1684371"/>
                    <a:pt x="1110560" y="1804626"/>
                  </a:cubicBezTo>
                  <a:cubicBezTo>
                    <a:pt x="1136594" y="1924314"/>
                    <a:pt x="1148956" y="1999795"/>
                    <a:pt x="1168307" y="2039458"/>
                  </a:cubicBezTo>
                  <a:cubicBezTo>
                    <a:pt x="1174641" y="2054746"/>
                    <a:pt x="1181935" y="2064968"/>
                    <a:pt x="1188182" y="2072001"/>
                  </a:cubicBezTo>
                  <a:cubicBezTo>
                    <a:pt x="1189580" y="2073573"/>
                    <a:pt x="1190890" y="2074927"/>
                    <a:pt x="1192157" y="2076194"/>
                  </a:cubicBezTo>
                  <a:cubicBezTo>
                    <a:pt x="1159265" y="2163645"/>
                    <a:pt x="1122703" y="2261273"/>
                    <a:pt x="1083652" y="2365934"/>
                  </a:cubicBezTo>
                  <a:cubicBezTo>
                    <a:pt x="1099989" y="2189853"/>
                    <a:pt x="1063777" y="2038672"/>
                    <a:pt x="1010485" y="1902910"/>
                  </a:cubicBezTo>
                  <a:cubicBezTo>
                    <a:pt x="930242" y="1704814"/>
                    <a:pt x="813394" y="1539698"/>
                    <a:pt x="720658" y="1397165"/>
                  </a:cubicBezTo>
                  <a:cubicBezTo>
                    <a:pt x="625826" y="1255418"/>
                    <a:pt x="555062" y="1136211"/>
                    <a:pt x="518194" y="1048542"/>
                  </a:cubicBezTo>
                  <a:cubicBezTo>
                    <a:pt x="479187" y="961704"/>
                    <a:pt x="474032" y="906359"/>
                    <a:pt x="461452" y="911208"/>
                  </a:cubicBezTo>
                  <a:cubicBezTo>
                    <a:pt x="363649" y="1367680"/>
                    <a:pt x="474032" y="1655759"/>
                    <a:pt x="570044" y="1878754"/>
                  </a:cubicBezTo>
                  <a:cubicBezTo>
                    <a:pt x="674662" y="2098472"/>
                    <a:pt x="764864" y="2253104"/>
                    <a:pt x="825057" y="2366895"/>
                  </a:cubicBezTo>
                  <a:cubicBezTo>
                    <a:pt x="887391" y="2479855"/>
                    <a:pt x="919584" y="2551973"/>
                    <a:pt x="959072" y="2587093"/>
                  </a:cubicBezTo>
                  <a:cubicBezTo>
                    <a:pt x="970080" y="2598538"/>
                    <a:pt x="981830" y="2606401"/>
                    <a:pt x="992314" y="2611948"/>
                  </a:cubicBezTo>
                  <a:cubicBezTo>
                    <a:pt x="947409" y="2733252"/>
                    <a:pt x="900845" y="2859928"/>
                    <a:pt x="854062" y="2988134"/>
                  </a:cubicBezTo>
                  <a:cubicBezTo>
                    <a:pt x="832265" y="2739848"/>
                    <a:pt x="773120" y="2487762"/>
                    <a:pt x="696328" y="2302115"/>
                  </a:cubicBezTo>
                  <a:cubicBezTo>
                    <a:pt x="612590" y="2094060"/>
                    <a:pt x="507973" y="1964850"/>
                    <a:pt x="405365" y="1865212"/>
                  </a:cubicBezTo>
                  <a:cubicBezTo>
                    <a:pt x="302714" y="1765881"/>
                    <a:pt x="202028" y="1696252"/>
                    <a:pt x="126240" y="1613694"/>
                  </a:cubicBezTo>
                  <a:cubicBezTo>
                    <a:pt x="50584" y="1537513"/>
                    <a:pt x="-174" y="1448316"/>
                    <a:pt x="0" y="1457402"/>
                  </a:cubicBezTo>
                  <a:cubicBezTo>
                    <a:pt x="32718" y="1662923"/>
                    <a:pt x="68406" y="1838042"/>
                    <a:pt x="106147" y="1987564"/>
                  </a:cubicBezTo>
                  <a:cubicBezTo>
                    <a:pt x="130390" y="2083707"/>
                    <a:pt x="155463" y="2169280"/>
                    <a:pt x="181060" y="2245635"/>
                  </a:cubicBezTo>
                  <a:cubicBezTo>
                    <a:pt x="183900" y="2254109"/>
                    <a:pt x="186739" y="2262496"/>
                    <a:pt x="189622" y="2270752"/>
                  </a:cubicBezTo>
                  <a:cubicBezTo>
                    <a:pt x="192461" y="2279007"/>
                    <a:pt x="195344" y="2287132"/>
                    <a:pt x="198227" y="2295170"/>
                  </a:cubicBezTo>
                  <a:cubicBezTo>
                    <a:pt x="310227" y="2608454"/>
                    <a:pt x="431356" y="2753564"/>
                    <a:pt x="539118" y="2836995"/>
                  </a:cubicBezTo>
                  <a:cubicBezTo>
                    <a:pt x="627573" y="2908415"/>
                    <a:pt x="707204" y="2945413"/>
                    <a:pt x="765170" y="2986386"/>
                  </a:cubicBezTo>
                  <a:cubicBezTo>
                    <a:pt x="795004" y="3005562"/>
                    <a:pt x="819073" y="3025743"/>
                    <a:pt x="835366" y="3039459"/>
                  </a:cubicBezTo>
                  <a:cubicBezTo>
                    <a:pt x="650768" y="3546646"/>
                    <a:pt x="466738" y="4069732"/>
                    <a:pt x="378108" y="4373187"/>
                  </a:cubicBezTo>
                  <a:lnTo>
                    <a:pt x="449745" y="4404245"/>
                  </a:lnTo>
                  <a:lnTo>
                    <a:pt x="805968" y="3350122"/>
                  </a:lnTo>
                  <a:cubicBezTo>
                    <a:pt x="824795" y="3347458"/>
                    <a:pt x="848034" y="3344749"/>
                    <a:pt x="873544" y="3344138"/>
                  </a:cubicBezTo>
                  <a:cubicBezTo>
                    <a:pt x="944220" y="3339115"/>
                    <a:pt x="1031365" y="3348812"/>
                    <a:pt x="1143758" y="3333567"/>
                  </a:cubicBezTo>
                  <a:cubicBezTo>
                    <a:pt x="1292668" y="3316531"/>
                    <a:pt x="1493952" y="3243627"/>
                    <a:pt x="1794918" y="2977082"/>
                  </a:cubicBezTo>
                  <a:cubicBezTo>
                    <a:pt x="1801907" y="2970879"/>
                    <a:pt x="1808984" y="2964589"/>
                    <a:pt x="1816060" y="2958168"/>
                  </a:cubicBezTo>
                  <a:cubicBezTo>
                    <a:pt x="1880053" y="2900465"/>
                    <a:pt x="1948415" y="2834156"/>
                    <a:pt x="2021669" y="2757976"/>
                  </a:cubicBezTo>
                  <a:cubicBezTo>
                    <a:pt x="2111173" y="2664847"/>
                    <a:pt x="2207927" y="2556909"/>
                    <a:pt x="2312719" y="2431937"/>
                  </a:cubicBezTo>
                  <a:cubicBezTo>
                    <a:pt x="2317524" y="2424249"/>
                    <a:pt x="2228327" y="2474264"/>
                    <a:pt x="2124452" y="2500211"/>
                  </a:cubicBezTo>
                  <a:cubicBezTo>
                    <a:pt x="2017214" y="2531574"/>
                    <a:pt x="1895255" y="2538913"/>
                    <a:pt x="1756435" y="2570669"/>
                  </a:cubicBezTo>
                  <a:cubicBezTo>
                    <a:pt x="1617440" y="2602688"/>
                    <a:pt x="1461584" y="2659081"/>
                    <a:pt x="1283233" y="2793751"/>
                  </a:cubicBezTo>
                  <a:cubicBezTo>
                    <a:pt x="1139695" y="2899984"/>
                    <a:pt x="981088" y="3058767"/>
                    <a:pt x="844976" y="3234672"/>
                  </a:cubicBezTo>
                  <a:lnTo>
                    <a:pt x="1018173" y="2722157"/>
                  </a:lnTo>
                  <a:cubicBezTo>
                    <a:pt x="1019396" y="2722419"/>
                    <a:pt x="1020707" y="2722681"/>
                    <a:pt x="1022105" y="2722943"/>
                  </a:cubicBezTo>
                  <a:close/>
                </a:path>
              </a:pathLst>
            </a:custGeom>
            <a:solidFill>
              <a:srgbClr val="27CAD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图形 686">
              <a:extLst>
                <a:ext uri="{FF2B5EF4-FFF2-40B4-BE49-F238E27FC236}">
                  <a16:creationId xmlns:a16="http://schemas.microsoft.com/office/drawing/2014/main" id="{9062E5C2-2DE1-DA19-ADDF-112186E54205}"/>
                </a:ext>
              </a:extLst>
            </p:cNvPr>
            <p:cNvGrpSpPr/>
            <p:nvPr/>
          </p:nvGrpSpPr>
          <p:grpSpPr>
            <a:xfrm rot="14324825">
              <a:off x="10716811" y="-828239"/>
              <a:ext cx="2533964" cy="3235884"/>
              <a:chOff x="-795391" y="3134505"/>
              <a:chExt cx="2533964" cy="3235884"/>
            </a:xfrm>
            <a:solidFill>
              <a:srgbClr val="C8EFEE"/>
            </a:solidFill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194E0EAA-31A8-20CA-D7CF-1D15C480E595}"/>
                  </a:ext>
                </a:extLst>
              </p:cNvPr>
              <p:cNvSpPr/>
              <p:nvPr/>
            </p:nvSpPr>
            <p:spPr>
              <a:xfrm>
                <a:off x="139481" y="3884386"/>
                <a:ext cx="641026" cy="2486003"/>
              </a:xfrm>
              <a:custGeom>
                <a:avLst/>
                <a:gdLst>
                  <a:gd name="connsiteX0" fmla="*/ 394226 w 641026"/>
                  <a:gd name="connsiteY0" fmla="*/ 1356573 h 2486003"/>
                  <a:gd name="connsiteX1" fmla="*/ 410170 w 641026"/>
                  <a:gd name="connsiteY1" fmla="*/ 988294 h 2486003"/>
                  <a:gd name="connsiteX2" fmla="*/ 201503 w 641026"/>
                  <a:gd name="connsiteY2" fmla="*/ 5242 h 2486003"/>
                  <a:gd name="connsiteX3" fmla="*/ 214476 w 641026"/>
                  <a:gd name="connsiteY3" fmla="*/ 0 h 2486003"/>
                  <a:gd name="connsiteX4" fmla="*/ 424148 w 641026"/>
                  <a:gd name="connsiteY4" fmla="*/ 988294 h 2486003"/>
                  <a:gd name="connsiteX5" fmla="*/ 406369 w 641026"/>
                  <a:gd name="connsiteY5" fmla="*/ 1373828 h 2486003"/>
                  <a:gd name="connsiteX6" fmla="*/ 407068 w 641026"/>
                  <a:gd name="connsiteY6" fmla="*/ 1374876 h 2486003"/>
                  <a:gd name="connsiteX7" fmla="*/ 406151 w 641026"/>
                  <a:gd name="connsiteY7" fmla="*/ 1375488 h 2486003"/>
                  <a:gd name="connsiteX8" fmla="*/ 384004 w 641026"/>
                  <a:gd name="connsiteY8" fmla="*/ 1525708 h 2486003"/>
                  <a:gd name="connsiteX9" fmla="*/ 630412 w 641026"/>
                  <a:gd name="connsiteY9" fmla="*/ 1284455 h 2486003"/>
                  <a:gd name="connsiteX10" fmla="*/ 641026 w 641026"/>
                  <a:gd name="connsiteY10" fmla="*/ 1293585 h 2486003"/>
                  <a:gd name="connsiteX11" fmla="*/ 380422 w 641026"/>
                  <a:gd name="connsiteY11" fmla="*/ 1545365 h 2486003"/>
                  <a:gd name="connsiteX12" fmla="*/ 327611 w 641026"/>
                  <a:gd name="connsiteY12" fmla="*/ 1776091 h 2486003"/>
                  <a:gd name="connsiteX13" fmla="*/ 11314 w 641026"/>
                  <a:gd name="connsiteY13" fmla="*/ 2486003 h 2486003"/>
                  <a:gd name="connsiteX14" fmla="*/ 0 w 641026"/>
                  <a:gd name="connsiteY14" fmla="*/ 2477748 h 2486003"/>
                  <a:gd name="connsiteX15" fmla="*/ 314245 w 641026"/>
                  <a:gd name="connsiteY15" fmla="*/ 1771767 h 2486003"/>
                  <a:gd name="connsiteX16" fmla="*/ 391823 w 641026"/>
                  <a:gd name="connsiteY16" fmla="*/ 1377322 h 2486003"/>
                  <a:gd name="connsiteX17" fmla="*/ 143319 w 641026"/>
                  <a:gd name="connsiteY17" fmla="*/ 1119820 h 2486003"/>
                  <a:gd name="connsiteX18" fmla="*/ 152449 w 641026"/>
                  <a:gd name="connsiteY18" fmla="*/ 1109205 h 2486003"/>
                  <a:gd name="connsiteX19" fmla="*/ 394226 w 641026"/>
                  <a:gd name="connsiteY19" fmla="*/ 1356573 h 248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41026" h="2486003">
                    <a:moveTo>
                      <a:pt x="394226" y="1356573"/>
                    </a:moveTo>
                    <a:cubicBezTo>
                      <a:pt x="407942" y="1234309"/>
                      <a:pt x="413358" y="1111302"/>
                      <a:pt x="410170" y="988294"/>
                    </a:cubicBezTo>
                    <a:cubicBezTo>
                      <a:pt x="401521" y="658674"/>
                      <a:pt x="331324" y="327917"/>
                      <a:pt x="201503" y="5242"/>
                    </a:cubicBezTo>
                    <a:lnTo>
                      <a:pt x="214476" y="0"/>
                    </a:lnTo>
                    <a:cubicBezTo>
                      <a:pt x="344997" y="324379"/>
                      <a:pt x="415542" y="656883"/>
                      <a:pt x="424148" y="988294"/>
                    </a:cubicBezTo>
                    <a:cubicBezTo>
                      <a:pt x="427511" y="1117111"/>
                      <a:pt x="421483" y="1245885"/>
                      <a:pt x="406369" y="1373828"/>
                    </a:cubicBezTo>
                    <a:cubicBezTo>
                      <a:pt x="406588" y="1374177"/>
                      <a:pt x="406850" y="1374527"/>
                      <a:pt x="407068" y="1374876"/>
                    </a:cubicBezTo>
                    <a:lnTo>
                      <a:pt x="406151" y="1375488"/>
                    </a:lnTo>
                    <a:cubicBezTo>
                      <a:pt x="400167" y="1425721"/>
                      <a:pt x="392784" y="1475781"/>
                      <a:pt x="384004" y="1525708"/>
                    </a:cubicBezTo>
                    <a:cubicBezTo>
                      <a:pt x="487704" y="1449921"/>
                      <a:pt x="628927" y="1286203"/>
                      <a:pt x="630412" y="1284455"/>
                    </a:cubicBezTo>
                    <a:lnTo>
                      <a:pt x="641026" y="1293585"/>
                    </a:lnTo>
                    <a:cubicBezTo>
                      <a:pt x="639454" y="1295376"/>
                      <a:pt x="486438" y="1472810"/>
                      <a:pt x="380422" y="1545365"/>
                    </a:cubicBezTo>
                    <a:cubicBezTo>
                      <a:pt x="366182" y="1622812"/>
                      <a:pt x="348622" y="1699779"/>
                      <a:pt x="327611" y="1776091"/>
                    </a:cubicBezTo>
                    <a:cubicBezTo>
                      <a:pt x="206745" y="2214741"/>
                      <a:pt x="13279" y="2483339"/>
                      <a:pt x="11314" y="2486003"/>
                    </a:cubicBezTo>
                    <a:lnTo>
                      <a:pt x="0" y="2477748"/>
                    </a:lnTo>
                    <a:cubicBezTo>
                      <a:pt x="1922" y="2475083"/>
                      <a:pt x="194121" y="2208145"/>
                      <a:pt x="314245" y="1771767"/>
                    </a:cubicBezTo>
                    <a:cubicBezTo>
                      <a:pt x="350020" y="1641901"/>
                      <a:pt x="375880" y="1510070"/>
                      <a:pt x="391823" y="1377322"/>
                    </a:cubicBezTo>
                    <a:cubicBezTo>
                      <a:pt x="320186" y="1272836"/>
                      <a:pt x="145110" y="1121392"/>
                      <a:pt x="143319" y="1119820"/>
                    </a:cubicBezTo>
                    <a:lnTo>
                      <a:pt x="152449" y="1109205"/>
                    </a:lnTo>
                    <a:cubicBezTo>
                      <a:pt x="154196" y="1110778"/>
                      <a:pt x="316866" y="1251432"/>
                      <a:pt x="394226" y="135657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8" name="图形 686">
                <a:extLst>
                  <a:ext uri="{FF2B5EF4-FFF2-40B4-BE49-F238E27FC236}">
                    <a16:creationId xmlns:a16="http://schemas.microsoft.com/office/drawing/2014/main" id="{FE4EB9C6-6B24-6FE8-7F3C-E377E19DD211}"/>
                  </a:ext>
                </a:extLst>
              </p:cNvPr>
              <p:cNvGrpSpPr/>
              <p:nvPr/>
            </p:nvGrpSpPr>
            <p:grpSpPr>
              <a:xfrm>
                <a:off x="-795391" y="4028097"/>
                <a:ext cx="1179970" cy="1079101"/>
                <a:chOff x="-795391" y="4028097"/>
                <a:chExt cx="1179970" cy="1079101"/>
              </a:xfrm>
              <a:grpFill/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6AFEF4E7-F4C3-1CE0-E3F3-862C13C85DC4}"/>
                    </a:ext>
                  </a:extLst>
                </p:cNvPr>
                <p:cNvSpPr/>
                <p:nvPr/>
              </p:nvSpPr>
              <p:spPr>
                <a:xfrm>
                  <a:off x="-795390" y="4028097"/>
                  <a:ext cx="1179969" cy="1061373"/>
                </a:xfrm>
                <a:custGeom>
                  <a:avLst/>
                  <a:gdLst>
                    <a:gd name="connsiteX0" fmla="*/ 1179969 w 1179969"/>
                    <a:gd name="connsiteY0" fmla="*/ 1061374 h 1061373"/>
                    <a:gd name="connsiteX1" fmla="*/ 0 w 1179969"/>
                    <a:gd name="connsiteY1" fmla="*/ 0 h 1061373"/>
                    <a:gd name="connsiteX2" fmla="*/ 1179969 w 1179969"/>
                    <a:gd name="connsiteY2" fmla="*/ 1061374 h 1061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61373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1145854" y="344604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BD1DD74D-1124-F29A-8103-250359C1978A}"/>
                    </a:ext>
                  </a:extLst>
                </p:cNvPr>
                <p:cNvSpPr/>
                <p:nvPr/>
              </p:nvSpPr>
              <p:spPr>
                <a:xfrm>
                  <a:off x="-795391" y="4028098"/>
                  <a:ext cx="1179969" cy="1079100"/>
                </a:xfrm>
                <a:custGeom>
                  <a:avLst/>
                  <a:gdLst>
                    <a:gd name="connsiteX0" fmla="*/ 1179969 w 1179969"/>
                    <a:gd name="connsiteY0" fmla="*/ 1061374 h 1079100"/>
                    <a:gd name="connsiteX1" fmla="*/ 0 w 1179969"/>
                    <a:gd name="connsiteY1" fmla="*/ 0 h 1079100"/>
                    <a:gd name="connsiteX2" fmla="*/ 1179969 w 1179969"/>
                    <a:gd name="connsiteY2" fmla="*/ 1061374 h 107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79100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616609" y="1240730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9" name="图形 686">
                <a:extLst>
                  <a:ext uri="{FF2B5EF4-FFF2-40B4-BE49-F238E27FC236}">
                    <a16:creationId xmlns:a16="http://schemas.microsoft.com/office/drawing/2014/main" id="{D6B5AD52-FF85-BC6F-6A7F-2DFABE328AAC}"/>
                  </a:ext>
                </a:extLst>
              </p:cNvPr>
              <p:cNvGrpSpPr/>
              <p:nvPr/>
            </p:nvGrpSpPr>
            <p:grpSpPr>
              <a:xfrm>
                <a:off x="699865" y="4030326"/>
                <a:ext cx="1038708" cy="1218933"/>
                <a:chOff x="699865" y="4030326"/>
                <a:chExt cx="1038708" cy="1218933"/>
              </a:xfrm>
              <a:grpFill/>
            </p:grpSpPr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D5BBEFAB-E694-AB85-C301-75912DB7269D}"/>
                    </a:ext>
                  </a:extLst>
                </p:cNvPr>
                <p:cNvSpPr/>
                <p:nvPr/>
              </p:nvSpPr>
              <p:spPr>
                <a:xfrm>
                  <a:off x="722148" y="4030326"/>
                  <a:ext cx="1016425" cy="1218933"/>
                </a:xfrm>
                <a:custGeom>
                  <a:avLst/>
                  <a:gdLst>
                    <a:gd name="connsiteX0" fmla="*/ 0 w 1016425"/>
                    <a:gd name="connsiteY0" fmla="*/ 1218933 h 1218933"/>
                    <a:gd name="connsiteX1" fmla="*/ 1016425 w 1016425"/>
                    <a:gd name="connsiteY1" fmla="*/ 0 h 1218933"/>
                    <a:gd name="connsiteX2" fmla="*/ 0 w 1016425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6425" h="1218933">
                      <a:moveTo>
                        <a:pt x="0" y="1218933"/>
                      </a:moveTo>
                      <a:lnTo>
                        <a:pt x="1016425" y="0"/>
                      </a:lnTo>
                      <a:cubicBezTo>
                        <a:pt x="1016425" y="0"/>
                        <a:pt x="714979" y="1157997"/>
                        <a:pt x="0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765ACC4D-C811-0701-C646-59312D204CB2}"/>
                    </a:ext>
                  </a:extLst>
                </p:cNvPr>
                <p:cNvSpPr/>
                <p:nvPr/>
              </p:nvSpPr>
              <p:spPr>
                <a:xfrm>
                  <a:off x="699865" y="4030326"/>
                  <a:ext cx="1038708" cy="1218933"/>
                </a:xfrm>
                <a:custGeom>
                  <a:avLst/>
                  <a:gdLst>
                    <a:gd name="connsiteX0" fmla="*/ 22283 w 1038708"/>
                    <a:gd name="connsiteY0" fmla="*/ 1218933 h 1218933"/>
                    <a:gd name="connsiteX1" fmla="*/ 1038709 w 1038708"/>
                    <a:gd name="connsiteY1" fmla="*/ 0 h 1218933"/>
                    <a:gd name="connsiteX2" fmla="*/ 22283 w 1038708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38708" h="1218933">
                      <a:moveTo>
                        <a:pt x="22283" y="1218933"/>
                      </a:moveTo>
                      <a:lnTo>
                        <a:pt x="1038709" y="0"/>
                      </a:lnTo>
                      <a:cubicBezTo>
                        <a:pt x="1038709" y="0"/>
                        <a:pt x="-178084" y="662692"/>
                        <a:pt x="22283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10" name="图形 686">
                <a:extLst>
                  <a:ext uri="{FF2B5EF4-FFF2-40B4-BE49-F238E27FC236}">
                    <a16:creationId xmlns:a16="http://schemas.microsoft.com/office/drawing/2014/main" id="{E6885794-EAE0-B7CD-A095-D963811BEEA1}"/>
                  </a:ext>
                </a:extLst>
              </p:cNvPr>
              <p:cNvGrpSpPr/>
              <p:nvPr/>
            </p:nvGrpSpPr>
            <p:grpSpPr>
              <a:xfrm>
                <a:off x="170538" y="3134505"/>
                <a:ext cx="495601" cy="1551742"/>
                <a:chOff x="170538" y="3134505"/>
                <a:chExt cx="495601" cy="1551742"/>
              </a:xfrm>
              <a:grpFill/>
            </p:grpSpPr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F71038DA-953B-4DAD-D897-2747B15DA46F}"/>
                    </a:ext>
                  </a:extLst>
                </p:cNvPr>
                <p:cNvSpPr/>
                <p:nvPr/>
              </p:nvSpPr>
              <p:spPr>
                <a:xfrm>
                  <a:off x="216491" y="3134505"/>
                  <a:ext cx="449647" cy="1551742"/>
                </a:xfrm>
                <a:custGeom>
                  <a:avLst/>
                  <a:gdLst>
                    <a:gd name="connsiteX0" fmla="*/ 333072 w 449647"/>
                    <a:gd name="connsiteY0" fmla="*/ 1551743 h 1551742"/>
                    <a:gd name="connsiteX1" fmla="*/ 0 w 449647"/>
                    <a:gd name="connsiteY1" fmla="*/ 0 h 1551742"/>
                    <a:gd name="connsiteX2" fmla="*/ 333072 w 449647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647" h="1551742">
                      <a:moveTo>
                        <a:pt x="333072" y="1551743"/>
                      </a:moveTo>
                      <a:lnTo>
                        <a:pt x="0" y="0"/>
                      </a:lnTo>
                      <a:cubicBezTo>
                        <a:pt x="0" y="0"/>
                        <a:pt x="725900" y="951253"/>
                        <a:pt x="333072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30F90BEC-35E9-61A7-375E-9A6767205C74}"/>
                    </a:ext>
                  </a:extLst>
                </p:cNvPr>
                <p:cNvSpPr/>
                <p:nvPr/>
              </p:nvSpPr>
              <p:spPr>
                <a:xfrm>
                  <a:off x="170538" y="3134505"/>
                  <a:ext cx="379025" cy="1551742"/>
                </a:xfrm>
                <a:custGeom>
                  <a:avLst/>
                  <a:gdLst>
                    <a:gd name="connsiteX0" fmla="*/ 379025 w 379025"/>
                    <a:gd name="connsiteY0" fmla="*/ 1551743 h 1551742"/>
                    <a:gd name="connsiteX1" fmla="*/ 45953 w 379025"/>
                    <a:gd name="connsiteY1" fmla="*/ 0 h 1551742"/>
                    <a:gd name="connsiteX2" fmla="*/ 379025 w 379025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9025" h="1551742">
                      <a:moveTo>
                        <a:pt x="379025" y="1551743"/>
                      </a:moveTo>
                      <a:lnTo>
                        <a:pt x="45953" y="0"/>
                      </a:lnTo>
                      <a:cubicBezTo>
                        <a:pt x="45953" y="0"/>
                        <a:pt x="-182414" y="1366533"/>
                        <a:pt x="379025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3895173-7842-D405-ED30-B9B18FFA8F35}"/>
              </a:ext>
            </a:extLst>
          </p:cNvPr>
          <p:cNvGrpSpPr/>
          <p:nvPr/>
        </p:nvGrpSpPr>
        <p:grpSpPr>
          <a:xfrm>
            <a:off x="-1323233" y="3719466"/>
            <a:ext cx="4190387" cy="4404244"/>
            <a:chOff x="-1323233" y="3719466"/>
            <a:chExt cx="4190387" cy="4404244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638CDA1-817A-961B-1561-AFF33A4721E8}"/>
                </a:ext>
              </a:extLst>
            </p:cNvPr>
            <p:cNvSpPr/>
            <p:nvPr/>
          </p:nvSpPr>
          <p:spPr>
            <a:xfrm rot="12770838" flipH="1" flipV="1">
              <a:off x="328165" y="3719466"/>
              <a:ext cx="2538989" cy="4404244"/>
            </a:xfrm>
            <a:custGeom>
              <a:avLst/>
              <a:gdLst>
                <a:gd name="connsiteX0" fmla="*/ 1022105 w 2538989"/>
                <a:gd name="connsiteY0" fmla="*/ 2722943 h 4404244"/>
                <a:gd name="connsiteX1" fmla="*/ 1059059 w 2538989"/>
                <a:gd name="connsiteY1" fmla="*/ 2723598 h 4404244"/>
                <a:gd name="connsiteX2" fmla="*/ 1293236 w 2538989"/>
                <a:gd name="connsiteY2" fmla="*/ 2643049 h 4404244"/>
                <a:gd name="connsiteX3" fmla="*/ 1788016 w 2538989"/>
                <a:gd name="connsiteY3" fmla="*/ 2441852 h 4404244"/>
                <a:gd name="connsiteX4" fmla="*/ 2538990 w 2538989"/>
                <a:gd name="connsiteY4" fmla="*/ 1829612 h 4404244"/>
                <a:gd name="connsiteX5" fmla="*/ 2408469 w 2538989"/>
                <a:gd name="connsiteY5" fmla="*/ 1894304 h 4404244"/>
                <a:gd name="connsiteX6" fmla="*/ 2043335 w 2538989"/>
                <a:gd name="connsiteY6" fmla="*/ 2027052 h 4404244"/>
                <a:gd name="connsiteX7" fmla="*/ 1515881 w 2538989"/>
                <a:gd name="connsiteY7" fmla="*/ 2221741 h 4404244"/>
                <a:gd name="connsiteX8" fmla="*/ 1052026 w 2538989"/>
                <a:gd name="connsiteY8" fmla="*/ 2621951 h 4404244"/>
                <a:gd name="connsiteX9" fmla="*/ 1149305 w 2538989"/>
                <a:gd name="connsiteY9" fmla="*/ 2334134 h 4404244"/>
                <a:gd name="connsiteX10" fmla="*/ 1159702 w 2538989"/>
                <a:gd name="connsiteY10" fmla="*/ 2334789 h 4404244"/>
                <a:gd name="connsiteX11" fmla="*/ 1163196 w 2538989"/>
                <a:gd name="connsiteY11" fmla="*/ 2334833 h 4404244"/>
                <a:gd name="connsiteX12" fmla="*/ 1170578 w 2538989"/>
                <a:gd name="connsiteY12" fmla="*/ 2334658 h 4404244"/>
                <a:gd name="connsiteX13" fmla="*/ 1204169 w 2538989"/>
                <a:gd name="connsiteY13" fmla="*/ 2328455 h 4404244"/>
                <a:gd name="connsiteX14" fmla="*/ 1424674 w 2538989"/>
                <a:gd name="connsiteY14" fmla="*/ 2196668 h 4404244"/>
                <a:gd name="connsiteX15" fmla="*/ 1876341 w 2538989"/>
                <a:gd name="connsiteY15" fmla="*/ 1884694 h 4404244"/>
                <a:gd name="connsiteX16" fmla="*/ 2420569 w 2538989"/>
                <a:gd name="connsiteY16" fmla="*/ 1079906 h 4404244"/>
                <a:gd name="connsiteX17" fmla="*/ 2306778 w 2538989"/>
                <a:gd name="connsiteY17" fmla="*/ 1174738 h 4404244"/>
                <a:gd name="connsiteX18" fmla="*/ 1966194 w 2538989"/>
                <a:gd name="connsiteY18" fmla="*/ 1387992 h 4404244"/>
                <a:gd name="connsiteX19" fmla="*/ 1475606 w 2538989"/>
                <a:gd name="connsiteY19" fmla="*/ 1699179 h 4404244"/>
                <a:gd name="connsiteX20" fmla="*/ 1300312 w 2538989"/>
                <a:gd name="connsiteY20" fmla="*/ 1887359 h 4404244"/>
                <a:gd name="connsiteX21" fmla="*/ 1364306 w 2538989"/>
                <a:gd name="connsiteY21" fmla="*/ 1697956 h 4404244"/>
                <a:gd name="connsiteX22" fmla="*/ 1419869 w 2538989"/>
                <a:gd name="connsiteY22" fmla="*/ 1638549 h 4404244"/>
                <a:gd name="connsiteX23" fmla="*/ 1616042 w 2538989"/>
                <a:gd name="connsiteY23" fmla="*/ 1452291 h 4404244"/>
                <a:gd name="connsiteX24" fmla="*/ 1903161 w 2538989"/>
                <a:gd name="connsiteY24" fmla="*/ 579 h 4404244"/>
                <a:gd name="connsiteX25" fmla="*/ 1903161 w 2538989"/>
                <a:gd name="connsiteY25" fmla="*/ 579 h 4404244"/>
                <a:gd name="connsiteX26" fmla="*/ 1903161 w 2538989"/>
                <a:gd name="connsiteY26" fmla="*/ 579 h 4404244"/>
                <a:gd name="connsiteX27" fmla="*/ 1903161 w 2538989"/>
                <a:gd name="connsiteY27" fmla="*/ 579 h 4404244"/>
                <a:gd name="connsiteX28" fmla="*/ 1806494 w 2538989"/>
                <a:gd name="connsiteY28" fmla="*/ 176310 h 4404244"/>
                <a:gd name="connsiteX29" fmla="*/ 1576117 w 2538989"/>
                <a:gd name="connsiteY29" fmla="*/ 472296 h 4404244"/>
                <a:gd name="connsiteX30" fmla="*/ 1366796 w 2538989"/>
                <a:gd name="connsiteY30" fmla="*/ 952880 h 4404244"/>
                <a:gd name="connsiteX31" fmla="*/ 1336481 w 2538989"/>
                <a:gd name="connsiteY31" fmla="*/ 1694723 h 4404244"/>
                <a:gd name="connsiteX32" fmla="*/ 1230466 w 2538989"/>
                <a:gd name="connsiteY32" fmla="*/ 1974547 h 4404244"/>
                <a:gd name="connsiteX33" fmla="*/ 1250341 w 2538989"/>
                <a:gd name="connsiteY33" fmla="*/ 1366850 h 4404244"/>
                <a:gd name="connsiteX34" fmla="*/ 1127770 w 2538989"/>
                <a:gd name="connsiteY34" fmla="*/ 829698 h 4404244"/>
                <a:gd name="connsiteX35" fmla="*/ 1041761 w 2538989"/>
                <a:gd name="connsiteY35" fmla="*/ 459104 h 4404244"/>
                <a:gd name="connsiteX36" fmla="*/ 1020750 w 2538989"/>
                <a:gd name="connsiteY36" fmla="*/ 315916 h 4404244"/>
                <a:gd name="connsiteX37" fmla="*/ 1006073 w 2538989"/>
                <a:gd name="connsiteY37" fmla="*/ 1289184 h 4404244"/>
                <a:gd name="connsiteX38" fmla="*/ 1110560 w 2538989"/>
                <a:gd name="connsiteY38" fmla="*/ 1804626 h 4404244"/>
                <a:gd name="connsiteX39" fmla="*/ 1168307 w 2538989"/>
                <a:gd name="connsiteY39" fmla="*/ 2039458 h 4404244"/>
                <a:gd name="connsiteX40" fmla="*/ 1188182 w 2538989"/>
                <a:gd name="connsiteY40" fmla="*/ 2072001 h 4404244"/>
                <a:gd name="connsiteX41" fmla="*/ 1192157 w 2538989"/>
                <a:gd name="connsiteY41" fmla="*/ 2076194 h 4404244"/>
                <a:gd name="connsiteX42" fmla="*/ 1083652 w 2538989"/>
                <a:gd name="connsiteY42" fmla="*/ 2365934 h 4404244"/>
                <a:gd name="connsiteX43" fmla="*/ 1010485 w 2538989"/>
                <a:gd name="connsiteY43" fmla="*/ 1902910 h 4404244"/>
                <a:gd name="connsiteX44" fmla="*/ 720658 w 2538989"/>
                <a:gd name="connsiteY44" fmla="*/ 1397165 h 4404244"/>
                <a:gd name="connsiteX45" fmla="*/ 518194 w 2538989"/>
                <a:gd name="connsiteY45" fmla="*/ 1048542 h 4404244"/>
                <a:gd name="connsiteX46" fmla="*/ 461452 w 2538989"/>
                <a:gd name="connsiteY46" fmla="*/ 911208 h 4404244"/>
                <a:gd name="connsiteX47" fmla="*/ 570044 w 2538989"/>
                <a:gd name="connsiteY47" fmla="*/ 1878754 h 4404244"/>
                <a:gd name="connsiteX48" fmla="*/ 825057 w 2538989"/>
                <a:gd name="connsiteY48" fmla="*/ 2366895 h 4404244"/>
                <a:gd name="connsiteX49" fmla="*/ 959072 w 2538989"/>
                <a:gd name="connsiteY49" fmla="*/ 2587093 h 4404244"/>
                <a:gd name="connsiteX50" fmla="*/ 992314 w 2538989"/>
                <a:gd name="connsiteY50" fmla="*/ 2611948 h 4404244"/>
                <a:gd name="connsiteX51" fmla="*/ 854062 w 2538989"/>
                <a:gd name="connsiteY51" fmla="*/ 2988134 h 4404244"/>
                <a:gd name="connsiteX52" fmla="*/ 696328 w 2538989"/>
                <a:gd name="connsiteY52" fmla="*/ 2302115 h 4404244"/>
                <a:gd name="connsiteX53" fmla="*/ 405365 w 2538989"/>
                <a:gd name="connsiteY53" fmla="*/ 1865212 h 4404244"/>
                <a:gd name="connsiteX54" fmla="*/ 126240 w 2538989"/>
                <a:gd name="connsiteY54" fmla="*/ 1613694 h 4404244"/>
                <a:gd name="connsiteX55" fmla="*/ 0 w 2538989"/>
                <a:gd name="connsiteY55" fmla="*/ 1457402 h 4404244"/>
                <a:gd name="connsiteX56" fmla="*/ 106147 w 2538989"/>
                <a:gd name="connsiteY56" fmla="*/ 1987564 h 4404244"/>
                <a:gd name="connsiteX57" fmla="*/ 181060 w 2538989"/>
                <a:gd name="connsiteY57" fmla="*/ 2245635 h 4404244"/>
                <a:gd name="connsiteX58" fmla="*/ 189622 w 2538989"/>
                <a:gd name="connsiteY58" fmla="*/ 2270752 h 4404244"/>
                <a:gd name="connsiteX59" fmla="*/ 198227 w 2538989"/>
                <a:gd name="connsiteY59" fmla="*/ 2295170 h 4404244"/>
                <a:gd name="connsiteX60" fmla="*/ 539118 w 2538989"/>
                <a:gd name="connsiteY60" fmla="*/ 2836995 h 4404244"/>
                <a:gd name="connsiteX61" fmla="*/ 765170 w 2538989"/>
                <a:gd name="connsiteY61" fmla="*/ 2986386 h 4404244"/>
                <a:gd name="connsiteX62" fmla="*/ 835366 w 2538989"/>
                <a:gd name="connsiteY62" fmla="*/ 3039459 h 4404244"/>
                <a:gd name="connsiteX63" fmla="*/ 378108 w 2538989"/>
                <a:gd name="connsiteY63" fmla="*/ 4373187 h 4404244"/>
                <a:gd name="connsiteX64" fmla="*/ 449745 w 2538989"/>
                <a:gd name="connsiteY64" fmla="*/ 4404245 h 4404244"/>
                <a:gd name="connsiteX65" fmla="*/ 805968 w 2538989"/>
                <a:gd name="connsiteY65" fmla="*/ 3350122 h 4404244"/>
                <a:gd name="connsiteX66" fmla="*/ 873544 w 2538989"/>
                <a:gd name="connsiteY66" fmla="*/ 3344138 h 4404244"/>
                <a:gd name="connsiteX67" fmla="*/ 1143758 w 2538989"/>
                <a:gd name="connsiteY67" fmla="*/ 3333567 h 4404244"/>
                <a:gd name="connsiteX68" fmla="*/ 1794918 w 2538989"/>
                <a:gd name="connsiteY68" fmla="*/ 2977082 h 4404244"/>
                <a:gd name="connsiteX69" fmla="*/ 1816060 w 2538989"/>
                <a:gd name="connsiteY69" fmla="*/ 2958168 h 4404244"/>
                <a:gd name="connsiteX70" fmla="*/ 2021669 w 2538989"/>
                <a:gd name="connsiteY70" fmla="*/ 2757976 h 4404244"/>
                <a:gd name="connsiteX71" fmla="*/ 2312719 w 2538989"/>
                <a:gd name="connsiteY71" fmla="*/ 2431937 h 4404244"/>
                <a:gd name="connsiteX72" fmla="*/ 2124452 w 2538989"/>
                <a:gd name="connsiteY72" fmla="*/ 2500211 h 4404244"/>
                <a:gd name="connsiteX73" fmla="*/ 1756435 w 2538989"/>
                <a:gd name="connsiteY73" fmla="*/ 2570669 h 4404244"/>
                <a:gd name="connsiteX74" fmla="*/ 1283233 w 2538989"/>
                <a:gd name="connsiteY74" fmla="*/ 2793751 h 4404244"/>
                <a:gd name="connsiteX75" fmla="*/ 844976 w 2538989"/>
                <a:gd name="connsiteY75" fmla="*/ 3234672 h 4404244"/>
                <a:gd name="connsiteX76" fmla="*/ 1018173 w 2538989"/>
                <a:gd name="connsiteY76" fmla="*/ 2722157 h 4404244"/>
                <a:gd name="connsiteX77" fmla="*/ 1022105 w 2538989"/>
                <a:gd name="connsiteY77" fmla="*/ 2722943 h 440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538989" h="4404244">
                  <a:moveTo>
                    <a:pt x="1022105" y="2722943"/>
                  </a:moveTo>
                  <a:cubicBezTo>
                    <a:pt x="1032151" y="2724734"/>
                    <a:pt x="1044513" y="2725607"/>
                    <a:pt x="1059059" y="2723598"/>
                  </a:cubicBezTo>
                  <a:cubicBezTo>
                    <a:pt x="1106890" y="2720497"/>
                    <a:pt x="1176781" y="2687823"/>
                    <a:pt x="1293236" y="2643049"/>
                  </a:cubicBezTo>
                  <a:cubicBezTo>
                    <a:pt x="1408992" y="2596529"/>
                    <a:pt x="1571225" y="2537864"/>
                    <a:pt x="1788016" y="2441852"/>
                  </a:cubicBezTo>
                  <a:cubicBezTo>
                    <a:pt x="2002187" y="2338895"/>
                    <a:pt x="2270916" y="2198634"/>
                    <a:pt x="2538990" y="1829612"/>
                  </a:cubicBezTo>
                  <a:cubicBezTo>
                    <a:pt x="2535146" y="1819478"/>
                    <a:pt x="2492818" y="1855078"/>
                    <a:pt x="2408469" y="1894304"/>
                  </a:cubicBezTo>
                  <a:cubicBezTo>
                    <a:pt x="2324775" y="1935234"/>
                    <a:pt x="2199016" y="1979833"/>
                    <a:pt x="2043335" y="2027052"/>
                  </a:cubicBezTo>
                  <a:cubicBezTo>
                    <a:pt x="1888266" y="2075976"/>
                    <a:pt x="1703231" y="2127564"/>
                    <a:pt x="1515881" y="2221741"/>
                  </a:cubicBezTo>
                  <a:cubicBezTo>
                    <a:pt x="1353473" y="2305129"/>
                    <a:pt x="1189361" y="2420798"/>
                    <a:pt x="1052026" y="2621951"/>
                  </a:cubicBezTo>
                  <a:lnTo>
                    <a:pt x="1149305" y="2334134"/>
                  </a:lnTo>
                  <a:cubicBezTo>
                    <a:pt x="1152494" y="2334439"/>
                    <a:pt x="1155989" y="2334658"/>
                    <a:pt x="1159702" y="2334789"/>
                  </a:cubicBezTo>
                  <a:cubicBezTo>
                    <a:pt x="1160837" y="2334833"/>
                    <a:pt x="1162017" y="2334833"/>
                    <a:pt x="1163196" y="2334833"/>
                  </a:cubicBezTo>
                  <a:cubicBezTo>
                    <a:pt x="1165555" y="2334833"/>
                    <a:pt x="1168045" y="2334789"/>
                    <a:pt x="1170578" y="2334658"/>
                  </a:cubicBezTo>
                  <a:cubicBezTo>
                    <a:pt x="1180712" y="2334134"/>
                    <a:pt x="1192113" y="2332430"/>
                    <a:pt x="1204169" y="2328455"/>
                  </a:cubicBezTo>
                  <a:cubicBezTo>
                    <a:pt x="1255364" y="2315962"/>
                    <a:pt x="1317217" y="2267257"/>
                    <a:pt x="1424674" y="2196668"/>
                  </a:cubicBezTo>
                  <a:cubicBezTo>
                    <a:pt x="1530601" y="2124288"/>
                    <a:pt x="1682045" y="2029892"/>
                    <a:pt x="1876341" y="1884694"/>
                  </a:cubicBezTo>
                  <a:cubicBezTo>
                    <a:pt x="2064564" y="1732552"/>
                    <a:pt x="2295596" y="1529607"/>
                    <a:pt x="2420569" y="1079906"/>
                  </a:cubicBezTo>
                  <a:cubicBezTo>
                    <a:pt x="2411658" y="1069728"/>
                    <a:pt x="2381517" y="1116249"/>
                    <a:pt x="2306778" y="1174738"/>
                  </a:cubicBezTo>
                  <a:cubicBezTo>
                    <a:pt x="2233568" y="1234975"/>
                    <a:pt x="2115759" y="1307181"/>
                    <a:pt x="1966194" y="1387992"/>
                  </a:cubicBezTo>
                  <a:cubicBezTo>
                    <a:pt x="1818157" y="1470506"/>
                    <a:pt x="1638320" y="1561626"/>
                    <a:pt x="1475606" y="1699179"/>
                  </a:cubicBezTo>
                  <a:cubicBezTo>
                    <a:pt x="1412923" y="1753300"/>
                    <a:pt x="1352861" y="1814542"/>
                    <a:pt x="1300312" y="1887359"/>
                  </a:cubicBezTo>
                  <a:lnTo>
                    <a:pt x="1364306" y="1697956"/>
                  </a:lnTo>
                  <a:cubicBezTo>
                    <a:pt x="1377760" y="1681925"/>
                    <a:pt x="1396412" y="1660215"/>
                    <a:pt x="1419869" y="1638549"/>
                  </a:cubicBezTo>
                  <a:cubicBezTo>
                    <a:pt x="1469665" y="1588140"/>
                    <a:pt x="1541565" y="1537950"/>
                    <a:pt x="1616042" y="1452291"/>
                  </a:cubicBezTo>
                  <a:cubicBezTo>
                    <a:pt x="1765957" y="1286913"/>
                    <a:pt x="1921944" y="951613"/>
                    <a:pt x="1903161" y="579"/>
                  </a:cubicBezTo>
                  <a:cubicBezTo>
                    <a:pt x="1903161" y="579"/>
                    <a:pt x="1903161" y="579"/>
                    <a:pt x="1903161" y="579"/>
                  </a:cubicBezTo>
                  <a:lnTo>
                    <a:pt x="1903161" y="579"/>
                  </a:lnTo>
                  <a:lnTo>
                    <a:pt x="1903161" y="579"/>
                  </a:lnTo>
                  <a:cubicBezTo>
                    <a:pt x="1901720" y="-8376"/>
                    <a:pt x="1867517" y="88204"/>
                    <a:pt x="1806494" y="176310"/>
                  </a:cubicBezTo>
                  <a:cubicBezTo>
                    <a:pt x="1746475" y="270749"/>
                    <a:pt x="1659637" y="356714"/>
                    <a:pt x="1576117" y="472296"/>
                  </a:cubicBezTo>
                  <a:cubicBezTo>
                    <a:pt x="1492642" y="588183"/>
                    <a:pt x="1412486" y="733555"/>
                    <a:pt x="1366796" y="952880"/>
                  </a:cubicBezTo>
                  <a:cubicBezTo>
                    <a:pt x="1321760" y="1159275"/>
                    <a:pt x="1308874" y="1434775"/>
                    <a:pt x="1336481" y="1694723"/>
                  </a:cubicBezTo>
                  <a:cubicBezTo>
                    <a:pt x="1316125" y="1748233"/>
                    <a:pt x="1278952" y="1846036"/>
                    <a:pt x="1230466" y="1974547"/>
                  </a:cubicBezTo>
                  <a:cubicBezTo>
                    <a:pt x="1281704" y="1744127"/>
                    <a:pt x="1274584" y="1544983"/>
                    <a:pt x="1250341" y="1366850"/>
                  </a:cubicBezTo>
                  <a:cubicBezTo>
                    <a:pt x="1220943" y="1160498"/>
                    <a:pt x="1168481" y="982452"/>
                    <a:pt x="1127770" y="829698"/>
                  </a:cubicBezTo>
                  <a:cubicBezTo>
                    <a:pt x="1085792" y="677468"/>
                    <a:pt x="1055565" y="550573"/>
                    <a:pt x="1041761" y="459104"/>
                  </a:cubicBezTo>
                  <a:cubicBezTo>
                    <a:pt x="1026735" y="368159"/>
                    <a:pt x="1028176" y="312683"/>
                    <a:pt x="1020750" y="315916"/>
                  </a:cubicBezTo>
                  <a:cubicBezTo>
                    <a:pt x="930548" y="756968"/>
                    <a:pt x="969818" y="1056230"/>
                    <a:pt x="1006073" y="1289184"/>
                  </a:cubicBezTo>
                  <a:cubicBezTo>
                    <a:pt x="1047396" y="1519954"/>
                    <a:pt x="1085792" y="1684371"/>
                    <a:pt x="1110560" y="1804626"/>
                  </a:cubicBezTo>
                  <a:cubicBezTo>
                    <a:pt x="1136594" y="1924314"/>
                    <a:pt x="1148956" y="1999795"/>
                    <a:pt x="1168307" y="2039458"/>
                  </a:cubicBezTo>
                  <a:cubicBezTo>
                    <a:pt x="1174641" y="2054746"/>
                    <a:pt x="1181935" y="2064968"/>
                    <a:pt x="1188182" y="2072001"/>
                  </a:cubicBezTo>
                  <a:cubicBezTo>
                    <a:pt x="1189580" y="2073573"/>
                    <a:pt x="1190890" y="2074927"/>
                    <a:pt x="1192157" y="2076194"/>
                  </a:cubicBezTo>
                  <a:cubicBezTo>
                    <a:pt x="1159265" y="2163645"/>
                    <a:pt x="1122703" y="2261273"/>
                    <a:pt x="1083652" y="2365934"/>
                  </a:cubicBezTo>
                  <a:cubicBezTo>
                    <a:pt x="1099989" y="2189853"/>
                    <a:pt x="1063777" y="2038672"/>
                    <a:pt x="1010485" y="1902910"/>
                  </a:cubicBezTo>
                  <a:cubicBezTo>
                    <a:pt x="930242" y="1704814"/>
                    <a:pt x="813394" y="1539698"/>
                    <a:pt x="720658" y="1397165"/>
                  </a:cubicBezTo>
                  <a:cubicBezTo>
                    <a:pt x="625826" y="1255418"/>
                    <a:pt x="555062" y="1136211"/>
                    <a:pt x="518194" y="1048542"/>
                  </a:cubicBezTo>
                  <a:cubicBezTo>
                    <a:pt x="479187" y="961704"/>
                    <a:pt x="474032" y="906359"/>
                    <a:pt x="461452" y="911208"/>
                  </a:cubicBezTo>
                  <a:cubicBezTo>
                    <a:pt x="363649" y="1367680"/>
                    <a:pt x="474032" y="1655759"/>
                    <a:pt x="570044" y="1878754"/>
                  </a:cubicBezTo>
                  <a:cubicBezTo>
                    <a:pt x="674662" y="2098472"/>
                    <a:pt x="764864" y="2253104"/>
                    <a:pt x="825057" y="2366895"/>
                  </a:cubicBezTo>
                  <a:cubicBezTo>
                    <a:pt x="887391" y="2479855"/>
                    <a:pt x="919584" y="2551973"/>
                    <a:pt x="959072" y="2587093"/>
                  </a:cubicBezTo>
                  <a:cubicBezTo>
                    <a:pt x="970080" y="2598538"/>
                    <a:pt x="981830" y="2606401"/>
                    <a:pt x="992314" y="2611948"/>
                  </a:cubicBezTo>
                  <a:cubicBezTo>
                    <a:pt x="947409" y="2733252"/>
                    <a:pt x="900845" y="2859928"/>
                    <a:pt x="854062" y="2988134"/>
                  </a:cubicBezTo>
                  <a:cubicBezTo>
                    <a:pt x="832265" y="2739848"/>
                    <a:pt x="773120" y="2487762"/>
                    <a:pt x="696328" y="2302115"/>
                  </a:cubicBezTo>
                  <a:cubicBezTo>
                    <a:pt x="612590" y="2094060"/>
                    <a:pt x="507973" y="1964850"/>
                    <a:pt x="405365" y="1865212"/>
                  </a:cubicBezTo>
                  <a:cubicBezTo>
                    <a:pt x="302714" y="1765881"/>
                    <a:pt x="202028" y="1696252"/>
                    <a:pt x="126240" y="1613694"/>
                  </a:cubicBezTo>
                  <a:cubicBezTo>
                    <a:pt x="50584" y="1537513"/>
                    <a:pt x="-174" y="1448316"/>
                    <a:pt x="0" y="1457402"/>
                  </a:cubicBezTo>
                  <a:cubicBezTo>
                    <a:pt x="32718" y="1662923"/>
                    <a:pt x="68406" y="1838042"/>
                    <a:pt x="106147" y="1987564"/>
                  </a:cubicBezTo>
                  <a:cubicBezTo>
                    <a:pt x="130390" y="2083707"/>
                    <a:pt x="155463" y="2169280"/>
                    <a:pt x="181060" y="2245635"/>
                  </a:cubicBezTo>
                  <a:cubicBezTo>
                    <a:pt x="183900" y="2254109"/>
                    <a:pt x="186739" y="2262496"/>
                    <a:pt x="189622" y="2270752"/>
                  </a:cubicBezTo>
                  <a:cubicBezTo>
                    <a:pt x="192461" y="2279007"/>
                    <a:pt x="195344" y="2287132"/>
                    <a:pt x="198227" y="2295170"/>
                  </a:cubicBezTo>
                  <a:cubicBezTo>
                    <a:pt x="310227" y="2608454"/>
                    <a:pt x="431356" y="2753564"/>
                    <a:pt x="539118" y="2836995"/>
                  </a:cubicBezTo>
                  <a:cubicBezTo>
                    <a:pt x="627573" y="2908415"/>
                    <a:pt x="707204" y="2945413"/>
                    <a:pt x="765170" y="2986386"/>
                  </a:cubicBezTo>
                  <a:cubicBezTo>
                    <a:pt x="795004" y="3005562"/>
                    <a:pt x="819073" y="3025743"/>
                    <a:pt x="835366" y="3039459"/>
                  </a:cubicBezTo>
                  <a:cubicBezTo>
                    <a:pt x="650768" y="3546646"/>
                    <a:pt x="466738" y="4069732"/>
                    <a:pt x="378108" y="4373187"/>
                  </a:cubicBezTo>
                  <a:lnTo>
                    <a:pt x="449745" y="4404245"/>
                  </a:lnTo>
                  <a:lnTo>
                    <a:pt x="805968" y="3350122"/>
                  </a:lnTo>
                  <a:cubicBezTo>
                    <a:pt x="824795" y="3347458"/>
                    <a:pt x="848034" y="3344749"/>
                    <a:pt x="873544" y="3344138"/>
                  </a:cubicBezTo>
                  <a:cubicBezTo>
                    <a:pt x="944220" y="3339115"/>
                    <a:pt x="1031365" y="3348812"/>
                    <a:pt x="1143758" y="3333567"/>
                  </a:cubicBezTo>
                  <a:cubicBezTo>
                    <a:pt x="1292668" y="3316531"/>
                    <a:pt x="1493952" y="3243627"/>
                    <a:pt x="1794918" y="2977082"/>
                  </a:cubicBezTo>
                  <a:cubicBezTo>
                    <a:pt x="1801907" y="2970879"/>
                    <a:pt x="1808984" y="2964589"/>
                    <a:pt x="1816060" y="2958168"/>
                  </a:cubicBezTo>
                  <a:cubicBezTo>
                    <a:pt x="1880053" y="2900465"/>
                    <a:pt x="1948415" y="2834156"/>
                    <a:pt x="2021669" y="2757976"/>
                  </a:cubicBezTo>
                  <a:cubicBezTo>
                    <a:pt x="2111173" y="2664847"/>
                    <a:pt x="2207927" y="2556909"/>
                    <a:pt x="2312719" y="2431937"/>
                  </a:cubicBezTo>
                  <a:cubicBezTo>
                    <a:pt x="2317524" y="2424249"/>
                    <a:pt x="2228327" y="2474264"/>
                    <a:pt x="2124452" y="2500211"/>
                  </a:cubicBezTo>
                  <a:cubicBezTo>
                    <a:pt x="2017214" y="2531574"/>
                    <a:pt x="1895255" y="2538913"/>
                    <a:pt x="1756435" y="2570669"/>
                  </a:cubicBezTo>
                  <a:cubicBezTo>
                    <a:pt x="1617440" y="2602688"/>
                    <a:pt x="1461584" y="2659081"/>
                    <a:pt x="1283233" y="2793751"/>
                  </a:cubicBezTo>
                  <a:cubicBezTo>
                    <a:pt x="1139695" y="2899984"/>
                    <a:pt x="981088" y="3058767"/>
                    <a:pt x="844976" y="3234672"/>
                  </a:cubicBezTo>
                  <a:lnTo>
                    <a:pt x="1018173" y="2722157"/>
                  </a:lnTo>
                  <a:cubicBezTo>
                    <a:pt x="1019396" y="2722419"/>
                    <a:pt x="1020707" y="2722681"/>
                    <a:pt x="1022105" y="2722943"/>
                  </a:cubicBezTo>
                  <a:close/>
                </a:path>
              </a:pathLst>
            </a:custGeom>
            <a:solidFill>
              <a:srgbClr val="27CAD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图形 686">
              <a:extLst>
                <a:ext uri="{FF2B5EF4-FFF2-40B4-BE49-F238E27FC236}">
                  <a16:creationId xmlns:a16="http://schemas.microsoft.com/office/drawing/2014/main" id="{66DEAFA7-AF72-2568-835D-4162988A0825}"/>
                </a:ext>
              </a:extLst>
            </p:cNvPr>
            <p:cNvGrpSpPr/>
            <p:nvPr/>
          </p:nvGrpSpPr>
          <p:grpSpPr>
            <a:xfrm rot="14324825" flipH="1" flipV="1">
              <a:off x="-972273" y="4043460"/>
              <a:ext cx="2533964" cy="3235884"/>
              <a:chOff x="-795391" y="3134505"/>
              <a:chExt cx="2533964" cy="3235884"/>
            </a:xfrm>
            <a:solidFill>
              <a:srgbClr val="C8EFEE"/>
            </a:solidFill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9E0E339-F04C-42DE-A5DE-6A1C71A708A5}"/>
                  </a:ext>
                </a:extLst>
              </p:cNvPr>
              <p:cNvSpPr/>
              <p:nvPr/>
            </p:nvSpPr>
            <p:spPr>
              <a:xfrm>
                <a:off x="139481" y="3884386"/>
                <a:ext cx="641026" cy="2486003"/>
              </a:xfrm>
              <a:custGeom>
                <a:avLst/>
                <a:gdLst>
                  <a:gd name="connsiteX0" fmla="*/ 394226 w 641026"/>
                  <a:gd name="connsiteY0" fmla="*/ 1356573 h 2486003"/>
                  <a:gd name="connsiteX1" fmla="*/ 410170 w 641026"/>
                  <a:gd name="connsiteY1" fmla="*/ 988294 h 2486003"/>
                  <a:gd name="connsiteX2" fmla="*/ 201503 w 641026"/>
                  <a:gd name="connsiteY2" fmla="*/ 5242 h 2486003"/>
                  <a:gd name="connsiteX3" fmla="*/ 214476 w 641026"/>
                  <a:gd name="connsiteY3" fmla="*/ 0 h 2486003"/>
                  <a:gd name="connsiteX4" fmla="*/ 424148 w 641026"/>
                  <a:gd name="connsiteY4" fmla="*/ 988294 h 2486003"/>
                  <a:gd name="connsiteX5" fmla="*/ 406369 w 641026"/>
                  <a:gd name="connsiteY5" fmla="*/ 1373828 h 2486003"/>
                  <a:gd name="connsiteX6" fmla="*/ 407068 w 641026"/>
                  <a:gd name="connsiteY6" fmla="*/ 1374876 h 2486003"/>
                  <a:gd name="connsiteX7" fmla="*/ 406151 w 641026"/>
                  <a:gd name="connsiteY7" fmla="*/ 1375488 h 2486003"/>
                  <a:gd name="connsiteX8" fmla="*/ 384004 w 641026"/>
                  <a:gd name="connsiteY8" fmla="*/ 1525708 h 2486003"/>
                  <a:gd name="connsiteX9" fmla="*/ 630412 w 641026"/>
                  <a:gd name="connsiteY9" fmla="*/ 1284455 h 2486003"/>
                  <a:gd name="connsiteX10" fmla="*/ 641026 w 641026"/>
                  <a:gd name="connsiteY10" fmla="*/ 1293585 h 2486003"/>
                  <a:gd name="connsiteX11" fmla="*/ 380422 w 641026"/>
                  <a:gd name="connsiteY11" fmla="*/ 1545365 h 2486003"/>
                  <a:gd name="connsiteX12" fmla="*/ 327611 w 641026"/>
                  <a:gd name="connsiteY12" fmla="*/ 1776091 h 2486003"/>
                  <a:gd name="connsiteX13" fmla="*/ 11314 w 641026"/>
                  <a:gd name="connsiteY13" fmla="*/ 2486003 h 2486003"/>
                  <a:gd name="connsiteX14" fmla="*/ 0 w 641026"/>
                  <a:gd name="connsiteY14" fmla="*/ 2477748 h 2486003"/>
                  <a:gd name="connsiteX15" fmla="*/ 314245 w 641026"/>
                  <a:gd name="connsiteY15" fmla="*/ 1771767 h 2486003"/>
                  <a:gd name="connsiteX16" fmla="*/ 391823 w 641026"/>
                  <a:gd name="connsiteY16" fmla="*/ 1377322 h 2486003"/>
                  <a:gd name="connsiteX17" fmla="*/ 143319 w 641026"/>
                  <a:gd name="connsiteY17" fmla="*/ 1119820 h 2486003"/>
                  <a:gd name="connsiteX18" fmla="*/ 152449 w 641026"/>
                  <a:gd name="connsiteY18" fmla="*/ 1109205 h 2486003"/>
                  <a:gd name="connsiteX19" fmla="*/ 394226 w 641026"/>
                  <a:gd name="connsiteY19" fmla="*/ 1356573 h 248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41026" h="2486003">
                    <a:moveTo>
                      <a:pt x="394226" y="1356573"/>
                    </a:moveTo>
                    <a:cubicBezTo>
                      <a:pt x="407942" y="1234309"/>
                      <a:pt x="413358" y="1111302"/>
                      <a:pt x="410170" y="988294"/>
                    </a:cubicBezTo>
                    <a:cubicBezTo>
                      <a:pt x="401521" y="658674"/>
                      <a:pt x="331324" y="327917"/>
                      <a:pt x="201503" y="5242"/>
                    </a:cubicBezTo>
                    <a:lnTo>
                      <a:pt x="214476" y="0"/>
                    </a:lnTo>
                    <a:cubicBezTo>
                      <a:pt x="344997" y="324379"/>
                      <a:pt x="415542" y="656883"/>
                      <a:pt x="424148" y="988294"/>
                    </a:cubicBezTo>
                    <a:cubicBezTo>
                      <a:pt x="427511" y="1117111"/>
                      <a:pt x="421483" y="1245885"/>
                      <a:pt x="406369" y="1373828"/>
                    </a:cubicBezTo>
                    <a:cubicBezTo>
                      <a:pt x="406588" y="1374177"/>
                      <a:pt x="406850" y="1374527"/>
                      <a:pt x="407068" y="1374876"/>
                    </a:cubicBezTo>
                    <a:lnTo>
                      <a:pt x="406151" y="1375488"/>
                    </a:lnTo>
                    <a:cubicBezTo>
                      <a:pt x="400167" y="1425721"/>
                      <a:pt x="392784" y="1475781"/>
                      <a:pt x="384004" y="1525708"/>
                    </a:cubicBezTo>
                    <a:cubicBezTo>
                      <a:pt x="487704" y="1449921"/>
                      <a:pt x="628927" y="1286203"/>
                      <a:pt x="630412" y="1284455"/>
                    </a:cubicBezTo>
                    <a:lnTo>
                      <a:pt x="641026" y="1293585"/>
                    </a:lnTo>
                    <a:cubicBezTo>
                      <a:pt x="639454" y="1295376"/>
                      <a:pt x="486438" y="1472810"/>
                      <a:pt x="380422" y="1545365"/>
                    </a:cubicBezTo>
                    <a:cubicBezTo>
                      <a:pt x="366182" y="1622812"/>
                      <a:pt x="348622" y="1699779"/>
                      <a:pt x="327611" y="1776091"/>
                    </a:cubicBezTo>
                    <a:cubicBezTo>
                      <a:pt x="206745" y="2214741"/>
                      <a:pt x="13279" y="2483339"/>
                      <a:pt x="11314" y="2486003"/>
                    </a:cubicBezTo>
                    <a:lnTo>
                      <a:pt x="0" y="2477748"/>
                    </a:lnTo>
                    <a:cubicBezTo>
                      <a:pt x="1922" y="2475083"/>
                      <a:pt x="194121" y="2208145"/>
                      <a:pt x="314245" y="1771767"/>
                    </a:cubicBezTo>
                    <a:cubicBezTo>
                      <a:pt x="350020" y="1641901"/>
                      <a:pt x="375880" y="1510070"/>
                      <a:pt x="391823" y="1377322"/>
                    </a:cubicBezTo>
                    <a:cubicBezTo>
                      <a:pt x="320186" y="1272836"/>
                      <a:pt x="145110" y="1121392"/>
                      <a:pt x="143319" y="1119820"/>
                    </a:cubicBezTo>
                    <a:lnTo>
                      <a:pt x="152449" y="1109205"/>
                    </a:lnTo>
                    <a:cubicBezTo>
                      <a:pt x="154196" y="1110778"/>
                      <a:pt x="316866" y="1251432"/>
                      <a:pt x="394226" y="135657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24" name="图形 686">
                <a:extLst>
                  <a:ext uri="{FF2B5EF4-FFF2-40B4-BE49-F238E27FC236}">
                    <a16:creationId xmlns:a16="http://schemas.microsoft.com/office/drawing/2014/main" id="{4EF15E04-9AB8-400E-F54B-BA65C7CEAF2D}"/>
                  </a:ext>
                </a:extLst>
              </p:cNvPr>
              <p:cNvGrpSpPr/>
              <p:nvPr/>
            </p:nvGrpSpPr>
            <p:grpSpPr>
              <a:xfrm>
                <a:off x="-795391" y="4028097"/>
                <a:ext cx="1179970" cy="1079101"/>
                <a:chOff x="-795391" y="4028097"/>
                <a:chExt cx="1179970" cy="1079101"/>
              </a:xfrm>
              <a:grpFill/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1566638-E30C-D820-C3F9-E402A7DFED93}"/>
                    </a:ext>
                  </a:extLst>
                </p:cNvPr>
                <p:cNvSpPr/>
                <p:nvPr/>
              </p:nvSpPr>
              <p:spPr>
                <a:xfrm>
                  <a:off x="-795390" y="4028097"/>
                  <a:ext cx="1179969" cy="1061373"/>
                </a:xfrm>
                <a:custGeom>
                  <a:avLst/>
                  <a:gdLst>
                    <a:gd name="connsiteX0" fmla="*/ 1179969 w 1179969"/>
                    <a:gd name="connsiteY0" fmla="*/ 1061374 h 1061373"/>
                    <a:gd name="connsiteX1" fmla="*/ 0 w 1179969"/>
                    <a:gd name="connsiteY1" fmla="*/ 0 h 1061373"/>
                    <a:gd name="connsiteX2" fmla="*/ 1179969 w 1179969"/>
                    <a:gd name="connsiteY2" fmla="*/ 1061374 h 1061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61373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1145854" y="344604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546A6603-7E03-445D-C93C-5DB72967B163}"/>
                    </a:ext>
                  </a:extLst>
                </p:cNvPr>
                <p:cNvSpPr/>
                <p:nvPr/>
              </p:nvSpPr>
              <p:spPr>
                <a:xfrm>
                  <a:off x="-795391" y="4028098"/>
                  <a:ext cx="1179969" cy="1079100"/>
                </a:xfrm>
                <a:custGeom>
                  <a:avLst/>
                  <a:gdLst>
                    <a:gd name="connsiteX0" fmla="*/ 1179969 w 1179969"/>
                    <a:gd name="connsiteY0" fmla="*/ 1061374 h 1079100"/>
                    <a:gd name="connsiteX1" fmla="*/ 0 w 1179969"/>
                    <a:gd name="connsiteY1" fmla="*/ 0 h 1079100"/>
                    <a:gd name="connsiteX2" fmla="*/ 1179969 w 1179969"/>
                    <a:gd name="connsiteY2" fmla="*/ 1061374 h 107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79100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616609" y="1240730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25" name="图形 686">
                <a:extLst>
                  <a:ext uri="{FF2B5EF4-FFF2-40B4-BE49-F238E27FC236}">
                    <a16:creationId xmlns:a16="http://schemas.microsoft.com/office/drawing/2014/main" id="{EB5976F5-5BC7-D0D8-2926-9EEC04C3C67D}"/>
                  </a:ext>
                </a:extLst>
              </p:cNvPr>
              <p:cNvGrpSpPr/>
              <p:nvPr/>
            </p:nvGrpSpPr>
            <p:grpSpPr>
              <a:xfrm>
                <a:off x="699865" y="4030326"/>
                <a:ext cx="1038708" cy="1218933"/>
                <a:chOff x="699865" y="4030326"/>
                <a:chExt cx="1038708" cy="1218933"/>
              </a:xfrm>
              <a:grpFill/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2707FFBD-2716-1324-C507-0A064BAC56BD}"/>
                    </a:ext>
                  </a:extLst>
                </p:cNvPr>
                <p:cNvSpPr/>
                <p:nvPr/>
              </p:nvSpPr>
              <p:spPr>
                <a:xfrm>
                  <a:off x="722148" y="4030326"/>
                  <a:ext cx="1016425" cy="1218933"/>
                </a:xfrm>
                <a:custGeom>
                  <a:avLst/>
                  <a:gdLst>
                    <a:gd name="connsiteX0" fmla="*/ 0 w 1016425"/>
                    <a:gd name="connsiteY0" fmla="*/ 1218933 h 1218933"/>
                    <a:gd name="connsiteX1" fmla="*/ 1016425 w 1016425"/>
                    <a:gd name="connsiteY1" fmla="*/ 0 h 1218933"/>
                    <a:gd name="connsiteX2" fmla="*/ 0 w 1016425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6425" h="1218933">
                      <a:moveTo>
                        <a:pt x="0" y="1218933"/>
                      </a:moveTo>
                      <a:lnTo>
                        <a:pt x="1016425" y="0"/>
                      </a:lnTo>
                      <a:cubicBezTo>
                        <a:pt x="1016425" y="0"/>
                        <a:pt x="714979" y="1157997"/>
                        <a:pt x="0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15BCDBFE-6D00-264B-23F0-3E29A262B8C6}"/>
                    </a:ext>
                  </a:extLst>
                </p:cNvPr>
                <p:cNvSpPr/>
                <p:nvPr/>
              </p:nvSpPr>
              <p:spPr>
                <a:xfrm>
                  <a:off x="699865" y="4030326"/>
                  <a:ext cx="1038708" cy="1218933"/>
                </a:xfrm>
                <a:custGeom>
                  <a:avLst/>
                  <a:gdLst>
                    <a:gd name="connsiteX0" fmla="*/ 22283 w 1038708"/>
                    <a:gd name="connsiteY0" fmla="*/ 1218933 h 1218933"/>
                    <a:gd name="connsiteX1" fmla="*/ 1038709 w 1038708"/>
                    <a:gd name="connsiteY1" fmla="*/ 0 h 1218933"/>
                    <a:gd name="connsiteX2" fmla="*/ 22283 w 1038708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38708" h="1218933">
                      <a:moveTo>
                        <a:pt x="22283" y="1218933"/>
                      </a:moveTo>
                      <a:lnTo>
                        <a:pt x="1038709" y="0"/>
                      </a:lnTo>
                      <a:cubicBezTo>
                        <a:pt x="1038709" y="0"/>
                        <a:pt x="-178084" y="662692"/>
                        <a:pt x="22283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26" name="图形 686">
                <a:extLst>
                  <a:ext uri="{FF2B5EF4-FFF2-40B4-BE49-F238E27FC236}">
                    <a16:creationId xmlns:a16="http://schemas.microsoft.com/office/drawing/2014/main" id="{98C1E245-932E-9CB9-DC00-3F71A6729397}"/>
                  </a:ext>
                </a:extLst>
              </p:cNvPr>
              <p:cNvGrpSpPr/>
              <p:nvPr/>
            </p:nvGrpSpPr>
            <p:grpSpPr>
              <a:xfrm>
                <a:off x="170538" y="3134505"/>
                <a:ext cx="495601" cy="1551742"/>
                <a:chOff x="170538" y="3134505"/>
                <a:chExt cx="495601" cy="1551742"/>
              </a:xfrm>
              <a:grpFill/>
            </p:grpSpPr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C122792B-4952-3E4D-BC79-2F684CD36FA0}"/>
                    </a:ext>
                  </a:extLst>
                </p:cNvPr>
                <p:cNvSpPr/>
                <p:nvPr/>
              </p:nvSpPr>
              <p:spPr>
                <a:xfrm>
                  <a:off x="216491" y="3134505"/>
                  <a:ext cx="449647" cy="1551742"/>
                </a:xfrm>
                <a:custGeom>
                  <a:avLst/>
                  <a:gdLst>
                    <a:gd name="connsiteX0" fmla="*/ 333072 w 449647"/>
                    <a:gd name="connsiteY0" fmla="*/ 1551743 h 1551742"/>
                    <a:gd name="connsiteX1" fmla="*/ 0 w 449647"/>
                    <a:gd name="connsiteY1" fmla="*/ 0 h 1551742"/>
                    <a:gd name="connsiteX2" fmla="*/ 333072 w 449647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647" h="1551742">
                      <a:moveTo>
                        <a:pt x="333072" y="1551743"/>
                      </a:moveTo>
                      <a:lnTo>
                        <a:pt x="0" y="0"/>
                      </a:lnTo>
                      <a:cubicBezTo>
                        <a:pt x="0" y="0"/>
                        <a:pt x="725900" y="951253"/>
                        <a:pt x="333072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71E367FD-74CF-EF21-8874-DB310F6C1A20}"/>
                    </a:ext>
                  </a:extLst>
                </p:cNvPr>
                <p:cNvSpPr/>
                <p:nvPr/>
              </p:nvSpPr>
              <p:spPr>
                <a:xfrm>
                  <a:off x="170538" y="3134505"/>
                  <a:ext cx="379025" cy="1551742"/>
                </a:xfrm>
                <a:custGeom>
                  <a:avLst/>
                  <a:gdLst>
                    <a:gd name="connsiteX0" fmla="*/ 379025 w 379025"/>
                    <a:gd name="connsiteY0" fmla="*/ 1551743 h 1551742"/>
                    <a:gd name="connsiteX1" fmla="*/ 45953 w 379025"/>
                    <a:gd name="connsiteY1" fmla="*/ 0 h 1551742"/>
                    <a:gd name="connsiteX2" fmla="*/ 379025 w 379025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9025" h="1551742">
                      <a:moveTo>
                        <a:pt x="379025" y="1551743"/>
                      </a:moveTo>
                      <a:lnTo>
                        <a:pt x="45953" y="0"/>
                      </a:lnTo>
                      <a:cubicBezTo>
                        <a:pt x="45953" y="0"/>
                        <a:pt x="-182414" y="1366533"/>
                        <a:pt x="379025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0690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33D0D6DF-ED04-BE6A-6946-FF457E6FD3D3}"/>
              </a:ext>
            </a:extLst>
          </p:cNvPr>
          <p:cNvSpPr txBox="1"/>
          <p:nvPr/>
        </p:nvSpPr>
        <p:spPr>
          <a:xfrm>
            <a:off x="359384" y="168482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F85728-0892-3B82-41F1-D5D701145EF6}"/>
              </a:ext>
            </a:extLst>
          </p:cNvPr>
          <p:cNvSpPr txBox="1"/>
          <p:nvPr/>
        </p:nvSpPr>
        <p:spPr>
          <a:xfrm>
            <a:off x="1113167" y="230912"/>
            <a:ext cx="25528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13" name="Group 4">
            <a:extLst>
              <a:ext uri="{FF2B5EF4-FFF2-40B4-BE49-F238E27FC236}">
                <a16:creationId xmlns:a16="http://schemas.microsoft.com/office/drawing/2014/main" id="{26563C43-24D1-4DF0-816F-7592BFD855E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90904" y="2039619"/>
            <a:ext cx="2080182" cy="1761279"/>
            <a:chOff x="914" y="1471"/>
            <a:chExt cx="1195" cy="1144"/>
          </a:xfrm>
          <a:solidFill>
            <a:srgbClr val="2D313B"/>
          </a:solidFill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id="{6CBECCC7-9F5F-426B-87D4-F456EB062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" y="1471"/>
              <a:ext cx="1195" cy="118"/>
            </a:xfrm>
            <a:custGeom>
              <a:avLst/>
              <a:gdLst>
                <a:gd name="T0" fmla="*/ 768 w 792"/>
                <a:gd name="T1" fmla="*/ 0 h 78"/>
                <a:gd name="T2" fmla="*/ 747 w 792"/>
                <a:gd name="T3" fmla="*/ 20 h 78"/>
                <a:gd name="T4" fmla="*/ 45 w 792"/>
                <a:gd name="T5" fmla="*/ 20 h 78"/>
                <a:gd name="T6" fmla="*/ 24 w 792"/>
                <a:gd name="T7" fmla="*/ 0 h 78"/>
                <a:gd name="T8" fmla="*/ 0 w 792"/>
                <a:gd name="T9" fmla="*/ 39 h 78"/>
                <a:gd name="T10" fmla="*/ 24 w 792"/>
                <a:gd name="T11" fmla="*/ 78 h 78"/>
                <a:gd name="T12" fmla="*/ 45 w 792"/>
                <a:gd name="T13" fmla="*/ 58 h 78"/>
                <a:gd name="T14" fmla="*/ 747 w 792"/>
                <a:gd name="T15" fmla="*/ 58 h 78"/>
                <a:gd name="T16" fmla="*/ 768 w 792"/>
                <a:gd name="T17" fmla="*/ 78 h 78"/>
                <a:gd name="T18" fmla="*/ 792 w 792"/>
                <a:gd name="T19" fmla="*/ 39 h 78"/>
                <a:gd name="T20" fmla="*/ 768 w 792"/>
                <a:gd name="T2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78">
                  <a:moveTo>
                    <a:pt x="768" y="0"/>
                  </a:moveTo>
                  <a:cubicBezTo>
                    <a:pt x="759" y="0"/>
                    <a:pt x="751" y="8"/>
                    <a:pt x="747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1" y="8"/>
                    <a:pt x="33" y="0"/>
                    <a:pt x="24" y="0"/>
                  </a:cubicBezTo>
                  <a:cubicBezTo>
                    <a:pt x="11" y="0"/>
                    <a:pt x="0" y="17"/>
                    <a:pt x="0" y="39"/>
                  </a:cubicBezTo>
                  <a:cubicBezTo>
                    <a:pt x="0" y="60"/>
                    <a:pt x="11" y="78"/>
                    <a:pt x="24" y="78"/>
                  </a:cubicBezTo>
                  <a:cubicBezTo>
                    <a:pt x="33" y="78"/>
                    <a:pt x="41" y="69"/>
                    <a:pt x="45" y="58"/>
                  </a:cubicBezTo>
                  <a:cubicBezTo>
                    <a:pt x="747" y="58"/>
                    <a:pt x="747" y="58"/>
                    <a:pt x="747" y="58"/>
                  </a:cubicBezTo>
                  <a:cubicBezTo>
                    <a:pt x="751" y="69"/>
                    <a:pt x="759" y="78"/>
                    <a:pt x="768" y="78"/>
                  </a:cubicBezTo>
                  <a:cubicBezTo>
                    <a:pt x="781" y="78"/>
                    <a:pt x="792" y="60"/>
                    <a:pt x="792" y="39"/>
                  </a:cubicBezTo>
                  <a:cubicBezTo>
                    <a:pt x="792" y="17"/>
                    <a:pt x="781" y="0"/>
                    <a:pt x="7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0F5F0BFB-5D82-4FF9-B032-4F221CA35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" y="1500"/>
              <a:ext cx="1005" cy="1115"/>
            </a:xfrm>
            <a:custGeom>
              <a:avLst/>
              <a:gdLst>
                <a:gd name="T0" fmla="*/ 502 w 1005"/>
                <a:gd name="T1" fmla="*/ 916 h 1115"/>
                <a:gd name="T2" fmla="*/ 1005 w 1005"/>
                <a:gd name="T3" fmla="*/ 1115 h 1115"/>
                <a:gd name="T4" fmla="*/ 1005 w 1005"/>
                <a:gd name="T5" fmla="*/ 0 h 1115"/>
                <a:gd name="T6" fmla="*/ 0 w 1005"/>
                <a:gd name="T7" fmla="*/ 0 h 1115"/>
                <a:gd name="T8" fmla="*/ 0 w 1005"/>
                <a:gd name="T9" fmla="*/ 1115 h 1115"/>
                <a:gd name="T10" fmla="*/ 502 w 1005"/>
                <a:gd name="T11" fmla="*/ 916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5" h="1115">
                  <a:moveTo>
                    <a:pt x="502" y="916"/>
                  </a:moveTo>
                  <a:lnTo>
                    <a:pt x="1005" y="1115"/>
                  </a:lnTo>
                  <a:lnTo>
                    <a:pt x="1005" y="0"/>
                  </a:lnTo>
                  <a:lnTo>
                    <a:pt x="0" y="0"/>
                  </a:lnTo>
                  <a:lnTo>
                    <a:pt x="0" y="1115"/>
                  </a:lnTo>
                  <a:lnTo>
                    <a:pt x="502" y="916"/>
                  </a:lnTo>
                  <a:close/>
                </a:path>
              </a:pathLst>
            </a:custGeom>
            <a:solidFill>
              <a:srgbClr val="27CAD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sym typeface="+mn-lt"/>
                </a:rPr>
                <a:t>A</a:t>
              </a:r>
              <a:endParaRPr lang="zh-CN" altLang="en-US" sz="2000" b="1" dirty="0">
                <a:solidFill>
                  <a:schemeClr val="bg1"/>
                </a:solidFill>
                <a:sym typeface="+mn-lt"/>
              </a:endParaRPr>
            </a:p>
          </p:txBody>
        </p:sp>
      </p:grpSp>
      <p:grpSp>
        <p:nvGrpSpPr>
          <p:cNvPr id="17" name="Group 4">
            <a:extLst>
              <a:ext uri="{FF2B5EF4-FFF2-40B4-BE49-F238E27FC236}">
                <a16:creationId xmlns:a16="http://schemas.microsoft.com/office/drawing/2014/main" id="{25537C4C-886F-44DC-9E8D-27F4B4192A6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766906" y="2039619"/>
            <a:ext cx="2080182" cy="1761279"/>
            <a:chOff x="914" y="1471"/>
            <a:chExt cx="1195" cy="1144"/>
          </a:xfrm>
          <a:solidFill>
            <a:srgbClr val="C82C41"/>
          </a:solidFill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99B5B442-F27B-46CD-BE46-D62378A042A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" y="1471"/>
              <a:ext cx="1195" cy="118"/>
            </a:xfrm>
            <a:custGeom>
              <a:avLst/>
              <a:gdLst>
                <a:gd name="T0" fmla="*/ 768 w 792"/>
                <a:gd name="T1" fmla="*/ 0 h 78"/>
                <a:gd name="T2" fmla="*/ 747 w 792"/>
                <a:gd name="T3" fmla="*/ 20 h 78"/>
                <a:gd name="T4" fmla="*/ 45 w 792"/>
                <a:gd name="T5" fmla="*/ 20 h 78"/>
                <a:gd name="T6" fmla="*/ 24 w 792"/>
                <a:gd name="T7" fmla="*/ 0 h 78"/>
                <a:gd name="T8" fmla="*/ 0 w 792"/>
                <a:gd name="T9" fmla="*/ 39 h 78"/>
                <a:gd name="T10" fmla="*/ 24 w 792"/>
                <a:gd name="T11" fmla="*/ 78 h 78"/>
                <a:gd name="T12" fmla="*/ 45 w 792"/>
                <a:gd name="T13" fmla="*/ 58 h 78"/>
                <a:gd name="T14" fmla="*/ 747 w 792"/>
                <a:gd name="T15" fmla="*/ 58 h 78"/>
                <a:gd name="T16" fmla="*/ 768 w 792"/>
                <a:gd name="T17" fmla="*/ 78 h 78"/>
                <a:gd name="T18" fmla="*/ 792 w 792"/>
                <a:gd name="T19" fmla="*/ 39 h 78"/>
                <a:gd name="T20" fmla="*/ 768 w 792"/>
                <a:gd name="T2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78">
                  <a:moveTo>
                    <a:pt x="768" y="0"/>
                  </a:moveTo>
                  <a:cubicBezTo>
                    <a:pt x="759" y="0"/>
                    <a:pt x="751" y="8"/>
                    <a:pt x="747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1" y="8"/>
                    <a:pt x="33" y="0"/>
                    <a:pt x="24" y="0"/>
                  </a:cubicBezTo>
                  <a:cubicBezTo>
                    <a:pt x="11" y="0"/>
                    <a:pt x="0" y="17"/>
                    <a:pt x="0" y="39"/>
                  </a:cubicBezTo>
                  <a:cubicBezTo>
                    <a:pt x="0" y="60"/>
                    <a:pt x="11" y="78"/>
                    <a:pt x="24" y="78"/>
                  </a:cubicBezTo>
                  <a:cubicBezTo>
                    <a:pt x="33" y="78"/>
                    <a:pt x="41" y="69"/>
                    <a:pt x="45" y="58"/>
                  </a:cubicBezTo>
                  <a:cubicBezTo>
                    <a:pt x="747" y="58"/>
                    <a:pt x="747" y="58"/>
                    <a:pt x="747" y="58"/>
                  </a:cubicBezTo>
                  <a:cubicBezTo>
                    <a:pt x="751" y="69"/>
                    <a:pt x="759" y="78"/>
                    <a:pt x="768" y="78"/>
                  </a:cubicBezTo>
                  <a:cubicBezTo>
                    <a:pt x="781" y="78"/>
                    <a:pt x="792" y="60"/>
                    <a:pt x="792" y="39"/>
                  </a:cubicBezTo>
                  <a:cubicBezTo>
                    <a:pt x="792" y="17"/>
                    <a:pt x="781" y="0"/>
                    <a:pt x="7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6631A15D-2195-48F5-8CAC-4C831760B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" y="1500"/>
              <a:ext cx="1005" cy="1115"/>
            </a:xfrm>
            <a:custGeom>
              <a:avLst/>
              <a:gdLst>
                <a:gd name="T0" fmla="*/ 502 w 1005"/>
                <a:gd name="T1" fmla="*/ 916 h 1115"/>
                <a:gd name="T2" fmla="*/ 1005 w 1005"/>
                <a:gd name="T3" fmla="*/ 1115 h 1115"/>
                <a:gd name="T4" fmla="*/ 1005 w 1005"/>
                <a:gd name="T5" fmla="*/ 0 h 1115"/>
                <a:gd name="T6" fmla="*/ 0 w 1005"/>
                <a:gd name="T7" fmla="*/ 0 h 1115"/>
                <a:gd name="T8" fmla="*/ 0 w 1005"/>
                <a:gd name="T9" fmla="*/ 1115 h 1115"/>
                <a:gd name="T10" fmla="*/ 502 w 1005"/>
                <a:gd name="T11" fmla="*/ 916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5" h="1115">
                  <a:moveTo>
                    <a:pt x="502" y="916"/>
                  </a:moveTo>
                  <a:lnTo>
                    <a:pt x="1005" y="1115"/>
                  </a:lnTo>
                  <a:lnTo>
                    <a:pt x="1005" y="0"/>
                  </a:lnTo>
                  <a:lnTo>
                    <a:pt x="0" y="0"/>
                  </a:lnTo>
                  <a:lnTo>
                    <a:pt x="0" y="1115"/>
                  </a:lnTo>
                  <a:lnTo>
                    <a:pt x="502" y="916"/>
                  </a:lnTo>
                  <a:close/>
                </a:path>
              </a:pathLst>
            </a:custGeom>
            <a:solidFill>
              <a:srgbClr val="FCA7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sym typeface="+mn-lt"/>
                </a:rPr>
                <a:t>B</a:t>
              </a:r>
              <a:endParaRPr lang="zh-CN" altLang="en-US" sz="2000" b="1" dirty="0">
                <a:solidFill>
                  <a:schemeClr val="bg1"/>
                </a:solidFill>
                <a:sym typeface="+mn-lt"/>
              </a:endParaRPr>
            </a:p>
          </p:txBody>
        </p:sp>
      </p:grpSp>
      <p:grpSp>
        <p:nvGrpSpPr>
          <p:cNvPr id="21" name="Group 4">
            <a:extLst>
              <a:ext uri="{FF2B5EF4-FFF2-40B4-BE49-F238E27FC236}">
                <a16:creationId xmlns:a16="http://schemas.microsoft.com/office/drawing/2014/main" id="{C0667B88-DDD2-4160-8FF4-5E250D8664A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42908" y="2039619"/>
            <a:ext cx="2080182" cy="1761279"/>
            <a:chOff x="914" y="1471"/>
            <a:chExt cx="1195" cy="1144"/>
          </a:xfrm>
          <a:solidFill>
            <a:srgbClr val="2D313B"/>
          </a:solidFill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89304E27-1928-47FF-9278-6D979E55B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" y="1471"/>
              <a:ext cx="1195" cy="118"/>
            </a:xfrm>
            <a:custGeom>
              <a:avLst/>
              <a:gdLst>
                <a:gd name="T0" fmla="*/ 768 w 792"/>
                <a:gd name="T1" fmla="*/ 0 h 78"/>
                <a:gd name="T2" fmla="*/ 747 w 792"/>
                <a:gd name="T3" fmla="*/ 20 h 78"/>
                <a:gd name="T4" fmla="*/ 45 w 792"/>
                <a:gd name="T5" fmla="*/ 20 h 78"/>
                <a:gd name="T6" fmla="*/ 24 w 792"/>
                <a:gd name="T7" fmla="*/ 0 h 78"/>
                <a:gd name="T8" fmla="*/ 0 w 792"/>
                <a:gd name="T9" fmla="*/ 39 h 78"/>
                <a:gd name="T10" fmla="*/ 24 w 792"/>
                <a:gd name="T11" fmla="*/ 78 h 78"/>
                <a:gd name="T12" fmla="*/ 45 w 792"/>
                <a:gd name="T13" fmla="*/ 58 h 78"/>
                <a:gd name="T14" fmla="*/ 747 w 792"/>
                <a:gd name="T15" fmla="*/ 58 h 78"/>
                <a:gd name="T16" fmla="*/ 768 w 792"/>
                <a:gd name="T17" fmla="*/ 78 h 78"/>
                <a:gd name="T18" fmla="*/ 792 w 792"/>
                <a:gd name="T19" fmla="*/ 39 h 78"/>
                <a:gd name="T20" fmla="*/ 768 w 792"/>
                <a:gd name="T2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78">
                  <a:moveTo>
                    <a:pt x="768" y="0"/>
                  </a:moveTo>
                  <a:cubicBezTo>
                    <a:pt x="759" y="0"/>
                    <a:pt x="751" y="8"/>
                    <a:pt x="747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1" y="8"/>
                    <a:pt x="33" y="0"/>
                    <a:pt x="24" y="0"/>
                  </a:cubicBezTo>
                  <a:cubicBezTo>
                    <a:pt x="11" y="0"/>
                    <a:pt x="0" y="17"/>
                    <a:pt x="0" y="39"/>
                  </a:cubicBezTo>
                  <a:cubicBezTo>
                    <a:pt x="0" y="60"/>
                    <a:pt x="11" y="78"/>
                    <a:pt x="24" y="78"/>
                  </a:cubicBezTo>
                  <a:cubicBezTo>
                    <a:pt x="33" y="78"/>
                    <a:pt x="41" y="69"/>
                    <a:pt x="45" y="58"/>
                  </a:cubicBezTo>
                  <a:cubicBezTo>
                    <a:pt x="747" y="58"/>
                    <a:pt x="747" y="58"/>
                    <a:pt x="747" y="58"/>
                  </a:cubicBezTo>
                  <a:cubicBezTo>
                    <a:pt x="751" y="69"/>
                    <a:pt x="759" y="78"/>
                    <a:pt x="768" y="78"/>
                  </a:cubicBezTo>
                  <a:cubicBezTo>
                    <a:pt x="781" y="78"/>
                    <a:pt x="792" y="60"/>
                    <a:pt x="792" y="39"/>
                  </a:cubicBezTo>
                  <a:cubicBezTo>
                    <a:pt x="792" y="17"/>
                    <a:pt x="781" y="0"/>
                    <a:pt x="7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8D90F816-A4FE-4DB1-ACD9-682EE15E64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" y="1500"/>
              <a:ext cx="1005" cy="1115"/>
            </a:xfrm>
            <a:custGeom>
              <a:avLst/>
              <a:gdLst>
                <a:gd name="T0" fmla="*/ 502 w 1005"/>
                <a:gd name="T1" fmla="*/ 916 h 1115"/>
                <a:gd name="T2" fmla="*/ 1005 w 1005"/>
                <a:gd name="T3" fmla="*/ 1115 h 1115"/>
                <a:gd name="T4" fmla="*/ 1005 w 1005"/>
                <a:gd name="T5" fmla="*/ 0 h 1115"/>
                <a:gd name="T6" fmla="*/ 0 w 1005"/>
                <a:gd name="T7" fmla="*/ 0 h 1115"/>
                <a:gd name="T8" fmla="*/ 0 w 1005"/>
                <a:gd name="T9" fmla="*/ 1115 h 1115"/>
                <a:gd name="T10" fmla="*/ 502 w 1005"/>
                <a:gd name="T11" fmla="*/ 916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5" h="1115">
                  <a:moveTo>
                    <a:pt x="502" y="916"/>
                  </a:moveTo>
                  <a:lnTo>
                    <a:pt x="1005" y="1115"/>
                  </a:lnTo>
                  <a:lnTo>
                    <a:pt x="1005" y="0"/>
                  </a:lnTo>
                  <a:lnTo>
                    <a:pt x="0" y="0"/>
                  </a:lnTo>
                  <a:lnTo>
                    <a:pt x="0" y="1115"/>
                  </a:lnTo>
                  <a:lnTo>
                    <a:pt x="502" y="916"/>
                  </a:lnTo>
                  <a:close/>
                </a:path>
              </a:pathLst>
            </a:custGeom>
            <a:solidFill>
              <a:srgbClr val="27CAD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sym typeface="+mn-lt"/>
                </a:rPr>
                <a:t>C</a:t>
              </a:r>
              <a:endParaRPr lang="zh-CN" altLang="en-US" sz="2000" b="1" dirty="0">
                <a:solidFill>
                  <a:schemeClr val="bg1"/>
                </a:solidFill>
                <a:sym typeface="+mn-lt"/>
              </a:endParaRPr>
            </a:p>
          </p:txBody>
        </p:sp>
      </p:grpSp>
      <p:grpSp>
        <p:nvGrpSpPr>
          <p:cNvPr id="25" name="Group 4">
            <a:extLst>
              <a:ext uri="{FF2B5EF4-FFF2-40B4-BE49-F238E27FC236}">
                <a16:creationId xmlns:a16="http://schemas.microsoft.com/office/drawing/2014/main" id="{DEB7F20D-1EA3-4095-B165-172B8BEF3AB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918911" y="2039619"/>
            <a:ext cx="2080182" cy="1761279"/>
            <a:chOff x="914" y="1471"/>
            <a:chExt cx="1195" cy="1144"/>
          </a:xfrm>
          <a:solidFill>
            <a:srgbClr val="C82C41"/>
          </a:solidFill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1A8F9D0B-D2E1-4D36-AD70-8A80A4684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" y="1471"/>
              <a:ext cx="1195" cy="118"/>
            </a:xfrm>
            <a:custGeom>
              <a:avLst/>
              <a:gdLst>
                <a:gd name="T0" fmla="*/ 768 w 792"/>
                <a:gd name="T1" fmla="*/ 0 h 78"/>
                <a:gd name="T2" fmla="*/ 747 w 792"/>
                <a:gd name="T3" fmla="*/ 20 h 78"/>
                <a:gd name="T4" fmla="*/ 45 w 792"/>
                <a:gd name="T5" fmla="*/ 20 h 78"/>
                <a:gd name="T6" fmla="*/ 24 w 792"/>
                <a:gd name="T7" fmla="*/ 0 h 78"/>
                <a:gd name="T8" fmla="*/ 0 w 792"/>
                <a:gd name="T9" fmla="*/ 39 h 78"/>
                <a:gd name="T10" fmla="*/ 24 w 792"/>
                <a:gd name="T11" fmla="*/ 78 h 78"/>
                <a:gd name="T12" fmla="*/ 45 w 792"/>
                <a:gd name="T13" fmla="*/ 58 h 78"/>
                <a:gd name="T14" fmla="*/ 747 w 792"/>
                <a:gd name="T15" fmla="*/ 58 h 78"/>
                <a:gd name="T16" fmla="*/ 768 w 792"/>
                <a:gd name="T17" fmla="*/ 78 h 78"/>
                <a:gd name="T18" fmla="*/ 792 w 792"/>
                <a:gd name="T19" fmla="*/ 39 h 78"/>
                <a:gd name="T20" fmla="*/ 768 w 792"/>
                <a:gd name="T2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78">
                  <a:moveTo>
                    <a:pt x="768" y="0"/>
                  </a:moveTo>
                  <a:cubicBezTo>
                    <a:pt x="759" y="0"/>
                    <a:pt x="751" y="8"/>
                    <a:pt x="747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1" y="8"/>
                    <a:pt x="33" y="0"/>
                    <a:pt x="24" y="0"/>
                  </a:cubicBezTo>
                  <a:cubicBezTo>
                    <a:pt x="11" y="0"/>
                    <a:pt x="0" y="17"/>
                    <a:pt x="0" y="39"/>
                  </a:cubicBezTo>
                  <a:cubicBezTo>
                    <a:pt x="0" y="60"/>
                    <a:pt x="11" y="78"/>
                    <a:pt x="24" y="78"/>
                  </a:cubicBezTo>
                  <a:cubicBezTo>
                    <a:pt x="33" y="78"/>
                    <a:pt x="41" y="69"/>
                    <a:pt x="45" y="58"/>
                  </a:cubicBezTo>
                  <a:cubicBezTo>
                    <a:pt x="747" y="58"/>
                    <a:pt x="747" y="58"/>
                    <a:pt x="747" y="58"/>
                  </a:cubicBezTo>
                  <a:cubicBezTo>
                    <a:pt x="751" y="69"/>
                    <a:pt x="759" y="78"/>
                    <a:pt x="768" y="78"/>
                  </a:cubicBezTo>
                  <a:cubicBezTo>
                    <a:pt x="781" y="78"/>
                    <a:pt x="792" y="60"/>
                    <a:pt x="792" y="39"/>
                  </a:cubicBezTo>
                  <a:cubicBezTo>
                    <a:pt x="792" y="17"/>
                    <a:pt x="781" y="0"/>
                    <a:pt x="7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id="{D5C7AAA4-AC54-40AF-82C7-CC300D0246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" y="1500"/>
              <a:ext cx="1005" cy="1115"/>
            </a:xfrm>
            <a:custGeom>
              <a:avLst/>
              <a:gdLst>
                <a:gd name="T0" fmla="*/ 502 w 1005"/>
                <a:gd name="T1" fmla="*/ 916 h 1115"/>
                <a:gd name="T2" fmla="*/ 1005 w 1005"/>
                <a:gd name="T3" fmla="*/ 1115 h 1115"/>
                <a:gd name="T4" fmla="*/ 1005 w 1005"/>
                <a:gd name="T5" fmla="*/ 0 h 1115"/>
                <a:gd name="T6" fmla="*/ 0 w 1005"/>
                <a:gd name="T7" fmla="*/ 0 h 1115"/>
                <a:gd name="T8" fmla="*/ 0 w 1005"/>
                <a:gd name="T9" fmla="*/ 1115 h 1115"/>
                <a:gd name="T10" fmla="*/ 502 w 1005"/>
                <a:gd name="T11" fmla="*/ 916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5" h="1115">
                  <a:moveTo>
                    <a:pt x="502" y="916"/>
                  </a:moveTo>
                  <a:lnTo>
                    <a:pt x="1005" y="1115"/>
                  </a:lnTo>
                  <a:lnTo>
                    <a:pt x="1005" y="0"/>
                  </a:lnTo>
                  <a:lnTo>
                    <a:pt x="0" y="0"/>
                  </a:lnTo>
                  <a:lnTo>
                    <a:pt x="0" y="1115"/>
                  </a:lnTo>
                  <a:lnTo>
                    <a:pt x="502" y="916"/>
                  </a:lnTo>
                  <a:close/>
                </a:path>
              </a:pathLst>
            </a:custGeom>
            <a:solidFill>
              <a:srgbClr val="FCA7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sym typeface="+mn-lt"/>
                </a:rPr>
                <a:t>D</a:t>
              </a:r>
              <a:endParaRPr lang="zh-CN" altLang="en-US" sz="2000" b="1" dirty="0">
                <a:solidFill>
                  <a:schemeClr val="bg1"/>
                </a:solidFill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5B720BA-3C1F-69E2-CB5A-C784CC528EAF}"/>
              </a:ext>
            </a:extLst>
          </p:cNvPr>
          <p:cNvGrpSpPr/>
          <p:nvPr/>
        </p:nvGrpSpPr>
        <p:grpSpPr>
          <a:xfrm>
            <a:off x="1113211" y="4268762"/>
            <a:ext cx="2235568" cy="1034870"/>
            <a:chOff x="283599" y="1919019"/>
            <a:chExt cx="2235568" cy="103487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7120281-3BF5-AAB5-7DA7-4D3636087B8D}"/>
                </a:ext>
              </a:extLst>
            </p:cNvPr>
            <p:cNvSpPr txBox="1"/>
            <p:nvPr/>
          </p:nvSpPr>
          <p:spPr>
            <a:xfrm>
              <a:off x="283599" y="2190603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57F9057-59F8-B01D-CAD9-0CE35D3D1870}"/>
                </a:ext>
              </a:extLst>
            </p:cNvPr>
            <p:cNvSpPr txBox="1"/>
            <p:nvPr/>
          </p:nvSpPr>
          <p:spPr>
            <a:xfrm>
              <a:off x="283599" y="191901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E3B7446-7359-AB49-DA54-8FA9845AEE77}"/>
              </a:ext>
            </a:extLst>
          </p:cNvPr>
          <p:cNvGrpSpPr/>
          <p:nvPr/>
        </p:nvGrpSpPr>
        <p:grpSpPr>
          <a:xfrm>
            <a:off x="3689213" y="4268762"/>
            <a:ext cx="2235568" cy="1034870"/>
            <a:chOff x="283599" y="1919019"/>
            <a:chExt cx="2235568" cy="1034870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0058D5A-FF7A-1378-BE2F-2FDBF408B1A3}"/>
                </a:ext>
              </a:extLst>
            </p:cNvPr>
            <p:cNvSpPr txBox="1"/>
            <p:nvPr/>
          </p:nvSpPr>
          <p:spPr>
            <a:xfrm>
              <a:off x="283599" y="2190603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3A643BD-93ED-01F1-8913-D41884D0BE2B}"/>
                </a:ext>
              </a:extLst>
            </p:cNvPr>
            <p:cNvSpPr txBox="1"/>
            <p:nvPr/>
          </p:nvSpPr>
          <p:spPr>
            <a:xfrm>
              <a:off x="283599" y="191901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DEA095E-D193-F5DA-A4AE-8214D5581D0B}"/>
              </a:ext>
            </a:extLst>
          </p:cNvPr>
          <p:cNvGrpSpPr/>
          <p:nvPr/>
        </p:nvGrpSpPr>
        <p:grpSpPr>
          <a:xfrm>
            <a:off x="6265215" y="4268762"/>
            <a:ext cx="2235568" cy="1034870"/>
            <a:chOff x="283599" y="1919019"/>
            <a:chExt cx="2235568" cy="1034870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D395F9C-D0D2-23FD-774D-ECFAA6589424}"/>
                </a:ext>
              </a:extLst>
            </p:cNvPr>
            <p:cNvSpPr txBox="1"/>
            <p:nvPr/>
          </p:nvSpPr>
          <p:spPr>
            <a:xfrm>
              <a:off x="283599" y="2190603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BB58619-CA04-9922-4844-6193CB09014C}"/>
                </a:ext>
              </a:extLst>
            </p:cNvPr>
            <p:cNvSpPr txBox="1"/>
            <p:nvPr/>
          </p:nvSpPr>
          <p:spPr>
            <a:xfrm>
              <a:off x="283599" y="191901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B718409-52CF-B6A9-F461-E4D3CA517876}"/>
              </a:ext>
            </a:extLst>
          </p:cNvPr>
          <p:cNvGrpSpPr/>
          <p:nvPr/>
        </p:nvGrpSpPr>
        <p:grpSpPr>
          <a:xfrm>
            <a:off x="8843221" y="4268762"/>
            <a:ext cx="2235568" cy="1034870"/>
            <a:chOff x="283599" y="1919019"/>
            <a:chExt cx="2235568" cy="103487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3D296AB-C239-99A3-BA19-65F4CBA7BF25}"/>
                </a:ext>
              </a:extLst>
            </p:cNvPr>
            <p:cNvSpPr txBox="1"/>
            <p:nvPr/>
          </p:nvSpPr>
          <p:spPr>
            <a:xfrm>
              <a:off x="283599" y="2190603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B15C8C5-985F-032D-BD31-F7C13ED7B473}"/>
                </a:ext>
              </a:extLst>
            </p:cNvPr>
            <p:cNvSpPr txBox="1"/>
            <p:nvPr/>
          </p:nvSpPr>
          <p:spPr>
            <a:xfrm>
              <a:off x="283599" y="191901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804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C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 descr="D:\51PPT模板网\51pptmoban.com\图片.jpg">
            <a:extLst>
              <a:ext uri="{FF2B5EF4-FFF2-40B4-BE49-F238E27FC236}">
                <a16:creationId xmlns:a16="http://schemas.microsoft.com/office/drawing/2014/main" id="{AA61016B-5A52-8ABE-EEB0-AFB9BAAEE491}"/>
              </a:ext>
            </a:extLst>
          </p:cNvPr>
          <p:cNvGrpSpPr/>
          <p:nvPr/>
        </p:nvGrpSpPr>
        <p:grpSpPr>
          <a:xfrm>
            <a:off x="9411348" y="-1672605"/>
            <a:ext cx="4190387" cy="4404244"/>
            <a:chOff x="9411348" y="-1672605"/>
            <a:chExt cx="4190387" cy="4404244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2D6FDCA-DFEE-8A09-4595-E0A1C40064F3}"/>
                </a:ext>
              </a:extLst>
            </p:cNvPr>
            <p:cNvSpPr/>
            <p:nvPr/>
          </p:nvSpPr>
          <p:spPr>
            <a:xfrm rot="12770838">
              <a:off x="9411348" y="-1672605"/>
              <a:ext cx="2538989" cy="4404244"/>
            </a:xfrm>
            <a:custGeom>
              <a:avLst/>
              <a:gdLst>
                <a:gd name="connsiteX0" fmla="*/ 1022105 w 2538989"/>
                <a:gd name="connsiteY0" fmla="*/ 2722943 h 4404244"/>
                <a:gd name="connsiteX1" fmla="*/ 1059059 w 2538989"/>
                <a:gd name="connsiteY1" fmla="*/ 2723598 h 4404244"/>
                <a:gd name="connsiteX2" fmla="*/ 1293236 w 2538989"/>
                <a:gd name="connsiteY2" fmla="*/ 2643049 h 4404244"/>
                <a:gd name="connsiteX3" fmla="*/ 1788016 w 2538989"/>
                <a:gd name="connsiteY3" fmla="*/ 2441852 h 4404244"/>
                <a:gd name="connsiteX4" fmla="*/ 2538990 w 2538989"/>
                <a:gd name="connsiteY4" fmla="*/ 1829612 h 4404244"/>
                <a:gd name="connsiteX5" fmla="*/ 2408469 w 2538989"/>
                <a:gd name="connsiteY5" fmla="*/ 1894304 h 4404244"/>
                <a:gd name="connsiteX6" fmla="*/ 2043335 w 2538989"/>
                <a:gd name="connsiteY6" fmla="*/ 2027052 h 4404244"/>
                <a:gd name="connsiteX7" fmla="*/ 1515881 w 2538989"/>
                <a:gd name="connsiteY7" fmla="*/ 2221741 h 4404244"/>
                <a:gd name="connsiteX8" fmla="*/ 1052026 w 2538989"/>
                <a:gd name="connsiteY8" fmla="*/ 2621951 h 4404244"/>
                <a:gd name="connsiteX9" fmla="*/ 1149305 w 2538989"/>
                <a:gd name="connsiteY9" fmla="*/ 2334134 h 4404244"/>
                <a:gd name="connsiteX10" fmla="*/ 1159702 w 2538989"/>
                <a:gd name="connsiteY10" fmla="*/ 2334789 h 4404244"/>
                <a:gd name="connsiteX11" fmla="*/ 1163196 w 2538989"/>
                <a:gd name="connsiteY11" fmla="*/ 2334833 h 4404244"/>
                <a:gd name="connsiteX12" fmla="*/ 1170578 w 2538989"/>
                <a:gd name="connsiteY12" fmla="*/ 2334658 h 4404244"/>
                <a:gd name="connsiteX13" fmla="*/ 1204169 w 2538989"/>
                <a:gd name="connsiteY13" fmla="*/ 2328455 h 4404244"/>
                <a:gd name="connsiteX14" fmla="*/ 1424674 w 2538989"/>
                <a:gd name="connsiteY14" fmla="*/ 2196668 h 4404244"/>
                <a:gd name="connsiteX15" fmla="*/ 1876341 w 2538989"/>
                <a:gd name="connsiteY15" fmla="*/ 1884694 h 4404244"/>
                <a:gd name="connsiteX16" fmla="*/ 2420569 w 2538989"/>
                <a:gd name="connsiteY16" fmla="*/ 1079906 h 4404244"/>
                <a:gd name="connsiteX17" fmla="*/ 2306778 w 2538989"/>
                <a:gd name="connsiteY17" fmla="*/ 1174738 h 4404244"/>
                <a:gd name="connsiteX18" fmla="*/ 1966194 w 2538989"/>
                <a:gd name="connsiteY18" fmla="*/ 1387992 h 4404244"/>
                <a:gd name="connsiteX19" fmla="*/ 1475606 w 2538989"/>
                <a:gd name="connsiteY19" fmla="*/ 1699179 h 4404244"/>
                <a:gd name="connsiteX20" fmla="*/ 1300312 w 2538989"/>
                <a:gd name="connsiteY20" fmla="*/ 1887359 h 4404244"/>
                <a:gd name="connsiteX21" fmla="*/ 1364306 w 2538989"/>
                <a:gd name="connsiteY21" fmla="*/ 1697956 h 4404244"/>
                <a:gd name="connsiteX22" fmla="*/ 1419869 w 2538989"/>
                <a:gd name="connsiteY22" fmla="*/ 1638549 h 4404244"/>
                <a:gd name="connsiteX23" fmla="*/ 1616042 w 2538989"/>
                <a:gd name="connsiteY23" fmla="*/ 1452291 h 4404244"/>
                <a:gd name="connsiteX24" fmla="*/ 1903161 w 2538989"/>
                <a:gd name="connsiteY24" fmla="*/ 579 h 4404244"/>
                <a:gd name="connsiteX25" fmla="*/ 1903161 w 2538989"/>
                <a:gd name="connsiteY25" fmla="*/ 579 h 4404244"/>
                <a:gd name="connsiteX26" fmla="*/ 1903161 w 2538989"/>
                <a:gd name="connsiteY26" fmla="*/ 579 h 4404244"/>
                <a:gd name="connsiteX27" fmla="*/ 1903161 w 2538989"/>
                <a:gd name="connsiteY27" fmla="*/ 579 h 4404244"/>
                <a:gd name="connsiteX28" fmla="*/ 1806494 w 2538989"/>
                <a:gd name="connsiteY28" fmla="*/ 176310 h 4404244"/>
                <a:gd name="connsiteX29" fmla="*/ 1576117 w 2538989"/>
                <a:gd name="connsiteY29" fmla="*/ 472296 h 4404244"/>
                <a:gd name="connsiteX30" fmla="*/ 1366796 w 2538989"/>
                <a:gd name="connsiteY30" fmla="*/ 952880 h 4404244"/>
                <a:gd name="connsiteX31" fmla="*/ 1336481 w 2538989"/>
                <a:gd name="connsiteY31" fmla="*/ 1694723 h 4404244"/>
                <a:gd name="connsiteX32" fmla="*/ 1230466 w 2538989"/>
                <a:gd name="connsiteY32" fmla="*/ 1974547 h 4404244"/>
                <a:gd name="connsiteX33" fmla="*/ 1250341 w 2538989"/>
                <a:gd name="connsiteY33" fmla="*/ 1366850 h 4404244"/>
                <a:gd name="connsiteX34" fmla="*/ 1127770 w 2538989"/>
                <a:gd name="connsiteY34" fmla="*/ 829698 h 4404244"/>
                <a:gd name="connsiteX35" fmla="*/ 1041761 w 2538989"/>
                <a:gd name="connsiteY35" fmla="*/ 459104 h 4404244"/>
                <a:gd name="connsiteX36" fmla="*/ 1020750 w 2538989"/>
                <a:gd name="connsiteY36" fmla="*/ 315916 h 4404244"/>
                <a:gd name="connsiteX37" fmla="*/ 1006073 w 2538989"/>
                <a:gd name="connsiteY37" fmla="*/ 1289184 h 4404244"/>
                <a:gd name="connsiteX38" fmla="*/ 1110560 w 2538989"/>
                <a:gd name="connsiteY38" fmla="*/ 1804626 h 4404244"/>
                <a:gd name="connsiteX39" fmla="*/ 1168307 w 2538989"/>
                <a:gd name="connsiteY39" fmla="*/ 2039458 h 4404244"/>
                <a:gd name="connsiteX40" fmla="*/ 1188182 w 2538989"/>
                <a:gd name="connsiteY40" fmla="*/ 2072001 h 4404244"/>
                <a:gd name="connsiteX41" fmla="*/ 1192157 w 2538989"/>
                <a:gd name="connsiteY41" fmla="*/ 2076194 h 4404244"/>
                <a:gd name="connsiteX42" fmla="*/ 1083652 w 2538989"/>
                <a:gd name="connsiteY42" fmla="*/ 2365934 h 4404244"/>
                <a:gd name="connsiteX43" fmla="*/ 1010485 w 2538989"/>
                <a:gd name="connsiteY43" fmla="*/ 1902910 h 4404244"/>
                <a:gd name="connsiteX44" fmla="*/ 720658 w 2538989"/>
                <a:gd name="connsiteY44" fmla="*/ 1397165 h 4404244"/>
                <a:gd name="connsiteX45" fmla="*/ 518194 w 2538989"/>
                <a:gd name="connsiteY45" fmla="*/ 1048542 h 4404244"/>
                <a:gd name="connsiteX46" fmla="*/ 461452 w 2538989"/>
                <a:gd name="connsiteY46" fmla="*/ 911208 h 4404244"/>
                <a:gd name="connsiteX47" fmla="*/ 570044 w 2538989"/>
                <a:gd name="connsiteY47" fmla="*/ 1878754 h 4404244"/>
                <a:gd name="connsiteX48" fmla="*/ 825057 w 2538989"/>
                <a:gd name="connsiteY48" fmla="*/ 2366895 h 4404244"/>
                <a:gd name="connsiteX49" fmla="*/ 959072 w 2538989"/>
                <a:gd name="connsiteY49" fmla="*/ 2587093 h 4404244"/>
                <a:gd name="connsiteX50" fmla="*/ 992314 w 2538989"/>
                <a:gd name="connsiteY50" fmla="*/ 2611948 h 4404244"/>
                <a:gd name="connsiteX51" fmla="*/ 854062 w 2538989"/>
                <a:gd name="connsiteY51" fmla="*/ 2988134 h 4404244"/>
                <a:gd name="connsiteX52" fmla="*/ 696328 w 2538989"/>
                <a:gd name="connsiteY52" fmla="*/ 2302115 h 4404244"/>
                <a:gd name="connsiteX53" fmla="*/ 405365 w 2538989"/>
                <a:gd name="connsiteY53" fmla="*/ 1865212 h 4404244"/>
                <a:gd name="connsiteX54" fmla="*/ 126240 w 2538989"/>
                <a:gd name="connsiteY54" fmla="*/ 1613694 h 4404244"/>
                <a:gd name="connsiteX55" fmla="*/ 0 w 2538989"/>
                <a:gd name="connsiteY55" fmla="*/ 1457402 h 4404244"/>
                <a:gd name="connsiteX56" fmla="*/ 106147 w 2538989"/>
                <a:gd name="connsiteY56" fmla="*/ 1987564 h 4404244"/>
                <a:gd name="connsiteX57" fmla="*/ 181060 w 2538989"/>
                <a:gd name="connsiteY57" fmla="*/ 2245635 h 4404244"/>
                <a:gd name="connsiteX58" fmla="*/ 189622 w 2538989"/>
                <a:gd name="connsiteY58" fmla="*/ 2270752 h 4404244"/>
                <a:gd name="connsiteX59" fmla="*/ 198227 w 2538989"/>
                <a:gd name="connsiteY59" fmla="*/ 2295170 h 4404244"/>
                <a:gd name="connsiteX60" fmla="*/ 539118 w 2538989"/>
                <a:gd name="connsiteY60" fmla="*/ 2836995 h 4404244"/>
                <a:gd name="connsiteX61" fmla="*/ 765170 w 2538989"/>
                <a:gd name="connsiteY61" fmla="*/ 2986386 h 4404244"/>
                <a:gd name="connsiteX62" fmla="*/ 835366 w 2538989"/>
                <a:gd name="connsiteY62" fmla="*/ 3039459 h 4404244"/>
                <a:gd name="connsiteX63" fmla="*/ 378108 w 2538989"/>
                <a:gd name="connsiteY63" fmla="*/ 4373187 h 4404244"/>
                <a:gd name="connsiteX64" fmla="*/ 449745 w 2538989"/>
                <a:gd name="connsiteY64" fmla="*/ 4404245 h 4404244"/>
                <a:gd name="connsiteX65" fmla="*/ 805968 w 2538989"/>
                <a:gd name="connsiteY65" fmla="*/ 3350122 h 4404244"/>
                <a:gd name="connsiteX66" fmla="*/ 873544 w 2538989"/>
                <a:gd name="connsiteY66" fmla="*/ 3344138 h 4404244"/>
                <a:gd name="connsiteX67" fmla="*/ 1143758 w 2538989"/>
                <a:gd name="connsiteY67" fmla="*/ 3333567 h 4404244"/>
                <a:gd name="connsiteX68" fmla="*/ 1794918 w 2538989"/>
                <a:gd name="connsiteY68" fmla="*/ 2977082 h 4404244"/>
                <a:gd name="connsiteX69" fmla="*/ 1816060 w 2538989"/>
                <a:gd name="connsiteY69" fmla="*/ 2958168 h 4404244"/>
                <a:gd name="connsiteX70" fmla="*/ 2021669 w 2538989"/>
                <a:gd name="connsiteY70" fmla="*/ 2757976 h 4404244"/>
                <a:gd name="connsiteX71" fmla="*/ 2312719 w 2538989"/>
                <a:gd name="connsiteY71" fmla="*/ 2431937 h 4404244"/>
                <a:gd name="connsiteX72" fmla="*/ 2124452 w 2538989"/>
                <a:gd name="connsiteY72" fmla="*/ 2500211 h 4404244"/>
                <a:gd name="connsiteX73" fmla="*/ 1756435 w 2538989"/>
                <a:gd name="connsiteY73" fmla="*/ 2570669 h 4404244"/>
                <a:gd name="connsiteX74" fmla="*/ 1283233 w 2538989"/>
                <a:gd name="connsiteY74" fmla="*/ 2793751 h 4404244"/>
                <a:gd name="connsiteX75" fmla="*/ 844976 w 2538989"/>
                <a:gd name="connsiteY75" fmla="*/ 3234672 h 4404244"/>
                <a:gd name="connsiteX76" fmla="*/ 1018173 w 2538989"/>
                <a:gd name="connsiteY76" fmla="*/ 2722157 h 4404244"/>
                <a:gd name="connsiteX77" fmla="*/ 1022105 w 2538989"/>
                <a:gd name="connsiteY77" fmla="*/ 2722943 h 440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538989" h="4404244">
                  <a:moveTo>
                    <a:pt x="1022105" y="2722943"/>
                  </a:moveTo>
                  <a:cubicBezTo>
                    <a:pt x="1032151" y="2724734"/>
                    <a:pt x="1044513" y="2725607"/>
                    <a:pt x="1059059" y="2723598"/>
                  </a:cubicBezTo>
                  <a:cubicBezTo>
                    <a:pt x="1106890" y="2720497"/>
                    <a:pt x="1176781" y="2687823"/>
                    <a:pt x="1293236" y="2643049"/>
                  </a:cubicBezTo>
                  <a:cubicBezTo>
                    <a:pt x="1408992" y="2596529"/>
                    <a:pt x="1571225" y="2537864"/>
                    <a:pt x="1788016" y="2441852"/>
                  </a:cubicBezTo>
                  <a:cubicBezTo>
                    <a:pt x="2002187" y="2338895"/>
                    <a:pt x="2270916" y="2198634"/>
                    <a:pt x="2538990" y="1829612"/>
                  </a:cubicBezTo>
                  <a:cubicBezTo>
                    <a:pt x="2535146" y="1819478"/>
                    <a:pt x="2492818" y="1855078"/>
                    <a:pt x="2408469" y="1894304"/>
                  </a:cubicBezTo>
                  <a:cubicBezTo>
                    <a:pt x="2324775" y="1935234"/>
                    <a:pt x="2199016" y="1979833"/>
                    <a:pt x="2043335" y="2027052"/>
                  </a:cubicBezTo>
                  <a:cubicBezTo>
                    <a:pt x="1888266" y="2075976"/>
                    <a:pt x="1703231" y="2127564"/>
                    <a:pt x="1515881" y="2221741"/>
                  </a:cubicBezTo>
                  <a:cubicBezTo>
                    <a:pt x="1353473" y="2305129"/>
                    <a:pt x="1189361" y="2420798"/>
                    <a:pt x="1052026" y="2621951"/>
                  </a:cubicBezTo>
                  <a:lnTo>
                    <a:pt x="1149305" y="2334134"/>
                  </a:lnTo>
                  <a:cubicBezTo>
                    <a:pt x="1152494" y="2334439"/>
                    <a:pt x="1155989" y="2334658"/>
                    <a:pt x="1159702" y="2334789"/>
                  </a:cubicBezTo>
                  <a:cubicBezTo>
                    <a:pt x="1160837" y="2334833"/>
                    <a:pt x="1162017" y="2334833"/>
                    <a:pt x="1163196" y="2334833"/>
                  </a:cubicBezTo>
                  <a:cubicBezTo>
                    <a:pt x="1165555" y="2334833"/>
                    <a:pt x="1168045" y="2334789"/>
                    <a:pt x="1170578" y="2334658"/>
                  </a:cubicBezTo>
                  <a:cubicBezTo>
                    <a:pt x="1180712" y="2334134"/>
                    <a:pt x="1192113" y="2332430"/>
                    <a:pt x="1204169" y="2328455"/>
                  </a:cubicBezTo>
                  <a:cubicBezTo>
                    <a:pt x="1255364" y="2315962"/>
                    <a:pt x="1317217" y="2267257"/>
                    <a:pt x="1424674" y="2196668"/>
                  </a:cubicBezTo>
                  <a:cubicBezTo>
                    <a:pt x="1530601" y="2124288"/>
                    <a:pt x="1682045" y="2029892"/>
                    <a:pt x="1876341" y="1884694"/>
                  </a:cubicBezTo>
                  <a:cubicBezTo>
                    <a:pt x="2064564" y="1732552"/>
                    <a:pt x="2295596" y="1529607"/>
                    <a:pt x="2420569" y="1079906"/>
                  </a:cubicBezTo>
                  <a:cubicBezTo>
                    <a:pt x="2411658" y="1069728"/>
                    <a:pt x="2381517" y="1116249"/>
                    <a:pt x="2306778" y="1174738"/>
                  </a:cubicBezTo>
                  <a:cubicBezTo>
                    <a:pt x="2233568" y="1234975"/>
                    <a:pt x="2115759" y="1307181"/>
                    <a:pt x="1966194" y="1387992"/>
                  </a:cubicBezTo>
                  <a:cubicBezTo>
                    <a:pt x="1818157" y="1470506"/>
                    <a:pt x="1638320" y="1561626"/>
                    <a:pt x="1475606" y="1699179"/>
                  </a:cubicBezTo>
                  <a:cubicBezTo>
                    <a:pt x="1412923" y="1753300"/>
                    <a:pt x="1352861" y="1814542"/>
                    <a:pt x="1300312" y="1887359"/>
                  </a:cubicBezTo>
                  <a:lnTo>
                    <a:pt x="1364306" y="1697956"/>
                  </a:lnTo>
                  <a:cubicBezTo>
                    <a:pt x="1377760" y="1681925"/>
                    <a:pt x="1396412" y="1660215"/>
                    <a:pt x="1419869" y="1638549"/>
                  </a:cubicBezTo>
                  <a:cubicBezTo>
                    <a:pt x="1469665" y="1588140"/>
                    <a:pt x="1541565" y="1537950"/>
                    <a:pt x="1616042" y="1452291"/>
                  </a:cubicBezTo>
                  <a:cubicBezTo>
                    <a:pt x="1765957" y="1286913"/>
                    <a:pt x="1921944" y="951613"/>
                    <a:pt x="1903161" y="579"/>
                  </a:cubicBezTo>
                  <a:cubicBezTo>
                    <a:pt x="1903161" y="579"/>
                    <a:pt x="1903161" y="579"/>
                    <a:pt x="1903161" y="579"/>
                  </a:cubicBezTo>
                  <a:lnTo>
                    <a:pt x="1903161" y="579"/>
                  </a:lnTo>
                  <a:lnTo>
                    <a:pt x="1903161" y="579"/>
                  </a:lnTo>
                  <a:cubicBezTo>
                    <a:pt x="1901720" y="-8376"/>
                    <a:pt x="1867517" y="88204"/>
                    <a:pt x="1806494" y="176310"/>
                  </a:cubicBezTo>
                  <a:cubicBezTo>
                    <a:pt x="1746475" y="270749"/>
                    <a:pt x="1659637" y="356714"/>
                    <a:pt x="1576117" y="472296"/>
                  </a:cubicBezTo>
                  <a:cubicBezTo>
                    <a:pt x="1492642" y="588183"/>
                    <a:pt x="1412486" y="733555"/>
                    <a:pt x="1366796" y="952880"/>
                  </a:cubicBezTo>
                  <a:cubicBezTo>
                    <a:pt x="1321760" y="1159275"/>
                    <a:pt x="1308874" y="1434775"/>
                    <a:pt x="1336481" y="1694723"/>
                  </a:cubicBezTo>
                  <a:cubicBezTo>
                    <a:pt x="1316125" y="1748233"/>
                    <a:pt x="1278952" y="1846036"/>
                    <a:pt x="1230466" y="1974547"/>
                  </a:cubicBezTo>
                  <a:cubicBezTo>
                    <a:pt x="1281704" y="1744127"/>
                    <a:pt x="1274584" y="1544983"/>
                    <a:pt x="1250341" y="1366850"/>
                  </a:cubicBezTo>
                  <a:cubicBezTo>
                    <a:pt x="1220943" y="1160498"/>
                    <a:pt x="1168481" y="982452"/>
                    <a:pt x="1127770" y="829698"/>
                  </a:cubicBezTo>
                  <a:cubicBezTo>
                    <a:pt x="1085792" y="677468"/>
                    <a:pt x="1055565" y="550573"/>
                    <a:pt x="1041761" y="459104"/>
                  </a:cubicBezTo>
                  <a:cubicBezTo>
                    <a:pt x="1026735" y="368159"/>
                    <a:pt x="1028176" y="312683"/>
                    <a:pt x="1020750" y="315916"/>
                  </a:cubicBezTo>
                  <a:cubicBezTo>
                    <a:pt x="930548" y="756968"/>
                    <a:pt x="969818" y="1056230"/>
                    <a:pt x="1006073" y="1289184"/>
                  </a:cubicBezTo>
                  <a:cubicBezTo>
                    <a:pt x="1047396" y="1519954"/>
                    <a:pt x="1085792" y="1684371"/>
                    <a:pt x="1110560" y="1804626"/>
                  </a:cubicBezTo>
                  <a:cubicBezTo>
                    <a:pt x="1136594" y="1924314"/>
                    <a:pt x="1148956" y="1999795"/>
                    <a:pt x="1168307" y="2039458"/>
                  </a:cubicBezTo>
                  <a:cubicBezTo>
                    <a:pt x="1174641" y="2054746"/>
                    <a:pt x="1181935" y="2064968"/>
                    <a:pt x="1188182" y="2072001"/>
                  </a:cubicBezTo>
                  <a:cubicBezTo>
                    <a:pt x="1189580" y="2073573"/>
                    <a:pt x="1190890" y="2074927"/>
                    <a:pt x="1192157" y="2076194"/>
                  </a:cubicBezTo>
                  <a:cubicBezTo>
                    <a:pt x="1159265" y="2163645"/>
                    <a:pt x="1122703" y="2261273"/>
                    <a:pt x="1083652" y="2365934"/>
                  </a:cubicBezTo>
                  <a:cubicBezTo>
                    <a:pt x="1099989" y="2189853"/>
                    <a:pt x="1063777" y="2038672"/>
                    <a:pt x="1010485" y="1902910"/>
                  </a:cubicBezTo>
                  <a:cubicBezTo>
                    <a:pt x="930242" y="1704814"/>
                    <a:pt x="813394" y="1539698"/>
                    <a:pt x="720658" y="1397165"/>
                  </a:cubicBezTo>
                  <a:cubicBezTo>
                    <a:pt x="625826" y="1255418"/>
                    <a:pt x="555062" y="1136211"/>
                    <a:pt x="518194" y="1048542"/>
                  </a:cubicBezTo>
                  <a:cubicBezTo>
                    <a:pt x="479187" y="961704"/>
                    <a:pt x="474032" y="906359"/>
                    <a:pt x="461452" y="911208"/>
                  </a:cubicBezTo>
                  <a:cubicBezTo>
                    <a:pt x="363649" y="1367680"/>
                    <a:pt x="474032" y="1655759"/>
                    <a:pt x="570044" y="1878754"/>
                  </a:cubicBezTo>
                  <a:cubicBezTo>
                    <a:pt x="674662" y="2098472"/>
                    <a:pt x="764864" y="2253104"/>
                    <a:pt x="825057" y="2366895"/>
                  </a:cubicBezTo>
                  <a:cubicBezTo>
                    <a:pt x="887391" y="2479855"/>
                    <a:pt x="919584" y="2551973"/>
                    <a:pt x="959072" y="2587093"/>
                  </a:cubicBezTo>
                  <a:cubicBezTo>
                    <a:pt x="970080" y="2598538"/>
                    <a:pt x="981830" y="2606401"/>
                    <a:pt x="992314" y="2611948"/>
                  </a:cubicBezTo>
                  <a:cubicBezTo>
                    <a:pt x="947409" y="2733252"/>
                    <a:pt x="900845" y="2859928"/>
                    <a:pt x="854062" y="2988134"/>
                  </a:cubicBezTo>
                  <a:cubicBezTo>
                    <a:pt x="832265" y="2739848"/>
                    <a:pt x="773120" y="2487762"/>
                    <a:pt x="696328" y="2302115"/>
                  </a:cubicBezTo>
                  <a:cubicBezTo>
                    <a:pt x="612590" y="2094060"/>
                    <a:pt x="507973" y="1964850"/>
                    <a:pt x="405365" y="1865212"/>
                  </a:cubicBezTo>
                  <a:cubicBezTo>
                    <a:pt x="302714" y="1765881"/>
                    <a:pt x="202028" y="1696252"/>
                    <a:pt x="126240" y="1613694"/>
                  </a:cubicBezTo>
                  <a:cubicBezTo>
                    <a:pt x="50584" y="1537513"/>
                    <a:pt x="-174" y="1448316"/>
                    <a:pt x="0" y="1457402"/>
                  </a:cubicBezTo>
                  <a:cubicBezTo>
                    <a:pt x="32718" y="1662923"/>
                    <a:pt x="68406" y="1838042"/>
                    <a:pt x="106147" y="1987564"/>
                  </a:cubicBezTo>
                  <a:cubicBezTo>
                    <a:pt x="130390" y="2083707"/>
                    <a:pt x="155463" y="2169280"/>
                    <a:pt x="181060" y="2245635"/>
                  </a:cubicBezTo>
                  <a:cubicBezTo>
                    <a:pt x="183900" y="2254109"/>
                    <a:pt x="186739" y="2262496"/>
                    <a:pt x="189622" y="2270752"/>
                  </a:cubicBezTo>
                  <a:cubicBezTo>
                    <a:pt x="192461" y="2279007"/>
                    <a:pt x="195344" y="2287132"/>
                    <a:pt x="198227" y="2295170"/>
                  </a:cubicBezTo>
                  <a:cubicBezTo>
                    <a:pt x="310227" y="2608454"/>
                    <a:pt x="431356" y="2753564"/>
                    <a:pt x="539118" y="2836995"/>
                  </a:cubicBezTo>
                  <a:cubicBezTo>
                    <a:pt x="627573" y="2908415"/>
                    <a:pt x="707204" y="2945413"/>
                    <a:pt x="765170" y="2986386"/>
                  </a:cubicBezTo>
                  <a:cubicBezTo>
                    <a:pt x="795004" y="3005562"/>
                    <a:pt x="819073" y="3025743"/>
                    <a:pt x="835366" y="3039459"/>
                  </a:cubicBezTo>
                  <a:cubicBezTo>
                    <a:pt x="650768" y="3546646"/>
                    <a:pt x="466738" y="4069732"/>
                    <a:pt x="378108" y="4373187"/>
                  </a:cubicBezTo>
                  <a:lnTo>
                    <a:pt x="449745" y="4404245"/>
                  </a:lnTo>
                  <a:lnTo>
                    <a:pt x="805968" y="3350122"/>
                  </a:lnTo>
                  <a:cubicBezTo>
                    <a:pt x="824795" y="3347458"/>
                    <a:pt x="848034" y="3344749"/>
                    <a:pt x="873544" y="3344138"/>
                  </a:cubicBezTo>
                  <a:cubicBezTo>
                    <a:pt x="944220" y="3339115"/>
                    <a:pt x="1031365" y="3348812"/>
                    <a:pt x="1143758" y="3333567"/>
                  </a:cubicBezTo>
                  <a:cubicBezTo>
                    <a:pt x="1292668" y="3316531"/>
                    <a:pt x="1493952" y="3243627"/>
                    <a:pt x="1794918" y="2977082"/>
                  </a:cubicBezTo>
                  <a:cubicBezTo>
                    <a:pt x="1801907" y="2970879"/>
                    <a:pt x="1808984" y="2964589"/>
                    <a:pt x="1816060" y="2958168"/>
                  </a:cubicBezTo>
                  <a:cubicBezTo>
                    <a:pt x="1880053" y="2900465"/>
                    <a:pt x="1948415" y="2834156"/>
                    <a:pt x="2021669" y="2757976"/>
                  </a:cubicBezTo>
                  <a:cubicBezTo>
                    <a:pt x="2111173" y="2664847"/>
                    <a:pt x="2207927" y="2556909"/>
                    <a:pt x="2312719" y="2431937"/>
                  </a:cubicBezTo>
                  <a:cubicBezTo>
                    <a:pt x="2317524" y="2424249"/>
                    <a:pt x="2228327" y="2474264"/>
                    <a:pt x="2124452" y="2500211"/>
                  </a:cubicBezTo>
                  <a:cubicBezTo>
                    <a:pt x="2017214" y="2531574"/>
                    <a:pt x="1895255" y="2538913"/>
                    <a:pt x="1756435" y="2570669"/>
                  </a:cubicBezTo>
                  <a:cubicBezTo>
                    <a:pt x="1617440" y="2602688"/>
                    <a:pt x="1461584" y="2659081"/>
                    <a:pt x="1283233" y="2793751"/>
                  </a:cubicBezTo>
                  <a:cubicBezTo>
                    <a:pt x="1139695" y="2899984"/>
                    <a:pt x="981088" y="3058767"/>
                    <a:pt x="844976" y="3234672"/>
                  </a:cubicBezTo>
                  <a:lnTo>
                    <a:pt x="1018173" y="2722157"/>
                  </a:lnTo>
                  <a:cubicBezTo>
                    <a:pt x="1019396" y="2722419"/>
                    <a:pt x="1020707" y="2722681"/>
                    <a:pt x="1022105" y="2722943"/>
                  </a:cubicBezTo>
                  <a:close/>
                </a:path>
              </a:pathLst>
            </a:custGeom>
            <a:solidFill>
              <a:srgbClr val="27CAD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图形 686">
              <a:extLst>
                <a:ext uri="{FF2B5EF4-FFF2-40B4-BE49-F238E27FC236}">
                  <a16:creationId xmlns:a16="http://schemas.microsoft.com/office/drawing/2014/main" id="{A96F9781-149D-8609-6AAC-C8E705770A27}"/>
                </a:ext>
              </a:extLst>
            </p:cNvPr>
            <p:cNvGrpSpPr/>
            <p:nvPr/>
          </p:nvGrpSpPr>
          <p:grpSpPr>
            <a:xfrm rot="14324825">
              <a:off x="10716811" y="-828239"/>
              <a:ext cx="2533964" cy="3235884"/>
              <a:chOff x="-795391" y="3134505"/>
              <a:chExt cx="2533964" cy="3235884"/>
            </a:xfrm>
            <a:solidFill>
              <a:srgbClr val="C8EFEE"/>
            </a:solidFill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AF79ABC1-0126-458D-F035-04F633196FC7}"/>
                  </a:ext>
                </a:extLst>
              </p:cNvPr>
              <p:cNvSpPr/>
              <p:nvPr/>
            </p:nvSpPr>
            <p:spPr>
              <a:xfrm>
                <a:off x="139481" y="3884386"/>
                <a:ext cx="641026" cy="2486003"/>
              </a:xfrm>
              <a:custGeom>
                <a:avLst/>
                <a:gdLst>
                  <a:gd name="connsiteX0" fmla="*/ 394226 w 641026"/>
                  <a:gd name="connsiteY0" fmla="*/ 1356573 h 2486003"/>
                  <a:gd name="connsiteX1" fmla="*/ 410170 w 641026"/>
                  <a:gd name="connsiteY1" fmla="*/ 988294 h 2486003"/>
                  <a:gd name="connsiteX2" fmla="*/ 201503 w 641026"/>
                  <a:gd name="connsiteY2" fmla="*/ 5242 h 2486003"/>
                  <a:gd name="connsiteX3" fmla="*/ 214476 w 641026"/>
                  <a:gd name="connsiteY3" fmla="*/ 0 h 2486003"/>
                  <a:gd name="connsiteX4" fmla="*/ 424148 w 641026"/>
                  <a:gd name="connsiteY4" fmla="*/ 988294 h 2486003"/>
                  <a:gd name="connsiteX5" fmla="*/ 406369 w 641026"/>
                  <a:gd name="connsiteY5" fmla="*/ 1373828 h 2486003"/>
                  <a:gd name="connsiteX6" fmla="*/ 407068 w 641026"/>
                  <a:gd name="connsiteY6" fmla="*/ 1374876 h 2486003"/>
                  <a:gd name="connsiteX7" fmla="*/ 406151 w 641026"/>
                  <a:gd name="connsiteY7" fmla="*/ 1375488 h 2486003"/>
                  <a:gd name="connsiteX8" fmla="*/ 384004 w 641026"/>
                  <a:gd name="connsiteY8" fmla="*/ 1525708 h 2486003"/>
                  <a:gd name="connsiteX9" fmla="*/ 630412 w 641026"/>
                  <a:gd name="connsiteY9" fmla="*/ 1284455 h 2486003"/>
                  <a:gd name="connsiteX10" fmla="*/ 641026 w 641026"/>
                  <a:gd name="connsiteY10" fmla="*/ 1293585 h 2486003"/>
                  <a:gd name="connsiteX11" fmla="*/ 380422 w 641026"/>
                  <a:gd name="connsiteY11" fmla="*/ 1545365 h 2486003"/>
                  <a:gd name="connsiteX12" fmla="*/ 327611 w 641026"/>
                  <a:gd name="connsiteY12" fmla="*/ 1776091 h 2486003"/>
                  <a:gd name="connsiteX13" fmla="*/ 11314 w 641026"/>
                  <a:gd name="connsiteY13" fmla="*/ 2486003 h 2486003"/>
                  <a:gd name="connsiteX14" fmla="*/ 0 w 641026"/>
                  <a:gd name="connsiteY14" fmla="*/ 2477748 h 2486003"/>
                  <a:gd name="connsiteX15" fmla="*/ 314245 w 641026"/>
                  <a:gd name="connsiteY15" fmla="*/ 1771767 h 2486003"/>
                  <a:gd name="connsiteX16" fmla="*/ 391823 w 641026"/>
                  <a:gd name="connsiteY16" fmla="*/ 1377322 h 2486003"/>
                  <a:gd name="connsiteX17" fmla="*/ 143319 w 641026"/>
                  <a:gd name="connsiteY17" fmla="*/ 1119820 h 2486003"/>
                  <a:gd name="connsiteX18" fmla="*/ 152449 w 641026"/>
                  <a:gd name="connsiteY18" fmla="*/ 1109205 h 2486003"/>
                  <a:gd name="connsiteX19" fmla="*/ 394226 w 641026"/>
                  <a:gd name="connsiteY19" fmla="*/ 1356573 h 248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41026" h="2486003">
                    <a:moveTo>
                      <a:pt x="394226" y="1356573"/>
                    </a:moveTo>
                    <a:cubicBezTo>
                      <a:pt x="407942" y="1234309"/>
                      <a:pt x="413358" y="1111302"/>
                      <a:pt x="410170" y="988294"/>
                    </a:cubicBezTo>
                    <a:cubicBezTo>
                      <a:pt x="401521" y="658674"/>
                      <a:pt x="331324" y="327917"/>
                      <a:pt x="201503" y="5242"/>
                    </a:cubicBezTo>
                    <a:lnTo>
                      <a:pt x="214476" y="0"/>
                    </a:lnTo>
                    <a:cubicBezTo>
                      <a:pt x="344997" y="324379"/>
                      <a:pt x="415542" y="656883"/>
                      <a:pt x="424148" y="988294"/>
                    </a:cubicBezTo>
                    <a:cubicBezTo>
                      <a:pt x="427511" y="1117111"/>
                      <a:pt x="421483" y="1245885"/>
                      <a:pt x="406369" y="1373828"/>
                    </a:cubicBezTo>
                    <a:cubicBezTo>
                      <a:pt x="406588" y="1374177"/>
                      <a:pt x="406850" y="1374527"/>
                      <a:pt x="407068" y="1374876"/>
                    </a:cubicBezTo>
                    <a:lnTo>
                      <a:pt x="406151" y="1375488"/>
                    </a:lnTo>
                    <a:cubicBezTo>
                      <a:pt x="400167" y="1425721"/>
                      <a:pt x="392784" y="1475781"/>
                      <a:pt x="384004" y="1525708"/>
                    </a:cubicBezTo>
                    <a:cubicBezTo>
                      <a:pt x="487704" y="1449921"/>
                      <a:pt x="628927" y="1286203"/>
                      <a:pt x="630412" y="1284455"/>
                    </a:cubicBezTo>
                    <a:lnTo>
                      <a:pt x="641026" y="1293585"/>
                    </a:lnTo>
                    <a:cubicBezTo>
                      <a:pt x="639454" y="1295376"/>
                      <a:pt x="486438" y="1472810"/>
                      <a:pt x="380422" y="1545365"/>
                    </a:cubicBezTo>
                    <a:cubicBezTo>
                      <a:pt x="366182" y="1622812"/>
                      <a:pt x="348622" y="1699779"/>
                      <a:pt x="327611" y="1776091"/>
                    </a:cubicBezTo>
                    <a:cubicBezTo>
                      <a:pt x="206745" y="2214741"/>
                      <a:pt x="13279" y="2483339"/>
                      <a:pt x="11314" y="2486003"/>
                    </a:cubicBezTo>
                    <a:lnTo>
                      <a:pt x="0" y="2477748"/>
                    </a:lnTo>
                    <a:cubicBezTo>
                      <a:pt x="1922" y="2475083"/>
                      <a:pt x="194121" y="2208145"/>
                      <a:pt x="314245" y="1771767"/>
                    </a:cubicBezTo>
                    <a:cubicBezTo>
                      <a:pt x="350020" y="1641901"/>
                      <a:pt x="375880" y="1510070"/>
                      <a:pt x="391823" y="1377322"/>
                    </a:cubicBezTo>
                    <a:cubicBezTo>
                      <a:pt x="320186" y="1272836"/>
                      <a:pt x="145110" y="1121392"/>
                      <a:pt x="143319" y="1119820"/>
                    </a:cubicBezTo>
                    <a:lnTo>
                      <a:pt x="152449" y="1109205"/>
                    </a:lnTo>
                    <a:cubicBezTo>
                      <a:pt x="154196" y="1110778"/>
                      <a:pt x="316866" y="1251432"/>
                      <a:pt x="394226" y="135657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6" name="图形 686">
                <a:extLst>
                  <a:ext uri="{FF2B5EF4-FFF2-40B4-BE49-F238E27FC236}">
                    <a16:creationId xmlns:a16="http://schemas.microsoft.com/office/drawing/2014/main" id="{177992E6-8B54-48AB-FE39-14CF74EC2D7E}"/>
                  </a:ext>
                </a:extLst>
              </p:cNvPr>
              <p:cNvGrpSpPr/>
              <p:nvPr/>
            </p:nvGrpSpPr>
            <p:grpSpPr>
              <a:xfrm>
                <a:off x="-795391" y="4028097"/>
                <a:ext cx="1179970" cy="1079101"/>
                <a:chOff x="-795391" y="4028097"/>
                <a:chExt cx="1179970" cy="1079101"/>
              </a:xfrm>
              <a:grpFill/>
            </p:grpSpPr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BC5E189B-D082-A2F6-ABB5-5757B47F9467}"/>
                    </a:ext>
                  </a:extLst>
                </p:cNvPr>
                <p:cNvSpPr/>
                <p:nvPr/>
              </p:nvSpPr>
              <p:spPr>
                <a:xfrm>
                  <a:off x="-795390" y="4028097"/>
                  <a:ext cx="1179969" cy="1061373"/>
                </a:xfrm>
                <a:custGeom>
                  <a:avLst/>
                  <a:gdLst>
                    <a:gd name="connsiteX0" fmla="*/ 1179969 w 1179969"/>
                    <a:gd name="connsiteY0" fmla="*/ 1061374 h 1061373"/>
                    <a:gd name="connsiteX1" fmla="*/ 0 w 1179969"/>
                    <a:gd name="connsiteY1" fmla="*/ 0 h 1061373"/>
                    <a:gd name="connsiteX2" fmla="*/ 1179969 w 1179969"/>
                    <a:gd name="connsiteY2" fmla="*/ 1061374 h 1061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61373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1145854" y="344604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64780F5-A37B-3F00-CCF5-75570831B7FF}"/>
                    </a:ext>
                  </a:extLst>
                </p:cNvPr>
                <p:cNvSpPr/>
                <p:nvPr/>
              </p:nvSpPr>
              <p:spPr>
                <a:xfrm>
                  <a:off x="-795391" y="4028098"/>
                  <a:ext cx="1179969" cy="1079100"/>
                </a:xfrm>
                <a:custGeom>
                  <a:avLst/>
                  <a:gdLst>
                    <a:gd name="connsiteX0" fmla="*/ 1179969 w 1179969"/>
                    <a:gd name="connsiteY0" fmla="*/ 1061374 h 1079100"/>
                    <a:gd name="connsiteX1" fmla="*/ 0 w 1179969"/>
                    <a:gd name="connsiteY1" fmla="*/ 0 h 1079100"/>
                    <a:gd name="connsiteX2" fmla="*/ 1179969 w 1179969"/>
                    <a:gd name="connsiteY2" fmla="*/ 1061374 h 107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79100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616609" y="1240730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7" name="图形 686">
                <a:extLst>
                  <a:ext uri="{FF2B5EF4-FFF2-40B4-BE49-F238E27FC236}">
                    <a16:creationId xmlns:a16="http://schemas.microsoft.com/office/drawing/2014/main" id="{2EC0707B-2C69-3E22-44F3-1355AF78211B}"/>
                  </a:ext>
                </a:extLst>
              </p:cNvPr>
              <p:cNvGrpSpPr/>
              <p:nvPr/>
            </p:nvGrpSpPr>
            <p:grpSpPr>
              <a:xfrm>
                <a:off x="699865" y="4030326"/>
                <a:ext cx="1038708" cy="1218933"/>
                <a:chOff x="699865" y="4030326"/>
                <a:chExt cx="1038708" cy="1218933"/>
              </a:xfrm>
              <a:grpFill/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7788FF92-4DA5-A3A0-1C6C-018D20E86876}"/>
                    </a:ext>
                  </a:extLst>
                </p:cNvPr>
                <p:cNvSpPr/>
                <p:nvPr/>
              </p:nvSpPr>
              <p:spPr>
                <a:xfrm>
                  <a:off x="722148" y="4030326"/>
                  <a:ext cx="1016425" cy="1218933"/>
                </a:xfrm>
                <a:custGeom>
                  <a:avLst/>
                  <a:gdLst>
                    <a:gd name="connsiteX0" fmla="*/ 0 w 1016425"/>
                    <a:gd name="connsiteY0" fmla="*/ 1218933 h 1218933"/>
                    <a:gd name="connsiteX1" fmla="*/ 1016425 w 1016425"/>
                    <a:gd name="connsiteY1" fmla="*/ 0 h 1218933"/>
                    <a:gd name="connsiteX2" fmla="*/ 0 w 1016425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6425" h="1218933">
                      <a:moveTo>
                        <a:pt x="0" y="1218933"/>
                      </a:moveTo>
                      <a:lnTo>
                        <a:pt x="1016425" y="0"/>
                      </a:lnTo>
                      <a:cubicBezTo>
                        <a:pt x="1016425" y="0"/>
                        <a:pt x="714979" y="1157997"/>
                        <a:pt x="0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AA90B5D4-DA2C-AF49-B70E-12F72A90FEB6}"/>
                    </a:ext>
                  </a:extLst>
                </p:cNvPr>
                <p:cNvSpPr/>
                <p:nvPr/>
              </p:nvSpPr>
              <p:spPr>
                <a:xfrm>
                  <a:off x="699865" y="4030326"/>
                  <a:ext cx="1038708" cy="1218933"/>
                </a:xfrm>
                <a:custGeom>
                  <a:avLst/>
                  <a:gdLst>
                    <a:gd name="connsiteX0" fmla="*/ 22283 w 1038708"/>
                    <a:gd name="connsiteY0" fmla="*/ 1218933 h 1218933"/>
                    <a:gd name="connsiteX1" fmla="*/ 1038709 w 1038708"/>
                    <a:gd name="connsiteY1" fmla="*/ 0 h 1218933"/>
                    <a:gd name="connsiteX2" fmla="*/ 22283 w 1038708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38708" h="1218933">
                      <a:moveTo>
                        <a:pt x="22283" y="1218933"/>
                      </a:moveTo>
                      <a:lnTo>
                        <a:pt x="1038709" y="0"/>
                      </a:lnTo>
                      <a:cubicBezTo>
                        <a:pt x="1038709" y="0"/>
                        <a:pt x="-178084" y="662692"/>
                        <a:pt x="22283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8" name="图形 686">
                <a:extLst>
                  <a:ext uri="{FF2B5EF4-FFF2-40B4-BE49-F238E27FC236}">
                    <a16:creationId xmlns:a16="http://schemas.microsoft.com/office/drawing/2014/main" id="{0892F16B-89C6-3B68-A796-7B571FF417A1}"/>
                  </a:ext>
                </a:extLst>
              </p:cNvPr>
              <p:cNvGrpSpPr/>
              <p:nvPr/>
            </p:nvGrpSpPr>
            <p:grpSpPr>
              <a:xfrm>
                <a:off x="170538" y="3134505"/>
                <a:ext cx="495601" cy="1551742"/>
                <a:chOff x="170538" y="3134505"/>
                <a:chExt cx="495601" cy="1551742"/>
              </a:xfrm>
              <a:grpFill/>
            </p:grpSpPr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754CC7AD-30B7-B301-3C1C-598814DC6D37}"/>
                    </a:ext>
                  </a:extLst>
                </p:cNvPr>
                <p:cNvSpPr/>
                <p:nvPr/>
              </p:nvSpPr>
              <p:spPr>
                <a:xfrm>
                  <a:off x="216491" y="3134505"/>
                  <a:ext cx="449647" cy="1551742"/>
                </a:xfrm>
                <a:custGeom>
                  <a:avLst/>
                  <a:gdLst>
                    <a:gd name="connsiteX0" fmla="*/ 333072 w 449647"/>
                    <a:gd name="connsiteY0" fmla="*/ 1551743 h 1551742"/>
                    <a:gd name="connsiteX1" fmla="*/ 0 w 449647"/>
                    <a:gd name="connsiteY1" fmla="*/ 0 h 1551742"/>
                    <a:gd name="connsiteX2" fmla="*/ 333072 w 449647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647" h="1551742">
                      <a:moveTo>
                        <a:pt x="333072" y="1551743"/>
                      </a:moveTo>
                      <a:lnTo>
                        <a:pt x="0" y="0"/>
                      </a:lnTo>
                      <a:cubicBezTo>
                        <a:pt x="0" y="0"/>
                        <a:pt x="725900" y="951253"/>
                        <a:pt x="333072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170CDC5D-A92B-6736-8E13-4473F32B2C4B}"/>
                    </a:ext>
                  </a:extLst>
                </p:cNvPr>
                <p:cNvSpPr/>
                <p:nvPr/>
              </p:nvSpPr>
              <p:spPr>
                <a:xfrm>
                  <a:off x="170538" y="3134505"/>
                  <a:ext cx="379025" cy="1551742"/>
                </a:xfrm>
                <a:custGeom>
                  <a:avLst/>
                  <a:gdLst>
                    <a:gd name="connsiteX0" fmla="*/ 379025 w 379025"/>
                    <a:gd name="connsiteY0" fmla="*/ 1551743 h 1551742"/>
                    <a:gd name="connsiteX1" fmla="*/ 45953 w 379025"/>
                    <a:gd name="connsiteY1" fmla="*/ 0 h 1551742"/>
                    <a:gd name="connsiteX2" fmla="*/ 379025 w 379025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9025" h="1551742">
                      <a:moveTo>
                        <a:pt x="379025" y="1551743"/>
                      </a:moveTo>
                      <a:lnTo>
                        <a:pt x="45953" y="0"/>
                      </a:lnTo>
                      <a:cubicBezTo>
                        <a:pt x="45953" y="0"/>
                        <a:pt x="-182414" y="1366533"/>
                        <a:pt x="379025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926F123-819D-00A3-6B32-1E38F547326C}"/>
              </a:ext>
            </a:extLst>
          </p:cNvPr>
          <p:cNvGrpSpPr/>
          <p:nvPr/>
        </p:nvGrpSpPr>
        <p:grpSpPr>
          <a:xfrm>
            <a:off x="-1323233" y="3719466"/>
            <a:ext cx="4190387" cy="4404244"/>
            <a:chOff x="-1323233" y="3719466"/>
            <a:chExt cx="4190387" cy="4404244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0167E39-26B4-028A-1EFC-F5ED609C95B5}"/>
                </a:ext>
              </a:extLst>
            </p:cNvPr>
            <p:cNvSpPr/>
            <p:nvPr/>
          </p:nvSpPr>
          <p:spPr>
            <a:xfrm rot="12770838" flipH="1" flipV="1">
              <a:off x="328165" y="3719466"/>
              <a:ext cx="2538989" cy="4404244"/>
            </a:xfrm>
            <a:custGeom>
              <a:avLst/>
              <a:gdLst>
                <a:gd name="connsiteX0" fmla="*/ 1022105 w 2538989"/>
                <a:gd name="connsiteY0" fmla="*/ 2722943 h 4404244"/>
                <a:gd name="connsiteX1" fmla="*/ 1059059 w 2538989"/>
                <a:gd name="connsiteY1" fmla="*/ 2723598 h 4404244"/>
                <a:gd name="connsiteX2" fmla="*/ 1293236 w 2538989"/>
                <a:gd name="connsiteY2" fmla="*/ 2643049 h 4404244"/>
                <a:gd name="connsiteX3" fmla="*/ 1788016 w 2538989"/>
                <a:gd name="connsiteY3" fmla="*/ 2441852 h 4404244"/>
                <a:gd name="connsiteX4" fmla="*/ 2538990 w 2538989"/>
                <a:gd name="connsiteY4" fmla="*/ 1829612 h 4404244"/>
                <a:gd name="connsiteX5" fmla="*/ 2408469 w 2538989"/>
                <a:gd name="connsiteY5" fmla="*/ 1894304 h 4404244"/>
                <a:gd name="connsiteX6" fmla="*/ 2043335 w 2538989"/>
                <a:gd name="connsiteY6" fmla="*/ 2027052 h 4404244"/>
                <a:gd name="connsiteX7" fmla="*/ 1515881 w 2538989"/>
                <a:gd name="connsiteY7" fmla="*/ 2221741 h 4404244"/>
                <a:gd name="connsiteX8" fmla="*/ 1052026 w 2538989"/>
                <a:gd name="connsiteY8" fmla="*/ 2621951 h 4404244"/>
                <a:gd name="connsiteX9" fmla="*/ 1149305 w 2538989"/>
                <a:gd name="connsiteY9" fmla="*/ 2334134 h 4404244"/>
                <a:gd name="connsiteX10" fmla="*/ 1159702 w 2538989"/>
                <a:gd name="connsiteY10" fmla="*/ 2334789 h 4404244"/>
                <a:gd name="connsiteX11" fmla="*/ 1163196 w 2538989"/>
                <a:gd name="connsiteY11" fmla="*/ 2334833 h 4404244"/>
                <a:gd name="connsiteX12" fmla="*/ 1170578 w 2538989"/>
                <a:gd name="connsiteY12" fmla="*/ 2334658 h 4404244"/>
                <a:gd name="connsiteX13" fmla="*/ 1204169 w 2538989"/>
                <a:gd name="connsiteY13" fmla="*/ 2328455 h 4404244"/>
                <a:gd name="connsiteX14" fmla="*/ 1424674 w 2538989"/>
                <a:gd name="connsiteY14" fmla="*/ 2196668 h 4404244"/>
                <a:gd name="connsiteX15" fmla="*/ 1876341 w 2538989"/>
                <a:gd name="connsiteY15" fmla="*/ 1884694 h 4404244"/>
                <a:gd name="connsiteX16" fmla="*/ 2420569 w 2538989"/>
                <a:gd name="connsiteY16" fmla="*/ 1079906 h 4404244"/>
                <a:gd name="connsiteX17" fmla="*/ 2306778 w 2538989"/>
                <a:gd name="connsiteY17" fmla="*/ 1174738 h 4404244"/>
                <a:gd name="connsiteX18" fmla="*/ 1966194 w 2538989"/>
                <a:gd name="connsiteY18" fmla="*/ 1387992 h 4404244"/>
                <a:gd name="connsiteX19" fmla="*/ 1475606 w 2538989"/>
                <a:gd name="connsiteY19" fmla="*/ 1699179 h 4404244"/>
                <a:gd name="connsiteX20" fmla="*/ 1300312 w 2538989"/>
                <a:gd name="connsiteY20" fmla="*/ 1887359 h 4404244"/>
                <a:gd name="connsiteX21" fmla="*/ 1364306 w 2538989"/>
                <a:gd name="connsiteY21" fmla="*/ 1697956 h 4404244"/>
                <a:gd name="connsiteX22" fmla="*/ 1419869 w 2538989"/>
                <a:gd name="connsiteY22" fmla="*/ 1638549 h 4404244"/>
                <a:gd name="connsiteX23" fmla="*/ 1616042 w 2538989"/>
                <a:gd name="connsiteY23" fmla="*/ 1452291 h 4404244"/>
                <a:gd name="connsiteX24" fmla="*/ 1903161 w 2538989"/>
                <a:gd name="connsiteY24" fmla="*/ 579 h 4404244"/>
                <a:gd name="connsiteX25" fmla="*/ 1903161 w 2538989"/>
                <a:gd name="connsiteY25" fmla="*/ 579 h 4404244"/>
                <a:gd name="connsiteX26" fmla="*/ 1903161 w 2538989"/>
                <a:gd name="connsiteY26" fmla="*/ 579 h 4404244"/>
                <a:gd name="connsiteX27" fmla="*/ 1903161 w 2538989"/>
                <a:gd name="connsiteY27" fmla="*/ 579 h 4404244"/>
                <a:gd name="connsiteX28" fmla="*/ 1806494 w 2538989"/>
                <a:gd name="connsiteY28" fmla="*/ 176310 h 4404244"/>
                <a:gd name="connsiteX29" fmla="*/ 1576117 w 2538989"/>
                <a:gd name="connsiteY29" fmla="*/ 472296 h 4404244"/>
                <a:gd name="connsiteX30" fmla="*/ 1366796 w 2538989"/>
                <a:gd name="connsiteY30" fmla="*/ 952880 h 4404244"/>
                <a:gd name="connsiteX31" fmla="*/ 1336481 w 2538989"/>
                <a:gd name="connsiteY31" fmla="*/ 1694723 h 4404244"/>
                <a:gd name="connsiteX32" fmla="*/ 1230466 w 2538989"/>
                <a:gd name="connsiteY32" fmla="*/ 1974547 h 4404244"/>
                <a:gd name="connsiteX33" fmla="*/ 1250341 w 2538989"/>
                <a:gd name="connsiteY33" fmla="*/ 1366850 h 4404244"/>
                <a:gd name="connsiteX34" fmla="*/ 1127770 w 2538989"/>
                <a:gd name="connsiteY34" fmla="*/ 829698 h 4404244"/>
                <a:gd name="connsiteX35" fmla="*/ 1041761 w 2538989"/>
                <a:gd name="connsiteY35" fmla="*/ 459104 h 4404244"/>
                <a:gd name="connsiteX36" fmla="*/ 1020750 w 2538989"/>
                <a:gd name="connsiteY36" fmla="*/ 315916 h 4404244"/>
                <a:gd name="connsiteX37" fmla="*/ 1006073 w 2538989"/>
                <a:gd name="connsiteY37" fmla="*/ 1289184 h 4404244"/>
                <a:gd name="connsiteX38" fmla="*/ 1110560 w 2538989"/>
                <a:gd name="connsiteY38" fmla="*/ 1804626 h 4404244"/>
                <a:gd name="connsiteX39" fmla="*/ 1168307 w 2538989"/>
                <a:gd name="connsiteY39" fmla="*/ 2039458 h 4404244"/>
                <a:gd name="connsiteX40" fmla="*/ 1188182 w 2538989"/>
                <a:gd name="connsiteY40" fmla="*/ 2072001 h 4404244"/>
                <a:gd name="connsiteX41" fmla="*/ 1192157 w 2538989"/>
                <a:gd name="connsiteY41" fmla="*/ 2076194 h 4404244"/>
                <a:gd name="connsiteX42" fmla="*/ 1083652 w 2538989"/>
                <a:gd name="connsiteY42" fmla="*/ 2365934 h 4404244"/>
                <a:gd name="connsiteX43" fmla="*/ 1010485 w 2538989"/>
                <a:gd name="connsiteY43" fmla="*/ 1902910 h 4404244"/>
                <a:gd name="connsiteX44" fmla="*/ 720658 w 2538989"/>
                <a:gd name="connsiteY44" fmla="*/ 1397165 h 4404244"/>
                <a:gd name="connsiteX45" fmla="*/ 518194 w 2538989"/>
                <a:gd name="connsiteY45" fmla="*/ 1048542 h 4404244"/>
                <a:gd name="connsiteX46" fmla="*/ 461452 w 2538989"/>
                <a:gd name="connsiteY46" fmla="*/ 911208 h 4404244"/>
                <a:gd name="connsiteX47" fmla="*/ 570044 w 2538989"/>
                <a:gd name="connsiteY47" fmla="*/ 1878754 h 4404244"/>
                <a:gd name="connsiteX48" fmla="*/ 825057 w 2538989"/>
                <a:gd name="connsiteY48" fmla="*/ 2366895 h 4404244"/>
                <a:gd name="connsiteX49" fmla="*/ 959072 w 2538989"/>
                <a:gd name="connsiteY49" fmla="*/ 2587093 h 4404244"/>
                <a:gd name="connsiteX50" fmla="*/ 992314 w 2538989"/>
                <a:gd name="connsiteY50" fmla="*/ 2611948 h 4404244"/>
                <a:gd name="connsiteX51" fmla="*/ 854062 w 2538989"/>
                <a:gd name="connsiteY51" fmla="*/ 2988134 h 4404244"/>
                <a:gd name="connsiteX52" fmla="*/ 696328 w 2538989"/>
                <a:gd name="connsiteY52" fmla="*/ 2302115 h 4404244"/>
                <a:gd name="connsiteX53" fmla="*/ 405365 w 2538989"/>
                <a:gd name="connsiteY53" fmla="*/ 1865212 h 4404244"/>
                <a:gd name="connsiteX54" fmla="*/ 126240 w 2538989"/>
                <a:gd name="connsiteY54" fmla="*/ 1613694 h 4404244"/>
                <a:gd name="connsiteX55" fmla="*/ 0 w 2538989"/>
                <a:gd name="connsiteY55" fmla="*/ 1457402 h 4404244"/>
                <a:gd name="connsiteX56" fmla="*/ 106147 w 2538989"/>
                <a:gd name="connsiteY56" fmla="*/ 1987564 h 4404244"/>
                <a:gd name="connsiteX57" fmla="*/ 181060 w 2538989"/>
                <a:gd name="connsiteY57" fmla="*/ 2245635 h 4404244"/>
                <a:gd name="connsiteX58" fmla="*/ 189622 w 2538989"/>
                <a:gd name="connsiteY58" fmla="*/ 2270752 h 4404244"/>
                <a:gd name="connsiteX59" fmla="*/ 198227 w 2538989"/>
                <a:gd name="connsiteY59" fmla="*/ 2295170 h 4404244"/>
                <a:gd name="connsiteX60" fmla="*/ 539118 w 2538989"/>
                <a:gd name="connsiteY60" fmla="*/ 2836995 h 4404244"/>
                <a:gd name="connsiteX61" fmla="*/ 765170 w 2538989"/>
                <a:gd name="connsiteY61" fmla="*/ 2986386 h 4404244"/>
                <a:gd name="connsiteX62" fmla="*/ 835366 w 2538989"/>
                <a:gd name="connsiteY62" fmla="*/ 3039459 h 4404244"/>
                <a:gd name="connsiteX63" fmla="*/ 378108 w 2538989"/>
                <a:gd name="connsiteY63" fmla="*/ 4373187 h 4404244"/>
                <a:gd name="connsiteX64" fmla="*/ 449745 w 2538989"/>
                <a:gd name="connsiteY64" fmla="*/ 4404245 h 4404244"/>
                <a:gd name="connsiteX65" fmla="*/ 805968 w 2538989"/>
                <a:gd name="connsiteY65" fmla="*/ 3350122 h 4404244"/>
                <a:gd name="connsiteX66" fmla="*/ 873544 w 2538989"/>
                <a:gd name="connsiteY66" fmla="*/ 3344138 h 4404244"/>
                <a:gd name="connsiteX67" fmla="*/ 1143758 w 2538989"/>
                <a:gd name="connsiteY67" fmla="*/ 3333567 h 4404244"/>
                <a:gd name="connsiteX68" fmla="*/ 1794918 w 2538989"/>
                <a:gd name="connsiteY68" fmla="*/ 2977082 h 4404244"/>
                <a:gd name="connsiteX69" fmla="*/ 1816060 w 2538989"/>
                <a:gd name="connsiteY69" fmla="*/ 2958168 h 4404244"/>
                <a:gd name="connsiteX70" fmla="*/ 2021669 w 2538989"/>
                <a:gd name="connsiteY70" fmla="*/ 2757976 h 4404244"/>
                <a:gd name="connsiteX71" fmla="*/ 2312719 w 2538989"/>
                <a:gd name="connsiteY71" fmla="*/ 2431937 h 4404244"/>
                <a:gd name="connsiteX72" fmla="*/ 2124452 w 2538989"/>
                <a:gd name="connsiteY72" fmla="*/ 2500211 h 4404244"/>
                <a:gd name="connsiteX73" fmla="*/ 1756435 w 2538989"/>
                <a:gd name="connsiteY73" fmla="*/ 2570669 h 4404244"/>
                <a:gd name="connsiteX74" fmla="*/ 1283233 w 2538989"/>
                <a:gd name="connsiteY74" fmla="*/ 2793751 h 4404244"/>
                <a:gd name="connsiteX75" fmla="*/ 844976 w 2538989"/>
                <a:gd name="connsiteY75" fmla="*/ 3234672 h 4404244"/>
                <a:gd name="connsiteX76" fmla="*/ 1018173 w 2538989"/>
                <a:gd name="connsiteY76" fmla="*/ 2722157 h 4404244"/>
                <a:gd name="connsiteX77" fmla="*/ 1022105 w 2538989"/>
                <a:gd name="connsiteY77" fmla="*/ 2722943 h 440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538989" h="4404244">
                  <a:moveTo>
                    <a:pt x="1022105" y="2722943"/>
                  </a:moveTo>
                  <a:cubicBezTo>
                    <a:pt x="1032151" y="2724734"/>
                    <a:pt x="1044513" y="2725607"/>
                    <a:pt x="1059059" y="2723598"/>
                  </a:cubicBezTo>
                  <a:cubicBezTo>
                    <a:pt x="1106890" y="2720497"/>
                    <a:pt x="1176781" y="2687823"/>
                    <a:pt x="1293236" y="2643049"/>
                  </a:cubicBezTo>
                  <a:cubicBezTo>
                    <a:pt x="1408992" y="2596529"/>
                    <a:pt x="1571225" y="2537864"/>
                    <a:pt x="1788016" y="2441852"/>
                  </a:cubicBezTo>
                  <a:cubicBezTo>
                    <a:pt x="2002187" y="2338895"/>
                    <a:pt x="2270916" y="2198634"/>
                    <a:pt x="2538990" y="1829612"/>
                  </a:cubicBezTo>
                  <a:cubicBezTo>
                    <a:pt x="2535146" y="1819478"/>
                    <a:pt x="2492818" y="1855078"/>
                    <a:pt x="2408469" y="1894304"/>
                  </a:cubicBezTo>
                  <a:cubicBezTo>
                    <a:pt x="2324775" y="1935234"/>
                    <a:pt x="2199016" y="1979833"/>
                    <a:pt x="2043335" y="2027052"/>
                  </a:cubicBezTo>
                  <a:cubicBezTo>
                    <a:pt x="1888266" y="2075976"/>
                    <a:pt x="1703231" y="2127564"/>
                    <a:pt x="1515881" y="2221741"/>
                  </a:cubicBezTo>
                  <a:cubicBezTo>
                    <a:pt x="1353473" y="2305129"/>
                    <a:pt x="1189361" y="2420798"/>
                    <a:pt x="1052026" y="2621951"/>
                  </a:cubicBezTo>
                  <a:lnTo>
                    <a:pt x="1149305" y="2334134"/>
                  </a:lnTo>
                  <a:cubicBezTo>
                    <a:pt x="1152494" y="2334439"/>
                    <a:pt x="1155989" y="2334658"/>
                    <a:pt x="1159702" y="2334789"/>
                  </a:cubicBezTo>
                  <a:cubicBezTo>
                    <a:pt x="1160837" y="2334833"/>
                    <a:pt x="1162017" y="2334833"/>
                    <a:pt x="1163196" y="2334833"/>
                  </a:cubicBezTo>
                  <a:cubicBezTo>
                    <a:pt x="1165555" y="2334833"/>
                    <a:pt x="1168045" y="2334789"/>
                    <a:pt x="1170578" y="2334658"/>
                  </a:cubicBezTo>
                  <a:cubicBezTo>
                    <a:pt x="1180712" y="2334134"/>
                    <a:pt x="1192113" y="2332430"/>
                    <a:pt x="1204169" y="2328455"/>
                  </a:cubicBezTo>
                  <a:cubicBezTo>
                    <a:pt x="1255364" y="2315962"/>
                    <a:pt x="1317217" y="2267257"/>
                    <a:pt x="1424674" y="2196668"/>
                  </a:cubicBezTo>
                  <a:cubicBezTo>
                    <a:pt x="1530601" y="2124288"/>
                    <a:pt x="1682045" y="2029892"/>
                    <a:pt x="1876341" y="1884694"/>
                  </a:cubicBezTo>
                  <a:cubicBezTo>
                    <a:pt x="2064564" y="1732552"/>
                    <a:pt x="2295596" y="1529607"/>
                    <a:pt x="2420569" y="1079906"/>
                  </a:cubicBezTo>
                  <a:cubicBezTo>
                    <a:pt x="2411658" y="1069728"/>
                    <a:pt x="2381517" y="1116249"/>
                    <a:pt x="2306778" y="1174738"/>
                  </a:cubicBezTo>
                  <a:cubicBezTo>
                    <a:pt x="2233568" y="1234975"/>
                    <a:pt x="2115759" y="1307181"/>
                    <a:pt x="1966194" y="1387992"/>
                  </a:cubicBezTo>
                  <a:cubicBezTo>
                    <a:pt x="1818157" y="1470506"/>
                    <a:pt x="1638320" y="1561626"/>
                    <a:pt x="1475606" y="1699179"/>
                  </a:cubicBezTo>
                  <a:cubicBezTo>
                    <a:pt x="1412923" y="1753300"/>
                    <a:pt x="1352861" y="1814542"/>
                    <a:pt x="1300312" y="1887359"/>
                  </a:cubicBezTo>
                  <a:lnTo>
                    <a:pt x="1364306" y="1697956"/>
                  </a:lnTo>
                  <a:cubicBezTo>
                    <a:pt x="1377760" y="1681925"/>
                    <a:pt x="1396412" y="1660215"/>
                    <a:pt x="1419869" y="1638549"/>
                  </a:cubicBezTo>
                  <a:cubicBezTo>
                    <a:pt x="1469665" y="1588140"/>
                    <a:pt x="1541565" y="1537950"/>
                    <a:pt x="1616042" y="1452291"/>
                  </a:cubicBezTo>
                  <a:cubicBezTo>
                    <a:pt x="1765957" y="1286913"/>
                    <a:pt x="1921944" y="951613"/>
                    <a:pt x="1903161" y="579"/>
                  </a:cubicBezTo>
                  <a:cubicBezTo>
                    <a:pt x="1903161" y="579"/>
                    <a:pt x="1903161" y="579"/>
                    <a:pt x="1903161" y="579"/>
                  </a:cubicBezTo>
                  <a:lnTo>
                    <a:pt x="1903161" y="579"/>
                  </a:lnTo>
                  <a:lnTo>
                    <a:pt x="1903161" y="579"/>
                  </a:lnTo>
                  <a:cubicBezTo>
                    <a:pt x="1901720" y="-8376"/>
                    <a:pt x="1867517" y="88204"/>
                    <a:pt x="1806494" y="176310"/>
                  </a:cubicBezTo>
                  <a:cubicBezTo>
                    <a:pt x="1746475" y="270749"/>
                    <a:pt x="1659637" y="356714"/>
                    <a:pt x="1576117" y="472296"/>
                  </a:cubicBezTo>
                  <a:cubicBezTo>
                    <a:pt x="1492642" y="588183"/>
                    <a:pt x="1412486" y="733555"/>
                    <a:pt x="1366796" y="952880"/>
                  </a:cubicBezTo>
                  <a:cubicBezTo>
                    <a:pt x="1321760" y="1159275"/>
                    <a:pt x="1308874" y="1434775"/>
                    <a:pt x="1336481" y="1694723"/>
                  </a:cubicBezTo>
                  <a:cubicBezTo>
                    <a:pt x="1316125" y="1748233"/>
                    <a:pt x="1278952" y="1846036"/>
                    <a:pt x="1230466" y="1974547"/>
                  </a:cubicBezTo>
                  <a:cubicBezTo>
                    <a:pt x="1281704" y="1744127"/>
                    <a:pt x="1274584" y="1544983"/>
                    <a:pt x="1250341" y="1366850"/>
                  </a:cubicBezTo>
                  <a:cubicBezTo>
                    <a:pt x="1220943" y="1160498"/>
                    <a:pt x="1168481" y="982452"/>
                    <a:pt x="1127770" y="829698"/>
                  </a:cubicBezTo>
                  <a:cubicBezTo>
                    <a:pt x="1085792" y="677468"/>
                    <a:pt x="1055565" y="550573"/>
                    <a:pt x="1041761" y="459104"/>
                  </a:cubicBezTo>
                  <a:cubicBezTo>
                    <a:pt x="1026735" y="368159"/>
                    <a:pt x="1028176" y="312683"/>
                    <a:pt x="1020750" y="315916"/>
                  </a:cubicBezTo>
                  <a:cubicBezTo>
                    <a:pt x="930548" y="756968"/>
                    <a:pt x="969818" y="1056230"/>
                    <a:pt x="1006073" y="1289184"/>
                  </a:cubicBezTo>
                  <a:cubicBezTo>
                    <a:pt x="1047396" y="1519954"/>
                    <a:pt x="1085792" y="1684371"/>
                    <a:pt x="1110560" y="1804626"/>
                  </a:cubicBezTo>
                  <a:cubicBezTo>
                    <a:pt x="1136594" y="1924314"/>
                    <a:pt x="1148956" y="1999795"/>
                    <a:pt x="1168307" y="2039458"/>
                  </a:cubicBezTo>
                  <a:cubicBezTo>
                    <a:pt x="1174641" y="2054746"/>
                    <a:pt x="1181935" y="2064968"/>
                    <a:pt x="1188182" y="2072001"/>
                  </a:cubicBezTo>
                  <a:cubicBezTo>
                    <a:pt x="1189580" y="2073573"/>
                    <a:pt x="1190890" y="2074927"/>
                    <a:pt x="1192157" y="2076194"/>
                  </a:cubicBezTo>
                  <a:cubicBezTo>
                    <a:pt x="1159265" y="2163645"/>
                    <a:pt x="1122703" y="2261273"/>
                    <a:pt x="1083652" y="2365934"/>
                  </a:cubicBezTo>
                  <a:cubicBezTo>
                    <a:pt x="1099989" y="2189853"/>
                    <a:pt x="1063777" y="2038672"/>
                    <a:pt x="1010485" y="1902910"/>
                  </a:cubicBezTo>
                  <a:cubicBezTo>
                    <a:pt x="930242" y="1704814"/>
                    <a:pt x="813394" y="1539698"/>
                    <a:pt x="720658" y="1397165"/>
                  </a:cubicBezTo>
                  <a:cubicBezTo>
                    <a:pt x="625826" y="1255418"/>
                    <a:pt x="555062" y="1136211"/>
                    <a:pt x="518194" y="1048542"/>
                  </a:cubicBezTo>
                  <a:cubicBezTo>
                    <a:pt x="479187" y="961704"/>
                    <a:pt x="474032" y="906359"/>
                    <a:pt x="461452" y="911208"/>
                  </a:cubicBezTo>
                  <a:cubicBezTo>
                    <a:pt x="363649" y="1367680"/>
                    <a:pt x="474032" y="1655759"/>
                    <a:pt x="570044" y="1878754"/>
                  </a:cubicBezTo>
                  <a:cubicBezTo>
                    <a:pt x="674662" y="2098472"/>
                    <a:pt x="764864" y="2253104"/>
                    <a:pt x="825057" y="2366895"/>
                  </a:cubicBezTo>
                  <a:cubicBezTo>
                    <a:pt x="887391" y="2479855"/>
                    <a:pt x="919584" y="2551973"/>
                    <a:pt x="959072" y="2587093"/>
                  </a:cubicBezTo>
                  <a:cubicBezTo>
                    <a:pt x="970080" y="2598538"/>
                    <a:pt x="981830" y="2606401"/>
                    <a:pt x="992314" y="2611948"/>
                  </a:cubicBezTo>
                  <a:cubicBezTo>
                    <a:pt x="947409" y="2733252"/>
                    <a:pt x="900845" y="2859928"/>
                    <a:pt x="854062" y="2988134"/>
                  </a:cubicBezTo>
                  <a:cubicBezTo>
                    <a:pt x="832265" y="2739848"/>
                    <a:pt x="773120" y="2487762"/>
                    <a:pt x="696328" y="2302115"/>
                  </a:cubicBezTo>
                  <a:cubicBezTo>
                    <a:pt x="612590" y="2094060"/>
                    <a:pt x="507973" y="1964850"/>
                    <a:pt x="405365" y="1865212"/>
                  </a:cubicBezTo>
                  <a:cubicBezTo>
                    <a:pt x="302714" y="1765881"/>
                    <a:pt x="202028" y="1696252"/>
                    <a:pt x="126240" y="1613694"/>
                  </a:cubicBezTo>
                  <a:cubicBezTo>
                    <a:pt x="50584" y="1537513"/>
                    <a:pt x="-174" y="1448316"/>
                    <a:pt x="0" y="1457402"/>
                  </a:cubicBezTo>
                  <a:cubicBezTo>
                    <a:pt x="32718" y="1662923"/>
                    <a:pt x="68406" y="1838042"/>
                    <a:pt x="106147" y="1987564"/>
                  </a:cubicBezTo>
                  <a:cubicBezTo>
                    <a:pt x="130390" y="2083707"/>
                    <a:pt x="155463" y="2169280"/>
                    <a:pt x="181060" y="2245635"/>
                  </a:cubicBezTo>
                  <a:cubicBezTo>
                    <a:pt x="183900" y="2254109"/>
                    <a:pt x="186739" y="2262496"/>
                    <a:pt x="189622" y="2270752"/>
                  </a:cubicBezTo>
                  <a:cubicBezTo>
                    <a:pt x="192461" y="2279007"/>
                    <a:pt x="195344" y="2287132"/>
                    <a:pt x="198227" y="2295170"/>
                  </a:cubicBezTo>
                  <a:cubicBezTo>
                    <a:pt x="310227" y="2608454"/>
                    <a:pt x="431356" y="2753564"/>
                    <a:pt x="539118" y="2836995"/>
                  </a:cubicBezTo>
                  <a:cubicBezTo>
                    <a:pt x="627573" y="2908415"/>
                    <a:pt x="707204" y="2945413"/>
                    <a:pt x="765170" y="2986386"/>
                  </a:cubicBezTo>
                  <a:cubicBezTo>
                    <a:pt x="795004" y="3005562"/>
                    <a:pt x="819073" y="3025743"/>
                    <a:pt x="835366" y="3039459"/>
                  </a:cubicBezTo>
                  <a:cubicBezTo>
                    <a:pt x="650768" y="3546646"/>
                    <a:pt x="466738" y="4069732"/>
                    <a:pt x="378108" y="4373187"/>
                  </a:cubicBezTo>
                  <a:lnTo>
                    <a:pt x="449745" y="4404245"/>
                  </a:lnTo>
                  <a:lnTo>
                    <a:pt x="805968" y="3350122"/>
                  </a:lnTo>
                  <a:cubicBezTo>
                    <a:pt x="824795" y="3347458"/>
                    <a:pt x="848034" y="3344749"/>
                    <a:pt x="873544" y="3344138"/>
                  </a:cubicBezTo>
                  <a:cubicBezTo>
                    <a:pt x="944220" y="3339115"/>
                    <a:pt x="1031365" y="3348812"/>
                    <a:pt x="1143758" y="3333567"/>
                  </a:cubicBezTo>
                  <a:cubicBezTo>
                    <a:pt x="1292668" y="3316531"/>
                    <a:pt x="1493952" y="3243627"/>
                    <a:pt x="1794918" y="2977082"/>
                  </a:cubicBezTo>
                  <a:cubicBezTo>
                    <a:pt x="1801907" y="2970879"/>
                    <a:pt x="1808984" y="2964589"/>
                    <a:pt x="1816060" y="2958168"/>
                  </a:cubicBezTo>
                  <a:cubicBezTo>
                    <a:pt x="1880053" y="2900465"/>
                    <a:pt x="1948415" y="2834156"/>
                    <a:pt x="2021669" y="2757976"/>
                  </a:cubicBezTo>
                  <a:cubicBezTo>
                    <a:pt x="2111173" y="2664847"/>
                    <a:pt x="2207927" y="2556909"/>
                    <a:pt x="2312719" y="2431937"/>
                  </a:cubicBezTo>
                  <a:cubicBezTo>
                    <a:pt x="2317524" y="2424249"/>
                    <a:pt x="2228327" y="2474264"/>
                    <a:pt x="2124452" y="2500211"/>
                  </a:cubicBezTo>
                  <a:cubicBezTo>
                    <a:pt x="2017214" y="2531574"/>
                    <a:pt x="1895255" y="2538913"/>
                    <a:pt x="1756435" y="2570669"/>
                  </a:cubicBezTo>
                  <a:cubicBezTo>
                    <a:pt x="1617440" y="2602688"/>
                    <a:pt x="1461584" y="2659081"/>
                    <a:pt x="1283233" y="2793751"/>
                  </a:cubicBezTo>
                  <a:cubicBezTo>
                    <a:pt x="1139695" y="2899984"/>
                    <a:pt x="981088" y="3058767"/>
                    <a:pt x="844976" y="3234672"/>
                  </a:cubicBezTo>
                  <a:lnTo>
                    <a:pt x="1018173" y="2722157"/>
                  </a:lnTo>
                  <a:cubicBezTo>
                    <a:pt x="1019396" y="2722419"/>
                    <a:pt x="1020707" y="2722681"/>
                    <a:pt x="1022105" y="2722943"/>
                  </a:cubicBezTo>
                  <a:close/>
                </a:path>
              </a:pathLst>
            </a:custGeom>
            <a:solidFill>
              <a:srgbClr val="27CAD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图形 686">
              <a:extLst>
                <a:ext uri="{FF2B5EF4-FFF2-40B4-BE49-F238E27FC236}">
                  <a16:creationId xmlns:a16="http://schemas.microsoft.com/office/drawing/2014/main" id="{028BA63C-E7FD-A2A4-7902-239513E3F871}"/>
                </a:ext>
              </a:extLst>
            </p:cNvPr>
            <p:cNvGrpSpPr/>
            <p:nvPr/>
          </p:nvGrpSpPr>
          <p:grpSpPr>
            <a:xfrm rot="14324825" flipH="1" flipV="1">
              <a:off x="-972273" y="4043460"/>
              <a:ext cx="2533964" cy="3235884"/>
              <a:chOff x="-795391" y="3134505"/>
              <a:chExt cx="2533964" cy="3235884"/>
            </a:xfrm>
            <a:solidFill>
              <a:srgbClr val="C8EFEE"/>
            </a:solidFill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11825944-4191-972E-E8C0-F9779E6386EB}"/>
                  </a:ext>
                </a:extLst>
              </p:cNvPr>
              <p:cNvSpPr/>
              <p:nvPr/>
            </p:nvSpPr>
            <p:spPr>
              <a:xfrm>
                <a:off x="139481" y="3884386"/>
                <a:ext cx="641026" cy="2486003"/>
              </a:xfrm>
              <a:custGeom>
                <a:avLst/>
                <a:gdLst>
                  <a:gd name="connsiteX0" fmla="*/ 394226 w 641026"/>
                  <a:gd name="connsiteY0" fmla="*/ 1356573 h 2486003"/>
                  <a:gd name="connsiteX1" fmla="*/ 410170 w 641026"/>
                  <a:gd name="connsiteY1" fmla="*/ 988294 h 2486003"/>
                  <a:gd name="connsiteX2" fmla="*/ 201503 w 641026"/>
                  <a:gd name="connsiteY2" fmla="*/ 5242 h 2486003"/>
                  <a:gd name="connsiteX3" fmla="*/ 214476 w 641026"/>
                  <a:gd name="connsiteY3" fmla="*/ 0 h 2486003"/>
                  <a:gd name="connsiteX4" fmla="*/ 424148 w 641026"/>
                  <a:gd name="connsiteY4" fmla="*/ 988294 h 2486003"/>
                  <a:gd name="connsiteX5" fmla="*/ 406369 w 641026"/>
                  <a:gd name="connsiteY5" fmla="*/ 1373828 h 2486003"/>
                  <a:gd name="connsiteX6" fmla="*/ 407068 w 641026"/>
                  <a:gd name="connsiteY6" fmla="*/ 1374876 h 2486003"/>
                  <a:gd name="connsiteX7" fmla="*/ 406151 w 641026"/>
                  <a:gd name="connsiteY7" fmla="*/ 1375488 h 2486003"/>
                  <a:gd name="connsiteX8" fmla="*/ 384004 w 641026"/>
                  <a:gd name="connsiteY8" fmla="*/ 1525708 h 2486003"/>
                  <a:gd name="connsiteX9" fmla="*/ 630412 w 641026"/>
                  <a:gd name="connsiteY9" fmla="*/ 1284455 h 2486003"/>
                  <a:gd name="connsiteX10" fmla="*/ 641026 w 641026"/>
                  <a:gd name="connsiteY10" fmla="*/ 1293585 h 2486003"/>
                  <a:gd name="connsiteX11" fmla="*/ 380422 w 641026"/>
                  <a:gd name="connsiteY11" fmla="*/ 1545365 h 2486003"/>
                  <a:gd name="connsiteX12" fmla="*/ 327611 w 641026"/>
                  <a:gd name="connsiteY12" fmla="*/ 1776091 h 2486003"/>
                  <a:gd name="connsiteX13" fmla="*/ 11314 w 641026"/>
                  <a:gd name="connsiteY13" fmla="*/ 2486003 h 2486003"/>
                  <a:gd name="connsiteX14" fmla="*/ 0 w 641026"/>
                  <a:gd name="connsiteY14" fmla="*/ 2477748 h 2486003"/>
                  <a:gd name="connsiteX15" fmla="*/ 314245 w 641026"/>
                  <a:gd name="connsiteY15" fmla="*/ 1771767 h 2486003"/>
                  <a:gd name="connsiteX16" fmla="*/ 391823 w 641026"/>
                  <a:gd name="connsiteY16" fmla="*/ 1377322 h 2486003"/>
                  <a:gd name="connsiteX17" fmla="*/ 143319 w 641026"/>
                  <a:gd name="connsiteY17" fmla="*/ 1119820 h 2486003"/>
                  <a:gd name="connsiteX18" fmla="*/ 152449 w 641026"/>
                  <a:gd name="connsiteY18" fmla="*/ 1109205 h 2486003"/>
                  <a:gd name="connsiteX19" fmla="*/ 394226 w 641026"/>
                  <a:gd name="connsiteY19" fmla="*/ 1356573 h 248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41026" h="2486003">
                    <a:moveTo>
                      <a:pt x="394226" y="1356573"/>
                    </a:moveTo>
                    <a:cubicBezTo>
                      <a:pt x="407942" y="1234309"/>
                      <a:pt x="413358" y="1111302"/>
                      <a:pt x="410170" y="988294"/>
                    </a:cubicBezTo>
                    <a:cubicBezTo>
                      <a:pt x="401521" y="658674"/>
                      <a:pt x="331324" y="327917"/>
                      <a:pt x="201503" y="5242"/>
                    </a:cubicBezTo>
                    <a:lnTo>
                      <a:pt x="214476" y="0"/>
                    </a:lnTo>
                    <a:cubicBezTo>
                      <a:pt x="344997" y="324379"/>
                      <a:pt x="415542" y="656883"/>
                      <a:pt x="424148" y="988294"/>
                    </a:cubicBezTo>
                    <a:cubicBezTo>
                      <a:pt x="427511" y="1117111"/>
                      <a:pt x="421483" y="1245885"/>
                      <a:pt x="406369" y="1373828"/>
                    </a:cubicBezTo>
                    <a:cubicBezTo>
                      <a:pt x="406588" y="1374177"/>
                      <a:pt x="406850" y="1374527"/>
                      <a:pt x="407068" y="1374876"/>
                    </a:cubicBezTo>
                    <a:lnTo>
                      <a:pt x="406151" y="1375488"/>
                    </a:lnTo>
                    <a:cubicBezTo>
                      <a:pt x="400167" y="1425721"/>
                      <a:pt x="392784" y="1475781"/>
                      <a:pt x="384004" y="1525708"/>
                    </a:cubicBezTo>
                    <a:cubicBezTo>
                      <a:pt x="487704" y="1449921"/>
                      <a:pt x="628927" y="1286203"/>
                      <a:pt x="630412" y="1284455"/>
                    </a:cubicBezTo>
                    <a:lnTo>
                      <a:pt x="641026" y="1293585"/>
                    </a:lnTo>
                    <a:cubicBezTo>
                      <a:pt x="639454" y="1295376"/>
                      <a:pt x="486438" y="1472810"/>
                      <a:pt x="380422" y="1545365"/>
                    </a:cubicBezTo>
                    <a:cubicBezTo>
                      <a:pt x="366182" y="1622812"/>
                      <a:pt x="348622" y="1699779"/>
                      <a:pt x="327611" y="1776091"/>
                    </a:cubicBezTo>
                    <a:cubicBezTo>
                      <a:pt x="206745" y="2214741"/>
                      <a:pt x="13279" y="2483339"/>
                      <a:pt x="11314" y="2486003"/>
                    </a:cubicBezTo>
                    <a:lnTo>
                      <a:pt x="0" y="2477748"/>
                    </a:lnTo>
                    <a:cubicBezTo>
                      <a:pt x="1922" y="2475083"/>
                      <a:pt x="194121" y="2208145"/>
                      <a:pt x="314245" y="1771767"/>
                    </a:cubicBezTo>
                    <a:cubicBezTo>
                      <a:pt x="350020" y="1641901"/>
                      <a:pt x="375880" y="1510070"/>
                      <a:pt x="391823" y="1377322"/>
                    </a:cubicBezTo>
                    <a:cubicBezTo>
                      <a:pt x="320186" y="1272836"/>
                      <a:pt x="145110" y="1121392"/>
                      <a:pt x="143319" y="1119820"/>
                    </a:cubicBezTo>
                    <a:lnTo>
                      <a:pt x="152449" y="1109205"/>
                    </a:lnTo>
                    <a:cubicBezTo>
                      <a:pt x="154196" y="1110778"/>
                      <a:pt x="316866" y="1251432"/>
                      <a:pt x="394226" y="135657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40" name="图形 686">
                <a:extLst>
                  <a:ext uri="{FF2B5EF4-FFF2-40B4-BE49-F238E27FC236}">
                    <a16:creationId xmlns:a16="http://schemas.microsoft.com/office/drawing/2014/main" id="{B5785DEC-7F10-8AA4-483B-DB86373BE395}"/>
                  </a:ext>
                </a:extLst>
              </p:cNvPr>
              <p:cNvGrpSpPr/>
              <p:nvPr/>
            </p:nvGrpSpPr>
            <p:grpSpPr>
              <a:xfrm>
                <a:off x="-795391" y="4028097"/>
                <a:ext cx="1179970" cy="1079101"/>
                <a:chOff x="-795391" y="4028097"/>
                <a:chExt cx="1179970" cy="1079101"/>
              </a:xfrm>
              <a:grpFill/>
            </p:grpSpPr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D15A596C-7ECF-1FC3-1B10-DF0F21466B56}"/>
                    </a:ext>
                  </a:extLst>
                </p:cNvPr>
                <p:cNvSpPr/>
                <p:nvPr/>
              </p:nvSpPr>
              <p:spPr>
                <a:xfrm>
                  <a:off x="-795390" y="4028097"/>
                  <a:ext cx="1179969" cy="1061373"/>
                </a:xfrm>
                <a:custGeom>
                  <a:avLst/>
                  <a:gdLst>
                    <a:gd name="connsiteX0" fmla="*/ 1179969 w 1179969"/>
                    <a:gd name="connsiteY0" fmla="*/ 1061374 h 1061373"/>
                    <a:gd name="connsiteX1" fmla="*/ 0 w 1179969"/>
                    <a:gd name="connsiteY1" fmla="*/ 0 h 1061373"/>
                    <a:gd name="connsiteX2" fmla="*/ 1179969 w 1179969"/>
                    <a:gd name="connsiteY2" fmla="*/ 1061374 h 1061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61373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1145854" y="344604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AD391891-5ACA-CA6F-9FE8-893D0550FE7A}"/>
                    </a:ext>
                  </a:extLst>
                </p:cNvPr>
                <p:cNvSpPr/>
                <p:nvPr/>
              </p:nvSpPr>
              <p:spPr>
                <a:xfrm>
                  <a:off x="-795391" y="4028098"/>
                  <a:ext cx="1179969" cy="1079100"/>
                </a:xfrm>
                <a:custGeom>
                  <a:avLst/>
                  <a:gdLst>
                    <a:gd name="connsiteX0" fmla="*/ 1179969 w 1179969"/>
                    <a:gd name="connsiteY0" fmla="*/ 1061374 h 1079100"/>
                    <a:gd name="connsiteX1" fmla="*/ 0 w 1179969"/>
                    <a:gd name="connsiteY1" fmla="*/ 0 h 1079100"/>
                    <a:gd name="connsiteX2" fmla="*/ 1179969 w 1179969"/>
                    <a:gd name="connsiteY2" fmla="*/ 1061374 h 107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79100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616609" y="1240730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41" name="图形 686">
                <a:extLst>
                  <a:ext uri="{FF2B5EF4-FFF2-40B4-BE49-F238E27FC236}">
                    <a16:creationId xmlns:a16="http://schemas.microsoft.com/office/drawing/2014/main" id="{6853095A-FFD5-7E3C-2926-A88F5B7E86FA}"/>
                  </a:ext>
                </a:extLst>
              </p:cNvPr>
              <p:cNvGrpSpPr/>
              <p:nvPr/>
            </p:nvGrpSpPr>
            <p:grpSpPr>
              <a:xfrm>
                <a:off x="699865" y="4030326"/>
                <a:ext cx="1038708" cy="1218933"/>
                <a:chOff x="699865" y="4030326"/>
                <a:chExt cx="1038708" cy="1218933"/>
              </a:xfrm>
              <a:grpFill/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DC797047-98DF-E2A2-DC1D-2FBC9CBB76BE}"/>
                    </a:ext>
                  </a:extLst>
                </p:cNvPr>
                <p:cNvSpPr/>
                <p:nvPr/>
              </p:nvSpPr>
              <p:spPr>
                <a:xfrm>
                  <a:off x="722148" y="4030326"/>
                  <a:ext cx="1016425" cy="1218933"/>
                </a:xfrm>
                <a:custGeom>
                  <a:avLst/>
                  <a:gdLst>
                    <a:gd name="connsiteX0" fmla="*/ 0 w 1016425"/>
                    <a:gd name="connsiteY0" fmla="*/ 1218933 h 1218933"/>
                    <a:gd name="connsiteX1" fmla="*/ 1016425 w 1016425"/>
                    <a:gd name="connsiteY1" fmla="*/ 0 h 1218933"/>
                    <a:gd name="connsiteX2" fmla="*/ 0 w 1016425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6425" h="1218933">
                      <a:moveTo>
                        <a:pt x="0" y="1218933"/>
                      </a:moveTo>
                      <a:lnTo>
                        <a:pt x="1016425" y="0"/>
                      </a:lnTo>
                      <a:cubicBezTo>
                        <a:pt x="1016425" y="0"/>
                        <a:pt x="714979" y="1157997"/>
                        <a:pt x="0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A7EDE3BF-C200-EA44-DC0D-AA450C23E47D}"/>
                    </a:ext>
                  </a:extLst>
                </p:cNvPr>
                <p:cNvSpPr/>
                <p:nvPr/>
              </p:nvSpPr>
              <p:spPr>
                <a:xfrm>
                  <a:off x="699865" y="4030326"/>
                  <a:ext cx="1038708" cy="1218933"/>
                </a:xfrm>
                <a:custGeom>
                  <a:avLst/>
                  <a:gdLst>
                    <a:gd name="connsiteX0" fmla="*/ 22283 w 1038708"/>
                    <a:gd name="connsiteY0" fmla="*/ 1218933 h 1218933"/>
                    <a:gd name="connsiteX1" fmla="*/ 1038709 w 1038708"/>
                    <a:gd name="connsiteY1" fmla="*/ 0 h 1218933"/>
                    <a:gd name="connsiteX2" fmla="*/ 22283 w 1038708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38708" h="1218933">
                      <a:moveTo>
                        <a:pt x="22283" y="1218933"/>
                      </a:moveTo>
                      <a:lnTo>
                        <a:pt x="1038709" y="0"/>
                      </a:lnTo>
                      <a:cubicBezTo>
                        <a:pt x="1038709" y="0"/>
                        <a:pt x="-178084" y="662692"/>
                        <a:pt x="22283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42" name="图形 686">
                <a:extLst>
                  <a:ext uri="{FF2B5EF4-FFF2-40B4-BE49-F238E27FC236}">
                    <a16:creationId xmlns:a16="http://schemas.microsoft.com/office/drawing/2014/main" id="{0FC34740-A001-C07D-37B8-397900E56071}"/>
                  </a:ext>
                </a:extLst>
              </p:cNvPr>
              <p:cNvGrpSpPr/>
              <p:nvPr/>
            </p:nvGrpSpPr>
            <p:grpSpPr>
              <a:xfrm>
                <a:off x="170538" y="3134505"/>
                <a:ext cx="495601" cy="1551742"/>
                <a:chOff x="170538" y="3134505"/>
                <a:chExt cx="495601" cy="1551742"/>
              </a:xfrm>
              <a:grpFill/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C20DD8B3-0F3E-139A-AA16-CC2724F0B4B5}"/>
                    </a:ext>
                  </a:extLst>
                </p:cNvPr>
                <p:cNvSpPr/>
                <p:nvPr/>
              </p:nvSpPr>
              <p:spPr>
                <a:xfrm>
                  <a:off x="216491" y="3134505"/>
                  <a:ext cx="449647" cy="1551742"/>
                </a:xfrm>
                <a:custGeom>
                  <a:avLst/>
                  <a:gdLst>
                    <a:gd name="connsiteX0" fmla="*/ 333072 w 449647"/>
                    <a:gd name="connsiteY0" fmla="*/ 1551743 h 1551742"/>
                    <a:gd name="connsiteX1" fmla="*/ 0 w 449647"/>
                    <a:gd name="connsiteY1" fmla="*/ 0 h 1551742"/>
                    <a:gd name="connsiteX2" fmla="*/ 333072 w 449647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647" h="1551742">
                      <a:moveTo>
                        <a:pt x="333072" y="1551743"/>
                      </a:moveTo>
                      <a:lnTo>
                        <a:pt x="0" y="0"/>
                      </a:lnTo>
                      <a:cubicBezTo>
                        <a:pt x="0" y="0"/>
                        <a:pt x="725900" y="951253"/>
                        <a:pt x="333072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FC6C02C5-DD5B-8BE3-B491-37DD2794DC05}"/>
                    </a:ext>
                  </a:extLst>
                </p:cNvPr>
                <p:cNvSpPr/>
                <p:nvPr/>
              </p:nvSpPr>
              <p:spPr>
                <a:xfrm>
                  <a:off x="170538" y="3134505"/>
                  <a:ext cx="379025" cy="1551742"/>
                </a:xfrm>
                <a:custGeom>
                  <a:avLst/>
                  <a:gdLst>
                    <a:gd name="connsiteX0" fmla="*/ 379025 w 379025"/>
                    <a:gd name="connsiteY0" fmla="*/ 1551743 h 1551742"/>
                    <a:gd name="connsiteX1" fmla="*/ 45953 w 379025"/>
                    <a:gd name="connsiteY1" fmla="*/ 0 h 1551742"/>
                    <a:gd name="connsiteX2" fmla="*/ 379025 w 379025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9025" h="1551742">
                      <a:moveTo>
                        <a:pt x="379025" y="1551743"/>
                      </a:moveTo>
                      <a:lnTo>
                        <a:pt x="45953" y="0"/>
                      </a:lnTo>
                      <a:cubicBezTo>
                        <a:pt x="45953" y="0"/>
                        <a:pt x="-182414" y="1366533"/>
                        <a:pt x="379025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6C159AE-0B60-7329-E06C-39984E00D215}"/>
              </a:ext>
            </a:extLst>
          </p:cNvPr>
          <p:cNvGrpSpPr/>
          <p:nvPr/>
        </p:nvGrpSpPr>
        <p:grpSpPr>
          <a:xfrm>
            <a:off x="1343760" y="2383620"/>
            <a:ext cx="9504480" cy="2554693"/>
            <a:chOff x="1360792" y="2383620"/>
            <a:chExt cx="9504480" cy="2554693"/>
          </a:xfrm>
        </p:grpSpPr>
        <p:sp>
          <p:nvSpPr>
            <p:cNvPr id="52" name="矩形: 对角圆角 51">
              <a:extLst>
                <a:ext uri="{FF2B5EF4-FFF2-40B4-BE49-F238E27FC236}">
                  <a16:creationId xmlns:a16="http://schemas.microsoft.com/office/drawing/2014/main" id="{5F023166-F2D1-4DE1-02AD-DDDD42769B68}"/>
                </a:ext>
              </a:extLst>
            </p:cNvPr>
            <p:cNvSpPr/>
            <p:nvPr/>
          </p:nvSpPr>
          <p:spPr>
            <a:xfrm flipH="1">
              <a:off x="1360792" y="4126074"/>
              <a:ext cx="3929851" cy="81223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27CADB"/>
            </a:solidFill>
            <a:ln w="12700">
              <a:solidFill>
                <a:schemeClr val="bg1"/>
              </a:solidFill>
            </a:ln>
            <a:effectLst>
              <a:outerShdw blurRad="76200" dist="1016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: 对角圆角 50">
              <a:extLst>
                <a:ext uri="{FF2B5EF4-FFF2-40B4-BE49-F238E27FC236}">
                  <a16:creationId xmlns:a16="http://schemas.microsoft.com/office/drawing/2014/main" id="{7A8D7BBC-582C-3279-F2AF-19A95FAC3A55}"/>
                </a:ext>
              </a:extLst>
            </p:cNvPr>
            <p:cNvSpPr/>
            <p:nvPr/>
          </p:nvSpPr>
          <p:spPr>
            <a:xfrm flipH="1">
              <a:off x="6935421" y="4126074"/>
              <a:ext cx="3929851" cy="812239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12700">
              <a:solidFill>
                <a:schemeClr val="bg1"/>
              </a:solidFill>
            </a:ln>
            <a:effectLst>
              <a:outerShdw blurRad="76200" dist="1016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: 对角圆角 49">
              <a:extLst>
                <a:ext uri="{FF2B5EF4-FFF2-40B4-BE49-F238E27FC236}">
                  <a16:creationId xmlns:a16="http://schemas.microsoft.com/office/drawing/2014/main" id="{9C88C7AF-E21B-21FF-7106-F58813FDB2DC}"/>
                </a:ext>
              </a:extLst>
            </p:cNvPr>
            <p:cNvSpPr/>
            <p:nvPr/>
          </p:nvSpPr>
          <p:spPr>
            <a:xfrm flipH="1">
              <a:off x="6935421" y="2383620"/>
              <a:ext cx="3929851" cy="812239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12700">
              <a:solidFill>
                <a:schemeClr val="bg1"/>
              </a:solidFill>
            </a:ln>
            <a:effectLst>
              <a:outerShdw blurRad="76200" dist="1016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: 对角圆角 48">
              <a:extLst>
                <a:ext uri="{FF2B5EF4-FFF2-40B4-BE49-F238E27FC236}">
                  <a16:creationId xmlns:a16="http://schemas.microsoft.com/office/drawing/2014/main" id="{A2584726-2D08-01F0-64EE-036CE14B035D}"/>
                </a:ext>
              </a:extLst>
            </p:cNvPr>
            <p:cNvSpPr/>
            <p:nvPr/>
          </p:nvSpPr>
          <p:spPr>
            <a:xfrm flipH="1">
              <a:off x="1360792" y="2383620"/>
              <a:ext cx="3929851" cy="812239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12700">
              <a:solidFill>
                <a:schemeClr val="bg1"/>
              </a:solidFill>
            </a:ln>
            <a:effectLst>
              <a:outerShdw blurRad="76200" dist="1016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D858708-CB52-6F58-D6F3-1346515D3EAB}"/>
              </a:ext>
            </a:extLst>
          </p:cNvPr>
          <p:cNvGrpSpPr/>
          <p:nvPr/>
        </p:nvGrpSpPr>
        <p:grpSpPr>
          <a:xfrm>
            <a:off x="1529093" y="4015270"/>
            <a:ext cx="4355201" cy="1015663"/>
            <a:chOff x="1079444" y="1946859"/>
            <a:chExt cx="4355201" cy="1015663"/>
          </a:xfrm>
        </p:grpSpPr>
        <p:sp>
          <p:nvSpPr>
            <p:cNvPr id="22" name="矩形: 对角圆角 21">
              <a:extLst>
                <a:ext uri="{FF2B5EF4-FFF2-40B4-BE49-F238E27FC236}">
                  <a16:creationId xmlns:a16="http://schemas.microsoft.com/office/drawing/2014/main" id="{5CDF2A5A-6AD3-673E-A2B1-35DD5E71C0CD}"/>
                </a:ext>
              </a:extLst>
            </p:cNvPr>
            <p:cNvSpPr/>
            <p:nvPr/>
          </p:nvSpPr>
          <p:spPr>
            <a:xfrm flipH="1">
              <a:off x="1079444" y="1946859"/>
              <a:ext cx="4355201" cy="101566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FCA78A"/>
            </a:solidFill>
            <a:ln w="25400">
              <a:solidFill>
                <a:schemeClr val="bg1"/>
              </a:solidFill>
            </a:ln>
            <a:effectLst>
              <a:outerShdw blurRad="76200" dist="1016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048D131-E73C-93EF-85EC-856CBC6DB41A}"/>
                </a:ext>
              </a:extLst>
            </p:cNvPr>
            <p:cNvSpPr txBox="1"/>
            <p:nvPr/>
          </p:nvSpPr>
          <p:spPr>
            <a:xfrm>
              <a:off x="1417962" y="2140064"/>
              <a:ext cx="80663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40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B291B6C-6F6B-69BF-D208-A4A0993D42A6}"/>
                </a:ext>
              </a:extLst>
            </p:cNvPr>
            <p:cNvSpPr txBox="1"/>
            <p:nvPr/>
          </p:nvSpPr>
          <p:spPr>
            <a:xfrm>
              <a:off x="2478152" y="2270024"/>
              <a:ext cx="273217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791" name="文本框 790">
            <a:extLst>
              <a:ext uri="{FF2B5EF4-FFF2-40B4-BE49-F238E27FC236}">
                <a16:creationId xmlns:a16="http://schemas.microsoft.com/office/drawing/2014/main" id="{5D4EEA8E-2AB5-123C-85EE-623995329D11}"/>
              </a:ext>
            </a:extLst>
          </p:cNvPr>
          <p:cNvSpPr txBox="1"/>
          <p:nvPr/>
        </p:nvSpPr>
        <p:spPr>
          <a:xfrm>
            <a:off x="856542" y="442322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目录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008327E-E693-923E-45AA-C0BB0C557740}"/>
              </a:ext>
            </a:extLst>
          </p:cNvPr>
          <p:cNvSpPr txBox="1"/>
          <p:nvPr/>
        </p:nvSpPr>
        <p:spPr>
          <a:xfrm>
            <a:off x="2450091" y="935224"/>
            <a:ext cx="15885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CONTENTS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BD9943E-A88F-F45F-0DE2-950E318400EB}"/>
              </a:ext>
            </a:extLst>
          </p:cNvPr>
          <p:cNvGrpSpPr/>
          <p:nvPr/>
        </p:nvGrpSpPr>
        <p:grpSpPr>
          <a:xfrm>
            <a:off x="1529093" y="2287000"/>
            <a:ext cx="4355201" cy="1015663"/>
            <a:chOff x="1079444" y="1946859"/>
            <a:chExt cx="4355201" cy="1015663"/>
          </a:xfrm>
        </p:grpSpPr>
        <p:sp>
          <p:nvSpPr>
            <p:cNvPr id="682" name="矩形: 对角圆角 681">
              <a:extLst>
                <a:ext uri="{FF2B5EF4-FFF2-40B4-BE49-F238E27FC236}">
                  <a16:creationId xmlns:a16="http://schemas.microsoft.com/office/drawing/2014/main" id="{5C85C337-7CF0-DFC3-3E76-96AEB67508B5}"/>
                </a:ext>
              </a:extLst>
            </p:cNvPr>
            <p:cNvSpPr/>
            <p:nvPr/>
          </p:nvSpPr>
          <p:spPr>
            <a:xfrm flipH="1">
              <a:off x="1079444" y="1946859"/>
              <a:ext cx="4355201" cy="101566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FCA78A"/>
            </a:solidFill>
            <a:ln w="25400">
              <a:solidFill>
                <a:schemeClr val="bg1"/>
              </a:solidFill>
            </a:ln>
            <a:effectLst>
              <a:outerShdw blurRad="76200" dist="1016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3D0D6DF-ED04-BE6A-6946-FF457E6FD3D3}"/>
                </a:ext>
              </a:extLst>
            </p:cNvPr>
            <p:cNvSpPr txBox="1"/>
            <p:nvPr/>
          </p:nvSpPr>
          <p:spPr>
            <a:xfrm>
              <a:off x="1417962" y="2140064"/>
              <a:ext cx="72167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FF85728-0892-3B82-41F1-D5D701145EF6}"/>
                </a:ext>
              </a:extLst>
            </p:cNvPr>
            <p:cNvSpPr txBox="1"/>
            <p:nvPr/>
          </p:nvSpPr>
          <p:spPr>
            <a:xfrm>
              <a:off x="2478152" y="2270024"/>
              <a:ext cx="273217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665FC94-97C6-9260-3B3A-474C73EDE9AA}"/>
              </a:ext>
            </a:extLst>
          </p:cNvPr>
          <p:cNvGrpSpPr/>
          <p:nvPr/>
        </p:nvGrpSpPr>
        <p:grpSpPr>
          <a:xfrm>
            <a:off x="6338721" y="2287000"/>
            <a:ext cx="4355201" cy="1015663"/>
            <a:chOff x="1079444" y="1946859"/>
            <a:chExt cx="4355201" cy="1015663"/>
          </a:xfrm>
        </p:grpSpPr>
        <p:sp>
          <p:nvSpPr>
            <p:cNvPr id="18" name="矩形: 对角圆角 17">
              <a:extLst>
                <a:ext uri="{FF2B5EF4-FFF2-40B4-BE49-F238E27FC236}">
                  <a16:creationId xmlns:a16="http://schemas.microsoft.com/office/drawing/2014/main" id="{B6A0D489-6358-667C-DA59-D597E10D989E}"/>
                </a:ext>
              </a:extLst>
            </p:cNvPr>
            <p:cNvSpPr/>
            <p:nvPr/>
          </p:nvSpPr>
          <p:spPr>
            <a:xfrm flipH="1">
              <a:off x="1079444" y="1946859"/>
              <a:ext cx="4355201" cy="101566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FCA78A"/>
            </a:solidFill>
            <a:ln w="25400">
              <a:solidFill>
                <a:schemeClr val="bg1"/>
              </a:solidFill>
            </a:ln>
            <a:effectLst>
              <a:outerShdw blurRad="76200" dist="1016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528BB02-E3E5-709E-3841-0AD7FD0392BA}"/>
                </a:ext>
              </a:extLst>
            </p:cNvPr>
            <p:cNvSpPr txBox="1"/>
            <p:nvPr/>
          </p:nvSpPr>
          <p:spPr>
            <a:xfrm>
              <a:off x="1417962" y="2140064"/>
              <a:ext cx="82266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61E8209-AE05-BF3B-0B02-DFAC7C387B53}"/>
                </a:ext>
              </a:extLst>
            </p:cNvPr>
            <p:cNvSpPr txBox="1"/>
            <p:nvPr/>
          </p:nvSpPr>
          <p:spPr>
            <a:xfrm>
              <a:off x="2478152" y="2270024"/>
              <a:ext cx="273217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25DB2D9-C1D0-98E2-4BBD-258B5BA0FC87}"/>
              </a:ext>
            </a:extLst>
          </p:cNvPr>
          <p:cNvGrpSpPr/>
          <p:nvPr/>
        </p:nvGrpSpPr>
        <p:grpSpPr>
          <a:xfrm>
            <a:off x="6338721" y="4015270"/>
            <a:ext cx="4355201" cy="1015663"/>
            <a:chOff x="1079444" y="1946859"/>
            <a:chExt cx="4355201" cy="1015663"/>
          </a:xfrm>
        </p:grpSpPr>
        <p:sp>
          <p:nvSpPr>
            <p:cNvPr id="32" name="矩形: 对角圆角 31">
              <a:extLst>
                <a:ext uri="{FF2B5EF4-FFF2-40B4-BE49-F238E27FC236}">
                  <a16:creationId xmlns:a16="http://schemas.microsoft.com/office/drawing/2014/main" id="{7CE842D8-BDB8-0DBA-113C-8545A792095D}"/>
                </a:ext>
              </a:extLst>
            </p:cNvPr>
            <p:cNvSpPr/>
            <p:nvPr/>
          </p:nvSpPr>
          <p:spPr>
            <a:xfrm flipH="1">
              <a:off x="1079444" y="1946859"/>
              <a:ext cx="4355201" cy="101566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FCA78A"/>
            </a:solidFill>
            <a:ln w="25400">
              <a:solidFill>
                <a:schemeClr val="bg1"/>
              </a:solidFill>
            </a:ln>
            <a:effectLst>
              <a:outerShdw blurRad="76200" dist="1016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240CB00-FC29-1254-DA68-BA68BCCABE4A}"/>
                </a:ext>
              </a:extLst>
            </p:cNvPr>
            <p:cNvSpPr txBox="1"/>
            <p:nvPr/>
          </p:nvSpPr>
          <p:spPr>
            <a:xfrm>
              <a:off x="1417962" y="2140064"/>
              <a:ext cx="83388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40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6EAE7D1-D925-10CD-1BC2-D1AC945E52AF}"/>
                </a:ext>
              </a:extLst>
            </p:cNvPr>
            <p:cNvSpPr txBox="1"/>
            <p:nvPr/>
          </p:nvSpPr>
          <p:spPr>
            <a:xfrm>
              <a:off x="2478152" y="2270024"/>
              <a:ext cx="273217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0576699-8581-DFC4-15BF-F6B09AC0D1EE}"/>
              </a:ext>
            </a:extLst>
          </p:cNvPr>
          <p:cNvGrpSpPr/>
          <p:nvPr/>
        </p:nvGrpSpPr>
        <p:grpSpPr>
          <a:xfrm>
            <a:off x="4367081" y="322982"/>
            <a:ext cx="3457838" cy="981574"/>
            <a:chOff x="5101252" y="2580016"/>
            <a:chExt cx="3356948" cy="952934"/>
          </a:xfrm>
          <a:solidFill>
            <a:schemeClr val="bg1"/>
          </a:solidFill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0F25422-93FC-669C-2467-B09B9256B03D}"/>
                </a:ext>
              </a:extLst>
            </p:cNvPr>
            <p:cNvSpPr/>
            <p:nvPr/>
          </p:nvSpPr>
          <p:spPr>
            <a:xfrm>
              <a:off x="8020702" y="2580016"/>
              <a:ext cx="437498" cy="926983"/>
            </a:xfrm>
            <a:custGeom>
              <a:avLst/>
              <a:gdLst>
                <a:gd name="connsiteX0" fmla="*/ 186281 w 437498"/>
                <a:gd name="connsiteY0" fmla="*/ 0 h 926983"/>
                <a:gd name="connsiteX1" fmla="*/ 255594 w 437498"/>
                <a:gd name="connsiteY1" fmla="*/ 30324 h 926983"/>
                <a:gd name="connsiteX2" fmla="*/ 424501 w 437498"/>
                <a:gd name="connsiteY2" fmla="*/ 420170 h 926983"/>
                <a:gd name="connsiteX3" fmla="*/ 437498 w 437498"/>
                <a:gd name="connsiteY3" fmla="*/ 589123 h 926983"/>
                <a:gd name="connsiteX4" fmla="*/ 259925 w 437498"/>
                <a:gd name="connsiteY4" fmla="*/ 926983 h 926983"/>
                <a:gd name="connsiteX5" fmla="*/ 0 w 437498"/>
                <a:gd name="connsiteY5" fmla="*/ 740703 h 926983"/>
                <a:gd name="connsiteX6" fmla="*/ 173284 w 437498"/>
                <a:gd name="connsiteY6" fmla="*/ 857670 h 926983"/>
                <a:gd name="connsiteX7" fmla="*/ 359521 w 437498"/>
                <a:gd name="connsiteY7" fmla="*/ 632401 h 926983"/>
                <a:gd name="connsiteX8" fmla="*/ 368185 w 437498"/>
                <a:gd name="connsiteY8" fmla="*/ 567462 h 926983"/>
                <a:gd name="connsiteX9" fmla="*/ 363852 w 437498"/>
                <a:gd name="connsiteY9" fmla="*/ 545801 h 926983"/>
                <a:gd name="connsiteX10" fmla="*/ 125630 w 437498"/>
                <a:gd name="connsiteY10" fmla="*/ 602076 h 926983"/>
                <a:gd name="connsiteX11" fmla="*/ 121299 w 437498"/>
                <a:gd name="connsiteY11" fmla="*/ 658393 h 926983"/>
                <a:gd name="connsiteX12" fmla="*/ 64980 w 437498"/>
                <a:gd name="connsiteY12" fmla="*/ 541470 h 926983"/>
                <a:gd name="connsiteX13" fmla="*/ 82310 w 437498"/>
                <a:gd name="connsiteY13" fmla="*/ 528474 h 926983"/>
                <a:gd name="connsiteX14" fmla="*/ 77977 w 437498"/>
                <a:gd name="connsiteY14" fmla="*/ 485152 h 926983"/>
                <a:gd name="connsiteX15" fmla="*/ 168951 w 437498"/>
                <a:gd name="connsiteY15" fmla="*/ 246886 h 926983"/>
                <a:gd name="connsiteX16" fmla="*/ 207940 w 437498"/>
                <a:gd name="connsiteY16" fmla="*/ 251219 h 926983"/>
                <a:gd name="connsiteX17" fmla="*/ 151623 w 437498"/>
                <a:gd name="connsiteY17" fmla="*/ 337860 h 926983"/>
                <a:gd name="connsiteX18" fmla="*/ 233933 w 437498"/>
                <a:gd name="connsiteY18" fmla="*/ 346524 h 926983"/>
                <a:gd name="connsiteX19" fmla="*/ 320533 w 437498"/>
                <a:gd name="connsiteY19" fmla="*/ 424503 h 926983"/>
                <a:gd name="connsiteX20" fmla="*/ 255594 w 437498"/>
                <a:gd name="connsiteY20" fmla="*/ 506813 h 926983"/>
                <a:gd name="connsiteX21" fmla="*/ 363852 w 437498"/>
                <a:gd name="connsiteY21" fmla="*/ 528474 h 926983"/>
                <a:gd name="connsiteX22" fmla="*/ 368185 w 437498"/>
                <a:gd name="connsiteY22" fmla="*/ 454828 h 926983"/>
                <a:gd name="connsiteX23" fmla="*/ 190612 w 437498"/>
                <a:gd name="connsiteY23" fmla="*/ 30324 h 926983"/>
                <a:gd name="connsiteX24" fmla="*/ 121299 w 437498"/>
                <a:gd name="connsiteY24" fmla="*/ 60649 h 926983"/>
                <a:gd name="connsiteX25" fmla="*/ 186281 w 437498"/>
                <a:gd name="connsiteY25" fmla="*/ 0 h 926983"/>
                <a:gd name="connsiteX26" fmla="*/ 181948 w 437498"/>
                <a:gd name="connsiteY26" fmla="*/ 402842 h 926983"/>
                <a:gd name="connsiteX27" fmla="*/ 129962 w 437498"/>
                <a:gd name="connsiteY27" fmla="*/ 515477 h 926983"/>
                <a:gd name="connsiteX28" fmla="*/ 264258 w 437498"/>
                <a:gd name="connsiteY28" fmla="*/ 411506 h 926983"/>
                <a:gd name="connsiteX29" fmla="*/ 181948 w 437498"/>
                <a:gd name="connsiteY29" fmla="*/ 402842 h 92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37498" h="926983">
                  <a:moveTo>
                    <a:pt x="186281" y="0"/>
                  </a:moveTo>
                  <a:cubicBezTo>
                    <a:pt x="212272" y="0"/>
                    <a:pt x="233933" y="12997"/>
                    <a:pt x="255594" y="30324"/>
                  </a:cubicBezTo>
                  <a:cubicBezTo>
                    <a:pt x="385512" y="151623"/>
                    <a:pt x="402842" y="290208"/>
                    <a:pt x="424501" y="420170"/>
                  </a:cubicBezTo>
                  <a:cubicBezTo>
                    <a:pt x="433167" y="472155"/>
                    <a:pt x="437498" y="576126"/>
                    <a:pt x="437498" y="589123"/>
                  </a:cubicBezTo>
                  <a:cubicBezTo>
                    <a:pt x="437498" y="667057"/>
                    <a:pt x="437498" y="926983"/>
                    <a:pt x="259925" y="926983"/>
                  </a:cubicBezTo>
                  <a:cubicBezTo>
                    <a:pt x="164620" y="926983"/>
                    <a:pt x="60649" y="844673"/>
                    <a:pt x="0" y="740703"/>
                  </a:cubicBezTo>
                  <a:cubicBezTo>
                    <a:pt x="60649" y="810018"/>
                    <a:pt x="112635" y="857670"/>
                    <a:pt x="173284" y="857670"/>
                  </a:cubicBezTo>
                  <a:cubicBezTo>
                    <a:pt x="277255" y="857670"/>
                    <a:pt x="355188" y="736372"/>
                    <a:pt x="359521" y="632401"/>
                  </a:cubicBezTo>
                  <a:cubicBezTo>
                    <a:pt x="363852" y="610740"/>
                    <a:pt x="368185" y="576126"/>
                    <a:pt x="368185" y="567462"/>
                  </a:cubicBezTo>
                  <a:cubicBezTo>
                    <a:pt x="368185" y="554465"/>
                    <a:pt x="368185" y="554465"/>
                    <a:pt x="363852" y="545801"/>
                  </a:cubicBezTo>
                  <a:cubicBezTo>
                    <a:pt x="281586" y="563129"/>
                    <a:pt x="207940" y="593412"/>
                    <a:pt x="125630" y="602076"/>
                  </a:cubicBezTo>
                  <a:cubicBezTo>
                    <a:pt x="125630" y="619404"/>
                    <a:pt x="125630" y="641065"/>
                    <a:pt x="121299" y="658393"/>
                  </a:cubicBezTo>
                  <a:cubicBezTo>
                    <a:pt x="95305" y="632401"/>
                    <a:pt x="95305" y="571795"/>
                    <a:pt x="64980" y="541470"/>
                  </a:cubicBezTo>
                  <a:cubicBezTo>
                    <a:pt x="73646" y="528474"/>
                    <a:pt x="69313" y="532805"/>
                    <a:pt x="82310" y="528474"/>
                  </a:cubicBezTo>
                  <a:cubicBezTo>
                    <a:pt x="77977" y="515477"/>
                    <a:pt x="77977" y="498149"/>
                    <a:pt x="77977" y="485152"/>
                  </a:cubicBezTo>
                  <a:cubicBezTo>
                    <a:pt x="77977" y="420170"/>
                    <a:pt x="86641" y="272880"/>
                    <a:pt x="168951" y="246886"/>
                  </a:cubicBezTo>
                  <a:lnTo>
                    <a:pt x="207940" y="251219"/>
                  </a:lnTo>
                  <a:cubicBezTo>
                    <a:pt x="181948" y="259883"/>
                    <a:pt x="147290" y="311868"/>
                    <a:pt x="151623" y="337860"/>
                  </a:cubicBezTo>
                  <a:cubicBezTo>
                    <a:pt x="177615" y="342193"/>
                    <a:pt x="207940" y="342193"/>
                    <a:pt x="233933" y="346524"/>
                  </a:cubicBezTo>
                  <a:cubicBezTo>
                    <a:pt x="255594" y="350857"/>
                    <a:pt x="320533" y="398509"/>
                    <a:pt x="320533" y="424503"/>
                  </a:cubicBezTo>
                  <a:cubicBezTo>
                    <a:pt x="320533" y="450495"/>
                    <a:pt x="272922" y="485152"/>
                    <a:pt x="255594" y="506813"/>
                  </a:cubicBezTo>
                  <a:cubicBezTo>
                    <a:pt x="290251" y="515477"/>
                    <a:pt x="329197" y="524141"/>
                    <a:pt x="363852" y="528474"/>
                  </a:cubicBezTo>
                  <a:lnTo>
                    <a:pt x="368185" y="454828"/>
                  </a:lnTo>
                  <a:cubicBezTo>
                    <a:pt x="359521" y="385514"/>
                    <a:pt x="333528" y="30324"/>
                    <a:pt x="190612" y="30324"/>
                  </a:cubicBezTo>
                  <a:cubicBezTo>
                    <a:pt x="181948" y="30324"/>
                    <a:pt x="142959" y="56318"/>
                    <a:pt x="121299" y="60649"/>
                  </a:cubicBezTo>
                  <a:cubicBezTo>
                    <a:pt x="134295" y="12997"/>
                    <a:pt x="155956" y="0"/>
                    <a:pt x="186281" y="0"/>
                  </a:cubicBezTo>
                  <a:close/>
                  <a:moveTo>
                    <a:pt x="181948" y="402842"/>
                  </a:moveTo>
                  <a:cubicBezTo>
                    <a:pt x="103971" y="402842"/>
                    <a:pt x="142959" y="441831"/>
                    <a:pt x="129962" y="515477"/>
                  </a:cubicBezTo>
                  <a:cubicBezTo>
                    <a:pt x="164620" y="493816"/>
                    <a:pt x="242597" y="459160"/>
                    <a:pt x="264258" y="411506"/>
                  </a:cubicBezTo>
                  <a:cubicBezTo>
                    <a:pt x="238266" y="407175"/>
                    <a:pt x="194945" y="402842"/>
                    <a:pt x="181948" y="402842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CE76B35-ED7D-49C3-B8EC-7B81FD43C3DE}"/>
                </a:ext>
              </a:extLst>
            </p:cNvPr>
            <p:cNvSpPr/>
            <p:nvPr/>
          </p:nvSpPr>
          <p:spPr>
            <a:xfrm>
              <a:off x="5101252" y="2640665"/>
              <a:ext cx="818639" cy="792688"/>
            </a:xfrm>
            <a:custGeom>
              <a:avLst/>
              <a:gdLst>
                <a:gd name="connsiteX0" fmla="*/ 736372 w 818639"/>
                <a:gd name="connsiteY0" fmla="*/ 0 h 792688"/>
                <a:gd name="connsiteX1" fmla="*/ 792690 w 818639"/>
                <a:gd name="connsiteY1" fmla="*/ 34658 h 792688"/>
                <a:gd name="connsiteX2" fmla="*/ 688720 w 818639"/>
                <a:gd name="connsiteY2" fmla="*/ 181950 h 792688"/>
                <a:gd name="connsiteX3" fmla="*/ 697384 w 818639"/>
                <a:gd name="connsiteY3" fmla="*/ 186237 h 792688"/>
                <a:gd name="connsiteX4" fmla="*/ 753700 w 818639"/>
                <a:gd name="connsiteY4" fmla="*/ 173284 h 792688"/>
                <a:gd name="connsiteX5" fmla="*/ 818639 w 818639"/>
                <a:gd name="connsiteY5" fmla="*/ 207898 h 792688"/>
                <a:gd name="connsiteX6" fmla="*/ 749369 w 818639"/>
                <a:gd name="connsiteY6" fmla="*/ 225226 h 792688"/>
                <a:gd name="connsiteX7" fmla="*/ 615074 w 818639"/>
                <a:gd name="connsiteY7" fmla="*/ 290208 h 792688"/>
                <a:gd name="connsiteX8" fmla="*/ 563088 w 818639"/>
                <a:gd name="connsiteY8" fmla="*/ 242556 h 792688"/>
                <a:gd name="connsiteX9" fmla="*/ 303205 w 818639"/>
                <a:gd name="connsiteY9" fmla="*/ 558755 h 792688"/>
                <a:gd name="connsiteX10" fmla="*/ 281544 w 818639"/>
                <a:gd name="connsiteY10" fmla="*/ 641065 h 792688"/>
                <a:gd name="connsiteX11" fmla="*/ 203567 w 818639"/>
                <a:gd name="connsiteY11" fmla="*/ 792688 h 792688"/>
                <a:gd name="connsiteX12" fmla="*/ 151582 w 818639"/>
                <a:gd name="connsiteY12" fmla="*/ 732039 h 792688"/>
                <a:gd name="connsiteX13" fmla="*/ 246887 w 818639"/>
                <a:gd name="connsiteY13" fmla="*/ 567419 h 792688"/>
                <a:gd name="connsiteX14" fmla="*/ 259884 w 818639"/>
                <a:gd name="connsiteY14" fmla="*/ 515477 h 792688"/>
                <a:gd name="connsiteX15" fmla="*/ 264217 w 818639"/>
                <a:gd name="connsiteY15" fmla="*/ 463492 h 792688"/>
                <a:gd name="connsiteX16" fmla="*/ 216562 w 818639"/>
                <a:gd name="connsiteY16" fmla="*/ 329196 h 792688"/>
                <a:gd name="connsiteX17" fmla="*/ 69315 w 818639"/>
                <a:gd name="connsiteY17" fmla="*/ 385515 h 792688"/>
                <a:gd name="connsiteX18" fmla="*/ 0 w 818639"/>
                <a:gd name="connsiteY18" fmla="*/ 316201 h 792688"/>
                <a:gd name="connsiteX19" fmla="*/ 359523 w 818639"/>
                <a:gd name="connsiteY19" fmla="*/ 17330 h 792688"/>
                <a:gd name="connsiteX20" fmla="*/ 437500 w 818639"/>
                <a:gd name="connsiteY20" fmla="*/ 82310 h 792688"/>
                <a:gd name="connsiteX21" fmla="*/ 220895 w 818639"/>
                <a:gd name="connsiteY21" fmla="*/ 294541 h 792688"/>
                <a:gd name="connsiteX22" fmla="*/ 233892 w 818639"/>
                <a:gd name="connsiteY22" fmla="*/ 303205 h 792688"/>
                <a:gd name="connsiteX23" fmla="*/ 316202 w 818639"/>
                <a:gd name="connsiteY23" fmla="*/ 463492 h 792688"/>
                <a:gd name="connsiteX24" fmla="*/ 736372 w 818639"/>
                <a:gd name="connsiteY24" fmla="*/ 0 h 79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18639" h="792688">
                  <a:moveTo>
                    <a:pt x="736372" y="0"/>
                  </a:moveTo>
                  <a:cubicBezTo>
                    <a:pt x="749369" y="0"/>
                    <a:pt x="792690" y="25994"/>
                    <a:pt x="792690" y="34658"/>
                  </a:cubicBezTo>
                  <a:cubicBezTo>
                    <a:pt x="792690" y="43321"/>
                    <a:pt x="723375" y="134295"/>
                    <a:pt x="688720" y="181950"/>
                  </a:cubicBezTo>
                  <a:cubicBezTo>
                    <a:pt x="688720" y="181950"/>
                    <a:pt x="684387" y="186237"/>
                    <a:pt x="697384" y="186237"/>
                  </a:cubicBezTo>
                  <a:cubicBezTo>
                    <a:pt x="706048" y="186237"/>
                    <a:pt x="745036" y="173284"/>
                    <a:pt x="753700" y="173284"/>
                  </a:cubicBezTo>
                  <a:cubicBezTo>
                    <a:pt x="779694" y="173284"/>
                    <a:pt x="784027" y="164620"/>
                    <a:pt x="818639" y="207898"/>
                  </a:cubicBezTo>
                  <a:cubicBezTo>
                    <a:pt x="797022" y="207898"/>
                    <a:pt x="766697" y="216562"/>
                    <a:pt x="749369" y="225226"/>
                  </a:cubicBezTo>
                  <a:cubicBezTo>
                    <a:pt x="723375" y="233892"/>
                    <a:pt x="645398" y="290208"/>
                    <a:pt x="615074" y="290208"/>
                  </a:cubicBezTo>
                  <a:cubicBezTo>
                    <a:pt x="584749" y="290208"/>
                    <a:pt x="602077" y="277211"/>
                    <a:pt x="563088" y="242556"/>
                  </a:cubicBezTo>
                  <a:cubicBezTo>
                    <a:pt x="467782" y="333529"/>
                    <a:pt x="355190" y="450497"/>
                    <a:pt x="303205" y="558755"/>
                  </a:cubicBezTo>
                  <a:cubicBezTo>
                    <a:pt x="290208" y="580416"/>
                    <a:pt x="290208" y="615073"/>
                    <a:pt x="281544" y="641065"/>
                  </a:cubicBezTo>
                  <a:cubicBezTo>
                    <a:pt x="268548" y="688718"/>
                    <a:pt x="246887" y="745036"/>
                    <a:pt x="203567" y="792688"/>
                  </a:cubicBezTo>
                  <a:cubicBezTo>
                    <a:pt x="181907" y="766696"/>
                    <a:pt x="151582" y="753700"/>
                    <a:pt x="151582" y="732039"/>
                  </a:cubicBezTo>
                  <a:cubicBezTo>
                    <a:pt x="151582" y="723375"/>
                    <a:pt x="216562" y="623737"/>
                    <a:pt x="246887" y="567419"/>
                  </a:cubicBezTo>
                  <a:cubicBezTo>
                    <a:pt x="255553" y="550091"/>
                    <a:pt x="255553" y="532763"/>
                    <a:pt x="259884" y="515477"/>
                  </a:cubicBezTo>
                  <a:cubicBezTo>
                    <a:pt x="259884" y="498149"/>
                    <a:pt x="264217" y="476489"/>
                    <a:pt x="264217" y="463492"/>
                  </a:cubicBezTo>
                  <a:cubicBezTo>
                    <a:pt x="264217" y="441831"/>
                    <a:pt x="255553" y="329196"/>
                    <a:pt x="216562" y="329196"/>
                  </a:cubicBezTo>
                  <a:cubicBezTo>
                    <a:pt x="177574" y="329196"/>
                    <a:pt x="73646" y="385515"/>
                    <a:pt x="69315" y="385515"/>
                  </a:cubicBezTo>
                  <a:cubicBezTo>
                    <a:pt x="47655" y="385515"/>
                    <a:pt x="12997" y="329196"/>
                    <a:pt x="0" y="316201"/>
                  </a:cubicBezTo>
                  <a:cubicBezTo>
                    <a:pt x="125588" y="233892"/>
                    <a:pt x="229559" y="155956"/>
                    <a:pt x="359523" y="17330"/>
                  </a:cubicBezTo>
                  <a:cubicBezTo>
                    <a:pt x="389848" y="38989"/>
                    <a:pt x="437500" y="38989"/>
                    <a:pt x="437500" y="82310"/>
                  </a:cubicBezTo>
                  <a:cubicBezTo>
                    <a:pt x="437500" y="103971"/>
                    <a:pt x="268548" y="251219"/>
                    <a:pt x="220895" y="294541"/>
                  </a:cubicBezTo>
                  <a:cubicBezTo>
                    <a:pt x="225228" y="298872"/>
                    <a:pt x="229559" y="303205"/>
                    <a:pt x="233892" y="303205"/>
                  </a:cubicBezTo>
                  <a:cubicBezTo>
                    <a:pt x="303205" y="324865"/>
                    <a:pt x="311869" y="415839"/>
                    <a:pt x="316202" y="463492"/>
                  </a:cubicBezTo>
                  <a:cubicBezTo>
                    <a:pt x="376851" y="381182"/>
                    <a:pt x="658395" y="0"/>
                    <a:pt x="736372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C6B68E7-D6FA-2E0F-9877-B7F010D72A21}"/>
                </a:ext>
              </a:extLst>
            </p:cNvPr>
            <p:cNvSpPr/>
            <p:nvPr/>
          </p:nvSpPr>
          <p:spPr>
            <a:xfrm>
              <a:off x="6487352" y="2666659"/>
              <a:ext cx="671390" cy="866291"/>
            </a:xfrm>
            <a:custGeom>
              <a:avLst/>
              <a:gdLst>
                <a:gd name="connsiteX0" fmla="*/ 177574 w 671390"/>
                <a:gd name="connsiteY0" fmla="*/ 0 h 866291"/>
                <a:gd name="connsiteX1" fmla="*/ 298872 w 671390"/>
                <a:gd name="connsiteY1" fmla="*/ 121298 h 866291"/>
                <a:gd name="connsiteX2" fmla="*/ 199234 w 671390"/>
                <a:gd name="connsiteY2" fmla="*/ 329196 h 866291"/>
                <a:gd name="connsiteX3" fmla="*/ 303205 w 671390"/>
                <a:gd name="connsiteY3" fmla="*/ 368185 h 866291"/>
                <a:gd name="connsiteX4" fmla="*/ 420173 w 671390"/>
                <a:gd name="connsiteY4" fmla="*/ 320532 h 866291"/>
                <a:gd name="connsiteX5" fmla="*/ 671390 w 671390"/>
                <a:gd name="connsiteY5" fmla="*/ 272878 h 866291"/>
                <a:gd name="connsiteX6" fmla="*/ 654062 w 671390"/>
                <a:gd name="connsiteY6" fmla="*/ 290207 h 866291"/>
                <a:gd name="connsiteX7" fmla="*/ 381182 w 671390"/>
                <a:gd name="connsiteY7" fmla="*/ 424503 h 866291"/>
                <a:gd name="connsiteX8" fmla="*/ 437500 w 671390"/>
                <a:gd name="connsiteY8" fmla="*/ 567419 h 866291"/>
                <a:gd name="connsiteX9" fmla="*/ 121257 w 671390"/>
                <a:gd name="connsiteY9" fmla="*/ 866291 h 866291"/>
                <a:gd name="connsiteX10" fmla="*/ 0 w 671390"/>
                <a:gd name="connsiteY10" fmla="*/ 818680 h 866291"/>
                <a:gd name="connsiteX11" fmla="*/ 47653 w 671390"/>
                <a:gd name="connsiteY11" fmla="*/ 831676 h 866291"/>
                <a:gd name="connsiteX12" fmla="*/ 389848 w 671390"/>
                <a:gd name="connsiteY12" fmla="*/ 528428 h 866291"/>
                <a:gd name="connsiteX13" fmla="*/ 359523 w 671390"/>
                <a:gd name="connsiteY13" fmla="*/ 433167 h 866291"/>
                <a:gd name="connsiteX14" fmla="*/ 56318 w 671390"/>
                <a:gd name="connsiteY14" fmla="*/ 576083 h 866291"/>
                <a:gd name="connsiteX15" fmla="*/ 8664 w 671390"/>
                <a:gd name="connsiteY15" fmla="*/ 519764 h 866291"/>
                <a:gd name="connsiteX16" fmla="*/ 272881 w 671390"/>
                <a:gd name="connsiteY16" fmla="*/ 381181 h 866291"/>
                <a:gd name="connsiteX17" fmla="*/ 173243 w 671390"/>
                <a:gd name="connsiteY17" fmla="*/ 350857 h 866291"/>
                <a:gd name="connsiteX18" fmla="*/ 142916 w 671390"/>
                <a:gd name="connsiteY18" fmla="*/ 303202 h 866291"/>
                <a:gd name="connsiteX19" fmla="*/ 259884 w 671390"/>
                <a:gd name="connsiteY19" fmla="*/ 86641 h 866291"/>
                <a:gd name="connsiteX20" fmla="*/ 173243 w 671390"/>
                <a:gd name="connsiteY20" fmla="*/ 17327 h 866291"/>
                <a:gd name="connsiteX21" fmla="*/ 181907 w 671390"/>
                <a:gd name="connsiteY21" fmla="*/ 12995 h 866291"/>
                <a:gd name="connsiteX22" fmla="*/ 155913 w 671390"/>
                <a:gd name="connsiteY22" fmla="*/ 8664 h 866291"/>
                <a:gd name="connsiteX23" fmla="*/ 177574 w 671390"/>
                <a:gd name="connsiteY23" fmla="*/ 0 h 866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71390" h="866291">
                  <a:moveTo>
                    <a:pt x="177574" y="0"/>
                  </a:moveTo>
                  <a:cubicBezTo>
                    <a:pt x="255553" y="0"/>
                    <a:pt x="298872" y="73646"/>
                    <a:pt x="298872" y="121298"/>
                  </a:cubicBezTo>
                  <a:cubicBezTo>
                    <a:pt x="298872" y="181904"/>
                    <a:pt x="233892" y="272878"/>
                    <a:pt x="199234" y="329196"/>
                  </a:cubicBezTo>
                  <a:cubicBezTo>
                    <a:pt x="233892" y="329196"/>
                    <a:pt x="303205" y="368185"/>
                    <a:pt x="303205" y="368185"/>
                  </a:cubicBezTo>
                  <a:cubicBezTo>
                    <a:pt x="316202" y="368185"/>
                    <a:pt x="376851" y="333527"/>
                    <a:pt x="420173" y="320532"/>
                  </a:cubicBezTo>
                  <a:cubicBezTo>
                    <a:pt x="493773" y="290207"/>
                    <a:pt x="571752" y="285875"/>
                    <a:pt x="671390" y="272878"/>
                  </a:cubicBezTo>
                  <a:cubicBezTo>
                    <a:pt x="667059" y="277211"/>
                    <a:pt x="662726" y="285875"/>
                    <a:pt x="654062" y="290207"/>
                  </a:cubicBezTo>
                  <a:cubicBezTo>
                    <a:pt x="567420" y="342193"/>
                    <a:pt x="472115" y="381181"/>
                    <a:pt x="381182" y="424503"/>
                  </a:cubicBezTo>
                  <a:cubicBezTo>
                    <a:pt x="411507" y="463491"/>
                    <a:pt x="437500" y="532761"/>
                    <a:pt x="437500" y="567419"/>
                  </a:cubicBezTo>
                  <a:cubicBezTo>
                    <a:pt x="437500" y="745034"/>
                    <a:pt x="251220" y="866291"/>
                    <a:pt x="121257" y="866291"/>
                  </a:cubicBezTo>
                  <a:cubicBezTo>
                    <a:pt x="77979" y="866291"/>
                    <a:pt x="43322" y="853294"/>
                    <a:pt x="0" y="818680"/>
                  </a:cubicBezTo>
                  <a:cubicBezTo>
                    <a:pt x="17328" y="827344"/>
                    <a:pt x="38989" y="831676"/>
                    <a:pt x="47653" y="831676"/>
                  </a:cubicBezTo>
                  <a:cubicBezTo>
                    <a:pt x="164577" y="831676"/>
                    <a:pt x="389848" y="675720"/>
                    <a:pt x="389848" y="528428"/>
                  </a:cubicBezTo>
                  <a:cubicBezTo>
                    <a:pt x="389848" y="502480"/>
                    <a:pt x="372518" y="454827"/>
                    <a:pt x="359523" y="433167"/>
                  </a:cubicBezTo>
                  <a:cubicBezTo>
                    <a:pt x="320533" y="446162"/>
                    <a:pt x="82310" y="576083"/>
                    <a:pt x="56318" y="576083"/>
                  </a:cubicBezTo>
                  <a:cubicBezTo>
                    <a:pt x="34658" y="576083"/>
                    <a:pt x="8664" y="532761"/>
                    <a:pt x="8664" y="519764"/>
                  </a:cubicBezTo>
                  <a:cubicBezTo>
                    <a:pt x="8664" y="506769"/>
                    <a:pt x="212231" y="411506"/>
                    <a:pt x="272881" y="381181"/>
                  </a:cubicBezTo>
                  <a:cubicBezTo>
                    <a:pt x="242556" y="368185"/>
                    <a:pt x="203567" y="368185"/>
                    <a:pt x="173243" y="350857"/>
                  </a:cubicBezTo>
                  <a:cubicBezTo>
                    <a:pt x="155913" y="342193"/>
                    <a:pt x="142916" y="316199"/>
                    <a:pt x="142916" y="303202"/>
                  </a:cubicBezTo>
                  <a:cubicBezTo>
                    <a:pt x="142916" y="281542"/>
                    <a:pt x="259884" y="181904"/>
                    <a:pt x="259884" y="86641"/>
                  </a:cubicBezTo>
                  <a:cubicBezTo>
                    <a:pt x="259884" y="43321"/>
                    <a:pt x="212231" y="25991"/>
                    <a:pt x="173243" y="17327"/>
                  </a:cubicBezTo>
                  <a:cubicBezTo>
                    <a:pt x="173243" y="17327"/>
                    <a:pt x="177574" y="17327"/>
                    <a:pt x="181907" y="12995"/>
                  </a:cubicBezTo>
                  <a:cubicBezTo>
                    <a:pt x="173243" y="8664"/>
                    <a:pt x="164577" y="8664"/>
                    <a:pt x="155913" y="8664"/>
                  </a:cubicBezTo>
                  <a:cubicBezTo>
                    <a:pt x="160246" y="4331"/>
                    <a:pt x="168910" y="0"/>
                    <a:pt x="177574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40AA29C-9BAB-46F8-3E58-0165F5CE278F}"/>
                </a:ext>
              </a:extLst>
            </p:cNvPr>
            <p:cNvSpPr/>
            <p:nvPr/>
          </p:nvSpPr>
          <p:spPr>
            <a:xfrm>
              <a:off x="6197144" y="2831235"/>
              <a:ext cx="433124" cy="459159"/>
            </a:xfrm>
            <a:custGeom>
              <a:avLst/>
              <a:gdLst>
                <a:gd name="connsiteX0" fmla="*/ 350858 w 433124"/>
                <a:gd name="connsiteY0" fmla="*/ 0 h 459159"/>
                <a:gd name="connsiteX1" fmla="*/ 433124 w 433124"/>
                <a:gd name="connsiteY1" fmla="*/ 12995 h 459159"/>
                <a:gd name="connsiteX2" fmla="*/ 433124 w 433124"/>
                <a:gd name="connsiteY2" fmla="*/ 25992 h 459159"/>
                <a:gd name="connsiteX3" fmla="*/ 203565 w 433124"/>
                <a:gd name="connsiteY3" fmla="*/ 121299 h 459159"/>
                <a:gd name="connsiteX4" fmla="*/ 242556 w 433124"/>
                <a:gd name="connsiteY4" fmla="*/ 272922 h 459159"/>
                <a:gd name="connsiteX5" fmla="*/ 290208 w 433124"/>
                <a:gd name="connsiteY5" fmla="*/ 147290 h 459159"/>
                <a:gd name="connsiteX6" fmla="*/ 311869 w 433124"/>
                <a:gd name="connsiteY6" fmla="*/ 194945 h 459159"/>
                <a:gd name="connsiteX7" fmla="*/ 298872 w 433124"/>
                <a:gd name="connsiteY7" fmla="*/ 268591 h 459159"/>
                <a:gd name="connsiteX8" fmla="*/ 268548 w 433124"/>
                <a:gd name="connsiteY8" fmla="*/ 350857 h 459159"/>
                <a:gd name="connsiteX9" fmla="*/ 307536 w 433124"/>
                <a:gd name="connsiteY9" fmla="*/ 424503 h 459159"/>
                <a:gd name="connsiteX10" fmla="*/ 307536 w 433124"/>
                <a:gd name="connsiteY10" fmla="*/ 437498 h 459159"/>
                <a:gd name="connsiteX11" fmla="*/ 251220 w 433124"/>
                <a:gd name="connsiteY11" fmla="*/ 385513 h 459159"/>
                <a:gd name="connsiteX12" fmla="*/ 199234 w 433124"/>
                <a:gd name="connsiteY12" fmla="*/ 428834 h 459159"/>
                <a:gd name="connsiteX13" fmla="*/ 129921 w 433124"/>
                <a:gd name="connsiteY13" fmla="*/ 459159 h 459159"/>
                <a:gd name="connsiteX14" fmla="*/ 43322 w 433124"/>
                <a:gd name="connsiteY14" fmla="*/ 450495 h 459159"/>
                <a:gd name="connsiteX15" fmla="*/ 125588 w 433124"/>
                <a:gd name="connsiteY15" fmla="*/ 433167 h 459159"/>
                <a:gd name="connsiteX16" fmla="*/ 216562 w 433124"/>
                <a:gd name="connsiteY16" fmla="*/ 333571 h 459159"/>
                <a:gd name="connsiteX17" fmla="*/ 147249 w 433124"/>
                <a:gd name="connsiteY17" fmla="*/ 142959 h 459159"/>
                <a:gd name="connsiteX18" fmla="*/ 0 w 433124"/>
                <a:gd name="connsiteY18" fmla="*/ 251261 h 459159"/>
                <a:gd name="connsiteX19" fmla="*/ 30325 w 433124"/>
                <a:gd name="connsiteY19" fmla="*/ 186281 h 459159"/>
                <a:gd name="connsiteX20" fmla="*/ 350858 w 433124"/>
                <a:gd name="connsiteY20" fmla="*/ 0 h 45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33124" h="459159">
                  <a:moveTo>
                    <a:pt x="350858" y="0"/>
                  </a:moveTo>
                  <a:cubicBezTo>
                    <a:pt x="363854" y="0"/>
                    <a:pt x="407133" y="4331"/>
                    <a:pt x="433124" y="12995"/>
                  </a:cubicBezTo>
                  <a:lnTo>
                    <a:pt x="433124" y="25992"/>
                  </a:lnTo>
                  <a:cubicBezTo>
                    <a:pt x="385515" y="38989"/>
                    <a:pt x="203565" y="103971"/>
                    <a:pt x="203565" y="121299"/>
                  </a:cubicBezTo>
                  <a:cubicBezTo>
                    <a:pt x="203565" y="134295"/>
                    <a:pt x="229559" y="225269"/>
                    <a:pt x="242556" y="272922"/>
                  </a:cubicBezTo>
                  <a:cubicBezTo>
                    <a:pt x="264217" y="233933"/>
                    <a:pt x="281544" y="181948"/>
                    <a:pt x="290208" y="147290"/>
                  </a:cubicBezTo>
                  <a:cubicBezTo>
                    <a:pt x="311869" y="160287"/>
                    <a:pt x="311869" y="181948"/>
                    <a:pt x="311869" y="194945"/>
                  </a:cubicBezTo>
                  <a:cubicBezTo>
                    <a:pt x="311869" y="207941"/>
                    <a:pt x="303205" y="246930"/>
                    <a:pt x="298872" y="268591"/>
                  </a:cubicBezTo>
                  <a:cubicBezTo>
                    <a:pt x="294541" y="290251"/>
                    <a:pt x="268548" y="337904"/>
                    <a:pt x="268548" y="350857"/>
                  </a:cubicBezTo>
                  <a:cubicBezTo>
                    <a:pt x="268548" y="359521"/>
                    <a:pt x="290208" y="398510"/>
                    <a:pt x="307536" y="424503"/>
                  </a:cubicBezTo>
                  <a:lnTo>
                    <a:pt x="307536" y="437498"/>
                  </a:lnTo>
                  <a:cubicBezTo>
                    <a:pt x="290208" y="428834"/>
                    <a:pt x="272880" y="407174"/>
                    <a:pt x="251220" y="385513"/>
                  </a:cubicBezTo>
                  <a:cubicBezTo>
                    <a:pt x="238223" y="398510"/>
                    <a:pt x="220895" y="415838"/>
                    <a:pt x="199234" y="428834"/>
                  </a:cubicBezTo>
                  <a:cubicBezTo>
                    <a:pt x="177574" y="441831"/>
                    <a:pt x="138585" y="459159"/>
                    <a:pt x="129921" y="459159"/>
                  </a:cubicBezTo>
                  <a:cubicBezTo>
                    <a:pt x="116924" y="459159"/>
                    <a:pt x="73603" y="454828"/>
                    <a:pt x="43322" y="450495"/>
                  </a:cubicBezTo>
                  <a:cubicBezTo>
                    <a:pt x="60606" y="450495"/>
                    <a:pt x="99597" y="446162"/>
                    <a:pt x="125588" y="433167"/>
                  </a:cubicBezTo>
                  <a:cubicBezTo>
                    <a:pt x="151582" y="420170"/>
                    <a:pt x="216562" y="346524"/>
                    <a:pt x="216562" y="333571"/>
                  </a:cubicBezTo>
                  <a:cubicBezTo>
                    <a:pt x="216562" y="324907"/>
                    <a:pt x="160246" y="142959"/>
                    <a:pt x="147249" y="142959"/>
                  </a:cubicBezTo>
                  <a:cubicBezTo>
                    <a:pt x="138585" y="142959"/>
                    <a:pt x="47655" y="216605"/>
                    <a:pt x="0" y="251261"/>
                  </a:cubicBezTo>
                  <a:cubicBezTo>
                    <a:pt x="8664" y="229600"/>
                    <a:pt x="21661" y="207941"/>
                    <a:pt x="30325" y="186281"/>
                  </a:cubicBezTo>
                  <a:cubicBezTo>
                    <a:pt x="77936" y="82310"/>
                    <a:pt x="255551" y="0"/>
                    <a:pt x="350858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54AA8EE-6AE4-E1C6-7478-F8A30A52B7DF}"/>
                </a:ext>
              </a:extLst>
            </p:cNvPr>
            <p:cNvSpPr/>
            <p:nvPr/>
          </p:nvSpPr>
          <p:spPr>
            <a:xfrm>
              <a:off x="7262713" y="2848563"/>
              <a:ext cx="662726" cy="428834"/>
            </a:xfrm>
            <a:custGeom>
              <a:avLst/>
              <a:gdLst>
                <a:gd name="connsiteX0" fmla="*/ 346526 w 662726"/>
                <a:gd name="connsiteY0" fmla="*/ 0 h 428834"/>
                <a:gd name="connsiteX1" fmla="*/ 584747 w 662726"/>
                <a:gd name="connsiteY1" fmla="*/ 69313 h 428834"/>
                <a:gd name="connsiteX2" fmla="*/ 662726 w 662726"/>
                <a:gd name="connsiteY2" fmla="*/ 194945 h 428834"/>
                <a:gd name="connsiteX3" fmla="*/ 372518 w 662726"/>
                <a:gd name="connsiteY3" fmla="*/ 385515 h 428834"/>
                <a:gd name="connsiteX4" fmla="*/ 168909 w 662726"/>
                <a:gd name="connsiteY4" fmla="*/ 320576 h 428834"/>
                <a:gd name="connsiteX5" fmla="*/ 251219 w 662726"/>
                <a:gd name="connsiteY5" fmla="*/ 337860 h 428834"/>
                <a:gd name="connsiteX6" fmla="*/ 355190 w 662726"/>
                <a:gd name="connsiteY6" fmla="*/ 324865 h 428834"/>
                <a:gd name="connsiteX7" fmla="*/ 602076 w 662726"/>
                <a:gd name="connsiteY7" fmla="*/ 142959 h 428834"/>
                <a:gd name="connsiteX8" fmla="*/ 372518 w 662726"/>
                <a:gd name="connsiteY8" fmla="*/ 51985 h 428834"/>
                <a:gd name="connsiteX9" fmla="*/ 56275 w 662726"/>
                <a:gd name="connsiteY9" fmla="*/ 164620 h 428834"/>
                <a:gd name="connsiteX10" fmla="*/ 142916 w 662726"/>
                <a:gd name="connsiteY10" fmla="*/ 355190 h 428834"/>
                <a:gd name="connsiteX11" fmla="*/ 238222 w 662726"/>
                <a:gd name="connsiteY11" fmla="*/ 424503 h 428834"/>
                <a:gd name="connsiteX12" fmla="*/ 216562 w 662726"/>
                <a:gd name="connsiteY12" fmla="*/ 428834 h 428834"/>
                <a:gd name="connsiteX13" fmla="*/ 116924 w 662726"/>
                <a:gd name="connsiteY13" fmla="*/ 355190 h 428834"/>
                <a:gd name="connsiteX14" fmla="*/ 51942 w 662726"/>
                <a:gd name="connsiteY14" fmla="*/ 264258 h 428834"/>
                <a:gd name="connsiteX15" fmla="*/ 0 w 662726"/>
                <a:gd name="connsiteY15" fmla="*/ 99638 h 428834"/>
                <a:gd name="connsiteX16" fmla="*/ 12997 w 662726"/>
                <a:gd name="connsiteY16" fmla="*/ 69313 h 428834"/>
                <a:gd name="connsiteX17" fmla="*/ 34614 w 662726"/>
                <a:gd name="connsiteY17" fmla="*/ 95307 h 428834"/>
                <a:gd name="connsiteX18" fmla="*/ 346526 w 662726"/>
                <a:gd name="connsiteY18" fmla="*/ 0 h 42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2726" h="428834">
                  <a:moveTo>
                    <a:pt x="346526" y="0"/>
                  </a:moveTo>
                  <a:cubicBezTo>
                    <a:pt x="428793" y="0"/>
                    <a:pt x="498106" y="12997"/>
                    <a:pt x="584747" y="69313"/>
                  </a:cubicBezTo>
                  <a:cubicBezTo>
                    <a:pt x="636732" y="108303"/>
                    <a:pt x="662726" y="151623"/>
                    <a:pt x="662726" y="194945"/>
                  </a:cubicBezTo>
                  <a:cubicBezTo>
                    <a:pt x="662726" y="337860"/>
                    <a:pt x="454784" y="385515"/>
                    <a:pt x="372518" y="385515"/>
                  </a:cubicBezTo>
                  <a:cubicBezTo>
                    <a:pt x="307536" y="385515"/>
                    <a:pt x="233890" y="376849"/>
                    <a:pt x="168909" y="320576"/>
                  </a:cubicBezTo>
                  <a:cubicBezTo>
                    <a:pt x="194901" y="329196"/>
                    <a:pt x="242555" y="337860"/>
                    <a:pt x="251219" y="337860"/>
                  </a:cubicBezTo>
                  <a:cubicBezTo>
                    <a:pt x="264216" y="337860"/>
                    <a:pt x="320532" y="329196"/>
                    <a:pt x="355190" y="324865"/>
                  </a:cubicBezTo>
                  <a:cubicBezTo>
                    <a:pt x="446120" y="311912"/>
                    <a:pt x="602076" y="233933"/>
                    <a:pt x="602076" y="142959"/>
                  </a:cubicBezTo>
                  <a:cubicBezTo>
                    <a:pt x="602076" y="51985"/>
                    <a:pt x="398468" y="51985"/>
                    <a:pt x="372518" y="51985"/>
                  </a:cubicBezTo>
                  <a:cubicBezTo>
                    <a:pt x="342193" y="51985"/>
                    <a:pt x="56275" y="64982"/>
                    <a:pt x="56275" y="164620"/>
                  </a:cubicBezTo>
                  <a:cubicBezTo>
                    <a:pt x="56275" y="199277"/>
                    <a:pt x="134252" y="342193"/>
                    <a:pt x="142916" y="355190"/>
                  </a:cubicBezTo>
                  <a:cubicBezTo>
                    <a:pt x="164576" y="385515"/>
                    <a:pt x="212231" y="407175"/>
                    <a:pt x="238222" y="424503"/>
                  </a:cubicBezTo>
                  <a:cubicBezTo>
                    <a:pt x="233890" y="424503"/>
                    <a:pt x="225226" y="428834"/>
                    <a:pt x="216562" y="428834"/>
                  </a:cubicBezTo>
                  <a:cubicBezTo>
                    <a:pt x="190570" y="428834"/>
                    <a:pt x="147249" y="394179"/>
                    <a:pt x="116924" y="355190"/>
                  </a:cubicBezTo>
                  <a:cubicBezTo>
                    <a:pt x="95263" y="324865"/>
                    <a:pt x="64939" y="294582"/>
                    <a:pt x="51942" y="264258"/>
                  </a:cubicBezTo>
                  <a:cubicBezTo>
                    <a:pt x="34614" y="229602"/>
                    <a:pt x="0" y="142959"/>
                    <a:pt x="0" y="99638"/>
                  </a:cubicBezTo>
                  <a:cubicBezTo>
                    <a:pt x="0" y="90974"/>
                    <a:pt x="8664" y="82310"/>
                    <a:pt x="12997" y="69313"/>
                  </a:cubicBezTo>
                  <a:cubicBezTo>
                    <a:pt x="21661" y="73646"/>
                    <a:pt x="30281" y="86643"/>
                    <a:pt x="34614" y="95307"/>
                  </a:cubicBezTo>
                  <a:cubicBezTo>
                    <a:pt x="99594" y="12997"/>
                    <a:pt x="259883" y="0"/>
                    <a:pt x="346526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CE0824F-F1CF-67AB-BF5E-B4F8B2E71404}"/>
                </a:ext>
              </a:extLst>
            </p:cNvPr>
            <p:cNvSpPr/>
            <p:nvPr/>
          </p:nvSpPr>
          <p:spPr>
            <a:xfrm>
              <a:off x="7539925" y="2930873"/>
              <a:ext cx="112591" cy="212272"/>
            </a:xfrm>
            <a:custGeom>
              <a:avLst/>
              <a:gdLst>
                <a:gd name="connsiteX0" fmla="*/ 69315 w 112591"/>
                <a:gd name="connsiteY0" fmla="*/ 0 h 212272"/>
                <a:gd name="connsiteX1" fmla="*/ 112591 w 112591"/>
                <a:gd name="connsiteY1" fmla="*/ 34657 h 212272"/>
                <a:gd name="connsiteX2" fmla="*/ 34657 w 112591"/>
                <a:gd name="connsiteY2" fmla="*/ 212272 h 212272"/>
                <a:gd name="connsiteX3" fmla="*/ 0 w 112591"/>
                <a:gd name="connsiteY3" fmla="*/ 125631 h 212272"/>
                <a:gd name="connsiteX4" fmla="*/ 69315 w 112591"/>
                <a:gd name="connsiteY4" fmla="*/ 0 h 21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91" h="212272">
                  <a:moveTo>
                    <a:pt x="69315" y="0"/>
                  </a:moveTo>
                  <a:cubicBezTo>
                    <a:pt x="90974" y="0"/>
                    <a:pt x="112591" y="21661"/>
                    <a:pt x="112591" y="34657"/>
                  </a:cubicBezTo>
                  <a:cubicBezTo>
                    <a:pt x="112591" y="43321"/>
                    <a:pt x="56318" y="151623"/>
                    <a:pt x="34657" y="212272"/>
                  </a:cubicBezTo>
                  <a:cubicBezTo>
                    <a:pt x="17330" y="190613"/>
                    <a:pt x="0" y="151623"/>
                    <a:pt x="0" y="125631"/>
                  </a:cubicBezTo>
                  <a:cubicBezTo>
                    <a:pt x="0" y="103971"/>
                    <a:pt x="34657" y="0"/>
                    <a:pt x="69315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EA0D03F-1455-2637-BFD3-3F71D86B2AFE}"/>
                </a:ext>
              </a:extLst>
            </p:cNvPr>
            <p:cNvSpPr/>
            <p:nvPr/>
          </p:nvSpPr>
          <p:spPr>
            <a:xfrm>
              <a:off x="7431623" y="2948201"/>
              <a:ext cx="86641" cy="212274"/>
            </a:xfrm>
            <a:custGeom>
              <a:avLst/>
              <a:gdLst>
                <a:gd name="connsiteX0" fmla="*/ 43322 w 86641"/>
                <a:gd name="connsiteY0" fmla="*/ 0 h 212274"/>
                <a:gd name="connsiteX1" fmla="*/ 86641 w 86641"/>
                <a:gd name="connsiteY1" fmla="*/ 56318 h 212274"/>
                <a:gd name="connsiteX2" fmla="*/ 25992 w 86641"/>
                <a:gd name="connsiteY2" fmla="*/ 212274 h 212274"/>
                <a:gd name="connsiteX3" fmla="*/ 0 w 86641"/>
                <a:gd name="connsiteY3" fmla="*/ 164620 h 212274"/>
                <a:gd name="connsiteX4" fmla="*/ 56317 w 86641"/>
                <a:gd name="connsiteY4" fmla="*/ 21660 h 212274"/>
                <a:gd name="connsiteX5" fmla="*/ 43322 w 86641"/>
                <a:gd name="connsiteY5" fmla="*/ 0 h 212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641" h="212274">
                  <a:moveTo>
                    <a:pt x="43322" y="0"/>
                  </a:moveTo>
                  <a:cubicBezTo>
                    <a:pt x="64981" y="4333"/>
                    <a:pt x="86641" y="34657"/>
                    <a:pt x="86641" y="56318"/>
                  </a:cubicBezTo>
                  <a:cubicBezTo>
                    <a:pt x="86641" y="95307"/>
                    <a:pt x="47653" y="186280"/>
                    <a:pt x="25992" y="212274"/>
                  </a:cubicBezTo>
                  <a:cubicBezTo>
                    <a:pt x="8664" y="199277"/>
                    <a:pt x="0" y="177616"/>
                    <a:pt x="0" y="164620"/>
                  </a:cubicBezTo>
                  <a:cubicBezTo>
                    <a:pt x="0" y="151625"/>
                    <a:pt x="56317" y="30324"/>
                    <a:pt x="56317" y="21660"/>
                  </a:cubicBezTo>
                  <a:cubicBezTo>
                    <a:pt x="56317" y="8665"/>
                    <a:pt x="47653" y="8665"/>
                    <a:pt x="43322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86B23C9-3EC2-AB3B-AC75-9E309E339A6F}"/>
                </a:ext>
              </a:extLst>
            </p:cNvPr>
            <p:cNvSpPr/>
            <p:nvPr/>
          </p:nvSpPr>
          <p:spPr>
            <a:xfrm>
              <a:off x="5499764" y="2952534"/>
              <a:ext cx="342193" cy="541469"/>
            </a:xfrm>
            <a:custGeom>
              <a:avLst/>
              <a:gdLst>
                <a:gd name="connsiteX0" fmla="*/ 277211 w 342193"/>
                <a:gd name="connsiteY0" fmla="*/ 0 h 541469"/>
                <a:gd name="connsiteX1" fmla="*/ 259883 w 342193"/>
                <a:gd name="connsiteY1" fmla="*/ 21660 h 541469"/>
                <a:gd name="connsiteX2" fmla="*/ 342193 w 342193"/>
                <a:gd name="connsiteY2" fmla="*/ 324863 h 541469"/>
                <a:gd name="connsiteX3" fmla="*/ 142916 w 342193"/>
                <a:gd name="connsiteY3" fmla="*/ 541469 h 541469"/>
                <a:gd name="connsiteX4" fmla="*/ 0 w 342193"/>
                <a:gd name="connsiteY4" fmla="*/ 502480 h 541469"/>
                <a:gd name="connsiteX5" fmla="*/ 60606 w 342193"/>
                <a:gd name="connsiteY5" fmla="*/ 511144 h 541469"/>
                <a:gd name="connsiteX6" fmla="*/ 264214 w 342193"/>
                <a:gd name="connsiteY6" fmla="*/ 424503 h 541469"/>
                <a:gd name="connsiteX7" fmla="*/ 294539 w 342193"/>
                <a:gd name="connsiteY7" fmla="*/ 329196 h 541469"/>
                <a:gd name="connsiteX8" fmla="*/ 294539 w 342193"/>
                <a:gd name="connsiteY8" fmla="*/ 233889 h 541469"/>
                <a:gd name="connsiteX9" fmla="*/ 281544 w 342193"/>
                <a:gd name="connsiteY9" fmla="*/ 164620 h 541469"/>
                <a:gd name="connsiteX10" fmla="*/ 186237 w 342193"/>
                <a:gd name="connsiteY10" fmla="*/ 268547 h 541469"/>
                <a:gd name="connsiteX11" fmla="*/ 268547 w 342193"/>
                <a:gd name="connsiteY11" fmla="*/ 229558 h 541469"/>
                <a:gd name="connsiteX12" fmla="*/ 95263 w 342193"/>
                <a:gd name="connsiteY12" fmla="*/ 359521 h 541469"/>
                <a:gd name="connsiteX13" fmla="*/ 82266 w 342193"/>
                <a:gd name="connsiteY13" fmla="*/ 355190 h 541469"/>
                <a:gd name="connsiteX14" fmla="*/ 51985 w 342193"/>
                <a:gd name="connsiteY14" fmla="*/ 316199 h 541469"/>
                <a:gd name="connsiteX15" fmla="*/ 272878 w 342193"/>
                <a:gd name="connsiteY15" fmla="*/ 134295 h 541469"/>
                <a:gd name="connsiteX16" fmla="*/ 277211 w 342193"/>
                <a:gd name="connsiteY16" fmla="*/ 125631 h 541469"/>
                <a:gd name="connsiteX17" fmla="*/ 251219 w 342193"/>
                <a:gd name="connsiteY17" fmla="*/ 47652 h 541469"/>
                <a:gd name="connsiteX18" fmla="*/ 233890 w 342193"/>
                <a:gd name="connsiteY18" fmla="*/ 21660 h 541469"/>
                <a:gd name="connsiteX19" fmla="*/ 277211 w 342193"/>
                <a:gd name="connsiteY19" fmla="*/ 0 h 541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2193" h="541469">
                  <a:moveTo>
                    <a:pt x="277211" y="0"/>
                  </a:moveTo>
                  <a:cubicBezTo>
                    <a:pt x="272878" y="4332"/>
                    <a:pt x="268547" y="12996"/>
                    <a:pt x="259883" y="21660"/>
                  </a:cubicBezTo>
                  <a:cubicBezTo>
                    <a:pt x="316200" y="82310"/>
                    <a:pt x="342193" y="233889"/>
                    <a:pt x="342193" y="324863"/>
                  </a:cubicBezTo>
                  <a:cubicBezTo>
                    <a:pt x="342193" y="472155"/>
                    <a:pt x="303205" y="541469"/>
                    <a:pt x="142916" y="541469"/>
                  </a:cubicBezTo>
                  <a:cubicBezTo>
                    <a:pt x="73603" y="541469"/>
                    <a:pt x="86599" y="528474"/>
                    <a:pt x="0" y="502480"/>
                  </a:cubicBezTo>
                  <a:cubicBezTo>
                    <a:pt x="21661" y="506813"/>
                    <a:pt x="51985" y="511144"/>
                    <a:pt x="60606" y="511144"/>
                  </a:cubicBezTo>
                  <a:cubicBezTo>
                    <a:pt x="112591" y="511144"/>
                    <a:pt x="229559" y="480819"/>
                    <a:pt x="264214" y="424503"/>
                  </a:cubicBezTo>
                  <a:cubicBezTo>
                    <a:pt x="281544" y="394178"/>
                    <a:pt x="290208" y="359521"/>
                    <a:pt x="294539" y="329196"/>
                  </a:cubicBezTo>
                  <a:lnTo>
                    <a:pt x="294539" y="233889"/>
                  </a:lnTo>
                  <a:cubicBezTo>
                    <a:pt x="290208" y="216605"/>
                    <a:pt x="285875" y="190611"/>
                    <a:pt x="281544" y="164620"/>
                  </a:cubicBezTo>
                  <a:cubicBezTo>
                    <a:pt x="242554" y="199277"/>
                    <a:pt x="207898" y="220894"/>
                    <a:pt x="186237" y="268547"/>
                  </a:cubicBezTo>
                  <a:cubicBezTo>
                    <a:pt x="216562" y="255550"/>
                    <a:pt x="242554" y="238222"/>
                    <a:pt x="268547" y="229558"/>
                  </a:cubicBezTo>
                  <a:cubicBezTo>
                    <a:pt x="246886" y="268547"/>
                    <a:pt x="138583" y="359521"/>
                    <a:pt x="95263" y="359521"/>
                  </a:cubicBezTo>
                  <a:cubicBezTo>
                    <a:pt x="82266" y="359521"/>
                    <a:pt x="86599" y="359521"/>
                    <a:pt x="82266" y="355190"/>
                  </a:cubicBezTo>
                  <a:cubicBezTo>
                    <a:pt x="77934" y="346524"/>
                    <a:pt x="51985" y="329196"/>
                    <a:pt x="51985" y="316199"/>
                  </a:cubicBezTo>
                  <a:cubicBezTo>
                    <a:pt x="51985" y="272878"/>
                    <a:pt x="220895" y="155956"/>
                    <a:pt x="272878" y="134295"/>
                  </a:cubicBezTo>
                  <a:cubicBezTo>
                    <a:pt x="277211" y="134295"/>
                    <a:pt x="277211" y="138628"/>
                    <a:pt x="277211" y="125631"/>
                  </a:cubicBezTo>
                  <a:cubicBezTo>
                    <a:pt x="277211" y="116967"/>
                    <a:pt x="264214" y="69313"/>
                    <a:pt x="251219" y="47652"/>
                  </a:cubicBezTo>
                  <a:cubicBezTo>
                    <a:pt x="246886" y="34657"/>
                    <a:pt x="242554" y="30324"/>
                    <a:pt x="233890" y="21660"/>
                  </a:cubicBezTo>
                  <a:cubicBezTo>
                    <a:pt x="238222" y="8664"/>
                    <a:pt x="259883" y="0"/>
                    <a:pt x="277211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1D2C076-49B7-D138-A989-75BBFD6169E6}"/>
                </a:ext>
              </a:extLst>
            </p:cNvPr>
            <p:cNvSpPr/>
            <p:nvPr/>
          </p:nvSpPr>
          <p:spPr>
            <a:xfrm>
              <a:off x="5997868" y="3086829"/>
              <a:ext cx="103971" cy="194901"/>
            </a:xfrm>
            <a:custGeom>
              <a:avLst/>
              <a:gdLst>
                <a:gd name="connsiteX0" fmla="*/ 12997 w 103971"/>
                <a:gd name="connsiteY0" fmla="*/ 0 h 194901"/>
                <a:gd name="connsiteX1" fmla="*/ 103971 w 103971"/>
                <a:gd name="connsiteY1" fmla="*/ 108258 h 194901"/>
                <a:gd name="connsiteX2" fmla="*/ 25994 w 103971"/>
                <a:gd name="connsiteY2" fmla="*/ 194901 h 194901"/>
                <a:gd name="connsiteX3" fmla="*/ 0 w 103971"/>
                <a:gd name="connsiteY3" fmla="*/ 194901 h 194901"/>
                <a:gd name="connsiteX4" fmla="*/ 25994 w 103971"/>
                <a:gd name="connsiteY4" fmla="*/ 151580 h 194901"/>
                <a:gd name="connsiteX5" fmla="*/ 25994 w 103971"/>
                <a:gd name="connsiteY5" fmla="*/ 138583 h 194901"/>
                <a:gd name="connsiteX6" fmla="*/ 60651 w 103971"/>
                <a:gd name="connsiteY6" fmla="*/ 73646 h 194901"/>
                <a:gd name="connsiteX7" fmla="*/ 64982 w 103971"/>
                <a:gd name="connsiteY7" fmla="*/ 60649 h 194901"/>
                <a:gd name="connsiteX8" fmla="*/ 0 w 103971"/>
                <a:gd name="connsiteY8" fmla="*/ 4333 h 194901"/>
                <a:gd name="connsiteX9" fmla="*/ 12997 w 103971"/>
                <a:gd name="connsiteY9" fmla="*/ 0 h 19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3971" h="194901">
                  <a:moveTo>
                    <a:pt x="12997" y="0"/>
                  </a:moveTo>
                  <a:cubicBezTo>
                    <a:pt x="77979" y="0"/>
                    <a:pt x="103971" y="77977"/>
                    <a:pt x="103971" y="108258"/>
                  </a:cubicBezTo>
                  <a:cubicBezTo>
                    <a:pt x="103971" y="129919"/>
                    <a:pt x="69315" y="194901"/>
                    <a:pt x="25994" y="194901"/>
                  </a:cubicBezTo>
                  <a:lnTo>
                    <a:pt x="0" y="194901"/>
                  </a:lnTo>
                  <a:cubicBezTo>
                    <a:pt x="8666" y="181904"/>
                    <a:pt x="21661" y="164576"/>
                    <a:pt x="25994" y="151580"/>
                  </a:cubicBezTo>
                  <a:lnTo>
                    <a:pt x="25994" y="138583"/>
                  </a:lnTo>
                  <a:cubicBezTo>
                    <a:pt x="38990" y="116924"/>
                    <a:pt x="56318" y="95263"/>
                    <a:pt x="60651" y="73646"/>
                  </a:cubicBezTo>
                  <a:cubicBezTo>
                    <a:pt x="64982" y="69313"/>
                    <a:pt x="64982" y="69313"/>
                    <a:pt x="64982" y="60649"/>
                  </a:cubicBezTo>
                  <a:cubicBezTo>
                    <a:pt x="64982" y="34657"/>
                    <a:pt x="47654" y="0"/>
                    <a:pt x="0" y="4333"/>
                  </a:cubicBezTo>
                  <a:cubicBezTo>
                    <a:pt x="4333" y="4333"/>
                    <a:pt x="0" y="0"/>
                    <a:pt x="12997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8741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33D0D6DF-ED04-BE6A-6946-FF457E6FD3D3}"/>
              </a:ext>
            </a:extLst>
          </p:cNvPr>
          <p:cNvSpPr txBox="1"/>
          <p:nvPr/>
        </p:nvSpPr>
        <p:spPr>
          <a:xfrm>
            <a:off x="359384" y="168482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F85728-0892-3B82-41F1-D5D701145EF6}"/>
              </a:ext>
            </a:extLst>
          </p:cNvPr>
          <p:cNvSpPr txBox="1"/>
          <p:nvPr/>
        </p:nvSpPr>
        <p:spPr>
          <a:xfrm>
            <a:off x="1113167" y="230912"/>
            <a:ext cx="25528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54" name="Rectangle 25">
            <a:extLst>
              <a:ext uri="{FF2B5EF4-FFF2-40B4-BE49-F238E27FC236}">
                <a16:creationId xmlns:a16="http://schemas.microsoft.com/office/drawing/2014/main" id="{DF5ABE45-2CA5-45C1-8CA9-9C7BB89BF0C7}"/>
              </a:ext>
            </a:extLst>
          </p:cNvPr>
          <p:cNvSpPr/>
          <p:nvPr/>
        </p:nvSpPr>
        <p:spPr>
          <a:xfrm>
            <a:off x="766763" y="1780344"/>
            <a:ext cx="3188813" cy="133969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grpSp>
        <p:nvGrpSpPr>
          <p:cNvPr id="55" name="Group 22">
            <a:extLst>
              <a:ext uri="{FF2B5EF4-FFF2-40B4-BE49-F238E27FC236}">
                <a16:creationId xmlns:a16="http://schemas.microsoft.com/office/drawing/2014/main" id="{B38FACCC-1233-4EE2-828F-6FB9465C3EDA}"/>
              </a:ext>
            </a:extLst>
          </p:cNvPr>
          <p:cNvGrpSpPr/>
          <p:nvPr/>
        </p:nvGrpSpPr>
        <p:grpSpPr>
          <a:xfrm>
            <a:off x="3643301" y="2137915"/>
            <a:ext cx="624548" cy="624548"/>
            <a:chOff x="3867343" y="2280771"/>
            <a:chExt cx="624548" cy="624548"/>
          </a:xfrm>
        </p:grpSpPr>
        <p:sp>
          <p:nvSpPr>
            <p:cNvPr id="56" name="Rounded Rectangle 23">
              <a:extLst>
                <a:ext uri="{FF2B5EF4-FFF2-40B4-BE49-F238E27FC236}">
                  <a16:creationId xmlns:a16="http://schemas.microsoft.com/office/drawing/2014/main" id="{843FA3F1-7BA2-49FC-B8C3-7A2B99FC74B3}"/>
                </a:ext>
              </a:extLst>
            </p:cNvPr>
            <p:cNvSpPr/>
            <p:nvPr/>
          </p:nvSpPr>
          <p:spPr>
            <a:xfrm>
              <a:off x="3867343" y="2280771"/>
              <a:ext cx="624548" cy="624548"/>
            </a:xfrm>
            <a:prstGeom prst="roundRect">
              <a:avLst/>
            </a:prstGeom>
            <a:solidFill>
              <a:srgbClr val="27CAD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7" name="TextBox 24">
              <a:extLst>
                <a:ext uri="{FF2B5EF4-FFF2-40B4-BE49-F238E27FC236}">
                  <a16:creationId xmlns:a16="http://schemas.microsoft.com/office/drawing/2014/main" id="{85169510-9F22-47AB-858C-5C8E45CEB5CB}"/>
                </a:ext>
              </a:extLst>
            </p:cNvPr>
            <p:cNvSpPr txBox="1"/>
            <p:nvPr/>
          </p:nvSpPr>
          <p:spPr>
            <a:xfrm>
              <a:off x="3961792" y="2405320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</a:p>
          </p:txBody>
        </p:sp>
      </p:grpSp>
      <p:sp>
        <p:nvSpPr>
          <p:cNvPr id="59" name="Rectangle 34">
            <a:extLst>
              <a:ext uri="{FF2B5EF4-FFF2-40B4-BE49-F238E27FC236}">
                <a16:creationId xmlns:a16="http://schemas.microsoft.com/office/drawing/2014/main" id="{D9FC6B16-1C48-4232-854D-971E89A22F8C}"/>
              </a:ext>
            </a:extLst>
          </p:cNvPr>
          <p:cNvSpPr/>
          <p:nvPr/>
        </p:nvSpPr>
        <p:spPr>
          <a:xfrm>
            <a:off x="766763" y="4129421"/>
            <a:ext cx="3188813" cy="133969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grpSp>
        <p:nvGrpSpPr>
          <p:cNvPr id="60" name="Group 31">
            <a:extLst>
              <a:ext uri="{FF2B5EF4-FFF2-40B4-BE49-F238E27FC236}">
                <a16:creationId xmlns:a16="http://schemas.microsoft.com/office/drawing/2014/main" id="{8A6C4DE1-3210-480D-A415-CD5EDC72F5E8}"/>
              </a:ext>
            </a:extLst>
          </p:cNvPr>
          <p:cNvGrpSpPr/>
          <p:nvPr/>
        </p:nvGrpSpPr>
        <p:grpSpPr>
          <a:xfrm>
            <a:off x="3643301" y="4486992"/>
            <a:ext cx="624548" cy="624548"/>
            <a:chOff x="3867343" y="4984813"/>
            <a:chExt cx="624548" cy="624548"/>
          </a:xfrm>
        </p:grpSpPr>
        <p:sp>
          <p:nvSpPr>
            <p:cNvPr id="61" name="Rounded Rectangle 32">
              <a:extLst>
                <a:ext uri="{FF2B5EF4-FFF2-40B4-BE49-F238E27FC236}">
                  <a16:creationId xmlns:a16="http://schemas.microsoft.com/office/drawing/2014/main" id="{D01AE7BC-FDCE-4C92-B839-AB88533EA1E7}"/>
                </a:ext>
              </a:extLst>
            </p:cNvPr>
            <p:cNvSpPr/>
            <p:nvPr/>
          </p:nvSpPr>
          <p:spPr>
            <a:xfrm>
              <a:off x="3867343" y="4984813"/>
              <a:ext cx="624548" cy="624548"/>
            </a:xfrm>
            <a:prstGeom prst="roundRect">
              <a:avLst/>
            </a:prstGeom>
            <a:solidFill>
              <a:srgbClr val="FCA78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2" name="TextBox 33">
              <a:extLst>
                <a:ext uri="{FF2B5EF4-FFF2-40B4-BE49-F238E27FC236}">
                  <a16:creationId xmlns:a16="http://schemas.microsoft.com/office/drawing/2014/main" id="{EF5827EB-FC4B-4118-AA58-41EAE0762088}"/>
                </a:ext>
              </a:extLst>
            </p:cNvPr>
            <p:cNvSpPr txBox="1"/>
            <p:nvPr/>
          </p:nvSpPr>
          <p:spPr>
            <a:xfrm>
              <a:off x="3961793" y="5109362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</a:p>
          </p:txBody>
        </p:sp>
      </p:grpSp>
      <p:sp>
        <p:nvSpPr>
          <p:cNvPr id="64" name="Rectangle 43">
            <a:extLst>
              <a:ext uri="{FF2B5EF4-FFF2-40B4-BE49-F238E27FC236}">
                <a16:creationId xmlns:a16="http://schemas.microsoft.com/office/drawing/2014/main" id="{2F60584A-7E4D-41E8-A649-5890221077A0}"/>
              </a:ext>
            </a:extLst>
          </p:cNvPr>
          <p:cNvSpPr/>
          <p:nvPr/>
        </p:nvSpPr>
        <p:spPr>
          <a:xfrm>
            <a:off x="8260046" y="1781392"/>
            <a:ext cx="3188812" cy="133969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grpSp>
        <p:nvGrpSpPr>
          <p:cNvPr id="65" name="Group 40">
            <a:extLst>
              <a:ext uri="{FF2B5EF4-FFF2-40B4-BE49-F238E27FC236}">
                <a16:creationId xmlns:a16="http://schemas.microsoft.com/office/drawing/2014/main" id="{75895B0A-FE68-441C-96CD-03605D8C8157}"/>
              </a:ext>
            </a:extLst>
          </p:cNvPr>
          <p:cNvGrpSpPr/>
          <p:nvPr/>
        </p:nvGrpSpPr>
        <p:grpSpPr>
          <a:xfrm>
            <a:off x="7940946" y="2138963"/>
            <a:ext cx="624548" cy="624548"/>
            <a:chOff x="7758504" y="2281819"/>
            <a:chExt cx="624548" cy="624548"/>
          </a:xfrm>
        </p:grpSpPr>
        <p:sp>
          <p:nvSpPr>
            <p:cNvPr id="66" name="Rounded Rectangle 41">
              <a:extLst>
                <a:ext uri="{FF2B5EF4-FFF2-40B4-BE49-F238E27FC236}">
                  <a16:creationId xmlns:a16="http://schemas.microsoft.com/office/drawing/2014/main" id="{83CE5BAB-EFC9-4EF8-B779-47667202AD01}"/>
                </a:ext>
              </a:extLst>
            </p:cNvPr>
            <p:cNvSpPr/>
            <p:nvPr/>
          </p:nvSpPr>
          <p:spPr>
            <a:xfrm>
              <a:off x="7758504" y="2281819"/>
              <a:ext cx="624548" cy="624548"/>
            </a:xfrm>
            <a:prstGeom prst="roundRect">
              <a:avLst/>
            </a:prstGeom>
            <a:solidFill>
              <a:srgbClr val="FCA78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7" name="TextBox 42">
              <a:extLst>
                <a:ext uri="{FF2B5EF4-FFF2-40B4-BE49-F238E27FC236}">
                  <a16:creationId xmlns:a16="http://schemas.microsoft.com/office/drawing/2014/main" id="{4B72DE04-69C2-432B-A1D9-FD80FF5CF9DA}"/>
                </a:ext>
              </a:extLst>
            </p:cNvPr>
            <p:cNvSpPr txBox="1"/>
            <p:nvPr/>
          </p:nvSpPr>
          <p:spPr>
            <a:xfrm>
              <a:off x="7846526" y="2405320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</a:p>
          </p:txBody>
        </p:sp>
      </p:grpSp>
      <p:sp>
        <p:nvSpPr>
          <p:cNvPr id="69" name="Rectangle 52">
            <a:extLst>
              <a:ext uri="{FF2B5EF4-FFF2-40B4-BE49-F238E27FC236}">
                <a16:creationId xmlns:a16="http://schemas.microsoft.com/office/drawing/2014/main" id="{665026D8-C8AC-4700-B0D7-73B4EAFA27E7}"/>
              </a:ext>
            </a:extLst>
          </p:cNvPr>
          <p:cNvSpPr/>
          <p:nvPr/>
        </p:nvSpPr>
        <p:spPr>
          <a:xfrm>
            <a:off x="8260046" y="4129421"/>
            <a:ext cx="3188812" cy="133969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grpSp>
        <p:nvGrpSpPr>
          <p:cNvPr id="70" name="Group 49">
            <a:extLst>
              <a:ext uri="{FF2B5EF4-FFF2-40B4-BE49-F238E27FC236}">
                <a16:creationId xmlns:a16="http://schemas.microsoft.com/office/drawing/2014/main" id="{F4AE6C01-F1DA-40EB-88CE-E7981A57153F}"/>
              </a:ext>
            </a:extLst>
          </p:cNvPr>
          <p:cNvGrpSpPr/>
          <p:nvPr/>
        </p:nvGrpSpPr>
        <p:grpSpPr>
          <a:xfrm>
            <a:off x="7940946" y="4486992"/>
            <a:ext cx="624548" cy="624548"/>
            <a:chOff x="7758504" y="4984813"/>
            <a:chExt cx="624548" cy="624548"/>
          </a:xfrm>
        </p:grpSpPr>
        <p:sp>
          <p:nvSpPr>
            <p:cNvPr id="71" name="Rounded Rectangle 50">
              <a:extLst>
                <a:ext uri="{FF2B5EF4-FFF2-40B4-BE49-F238E27FC236}">
                  <a16:creationId xmlns:a16="http://schemas.microsoft.com/office/drawing/2014/main" id="{4E4203BE-6719-4A72-B34E-830B12B47627}"/>
                </a:ext>
              </a:extLst>
            </p:cNvPr>
            <p:cNvSpPr/>
            <p:nvPr/>
          </p:nvSpPr>
          <p:spPr>
            <a:xfrm>
              <a:off x="7758504" y="4984813"/>
              <a:ext cx="624548" cy="624548"/>
            </a:xfrm>
            <a:prstGeom prst="roundRect">
              <a:avLst/>
            </a:prstGeom>
            <a:solidFill>
              <a:srgbClr val="27CAD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72" name="TextBox 51">
              <a:extLst>
                <a:ext uri="{FF2B5EF4-FFF2-40B4-BE49-F238E27FC236}">
                  <a16:creationId xmlns:a16="http://schemas.microsoft.com/office/drawing/2014/main" id="{04056862-C978-4110-9E15-14DE53AF04FB}"/>
                </a:ext>
              </a:extLst>
            </p:cNvPr>
            <p:cNvSpPr txBox="1"/>
            <p:nvPr/>
          </p:nvSpPr>
          <p:spPr>
            <a:xfrm>
              <a:off x="7846527" y="5109614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33" name="Freeform 5">
            <a:extLst>
              <a:ext uri="{FF2B5EF4-FFF2-40B4-BE49-F238E27FC236}">
                <a16:creationId xmlns:a16="http://schemas.microsoft.com/office/drawing/2014/main" id="{8C26B4D8-77DC-480D-84AB-81B811FA015E}"/>
              </a:ext>
            </a:extLst>
          </p:cNvPr>
          <p:cNvSpPr/>
          <p:nvPr/>
        </p:nvSpPr>
        <p:spPr>
          <a:xfrm>
            <a:off x="4644208" y="3719900"/>
            <a:ext cx="1338773" cy="1338773"/>
          </a:xfrm>
          <a:custGeom>
            <a:avLst/>
            <a:gdLst>
              <a:gd name="connsiteX0" fmla="*/ 0 w 1338773"/>
              <a:gd name="connsiteY0" fmla="*/ 0 h 1338773"/>
              <a:gd name="connsiteX1" fmla="*/ 1010504 w 1338773"/>
              <a:gd name="connsiteY1" fmla="*/ 0 h 1338773"/>
              <a:gd name="connsiteX2" fmla="*/ 1035906 w 1338773"/>
              <a:gd name="connsiteY2" fmla="*/ 81833 h 1338773"/>
              <a:gd name="connsiteX3" fmla="*/ 1279214 w 1338773"/>
              <a:gd name="connsiteY3" fmla="*/ 325141 h 1338773"/>
              <a:gd name="connsiteX4" fmla="*/ 1338773 w 1338773"/>
              <a:gd name="connsiteY4" fmla="*/ 343629 h 1338773"/>
              <a:gd name="connsiteX5" fmla="*/ 1338773 w 1338773"/>
              <a:gd name="connsiteY5" fmla="*/ 1338773 h 1338773"/>
              <a:gd name="connsiteX6" fmla="*/ 0 w 1338773"/>
              <a:gd name="connsiteY6" fmla="*/ 1338773 h 1338773"/>
              <a:gd name="connsiteX7" fmla="*/ 0 w 1338773"/>
              <a:gd name="connsiteY7" fmla="*/ 0 h 1338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773" h="1338773">
                <a:moveTo>
                  <a:pt x="0" y="0"/>
                </a:moveTo>
                <a:lnTo>
                  <a:pt x="1010504" y="0"/>
                </a:lnTo>
                <a:lnTo>
                  <a:pt x="1035906" y="81833"/>
                </a:lnTo>
                <a:cubicBezTo>
                  <a:pt x="1082177" y="191231"/>
                  <a:pt x="1169817" y="278870"/>
                  <a:pt x="1279214" y="325141"/>
                </a:cubicBezTo>
                <a:lnTo>
                  <a:pt x="1338773" y="343629"/>
                </a:lnTo>
                <a:lnTo>
                  <a:pt x="1338773" y="1338773"/>
                </a:lnTo>
                <a:lnTo>
                  <a:pt x="0" y="1338773"/>
                </a:lnTo>
                <a:lnTo>
                  <a:pt x="0" y="0"/>
                </a:lnTo>
                <a:close/>
              </a:path>
            </a:pathLst>
          </a:custGeom>
          <a:solidFill>
            <a:srgbClr val="FCA78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6" name="Freeform 6">
            <a:extLst>
              <a:ext uri="{FF2B5EF4-FFF2-40B4-BE49-F238E27FC236}">
                <a16:creationId xmlns:a16="http://schemas.microsoft.com/office/drawing/2014/main" id="{52FD0D5E-FE37-4BB3-96A9-24D7ABF09BDE}"/>
              </a:ext>
            </a:extLst>
          </p:cNvPr>
          <p:cNvSpPr/>
          <p:nvPr/>
        </p:nvSpPr>
        <p:spPr>
          <a:xfrm>
            <a:off x="6219789" y="3719900"/>
            <a:ext cx="1338773" cy="1338773"/>
          </a:xfrm>
          <a:custGeom>
            <a:avLst/>
            <a:gdLst>
              <a:gd name="connsiteX0" fmla="*/ 328269 w 1338773"/>
              <a:gd name="connsiteY0" fmla="*/ 0 h 1338773"/>
              <a:gd name="connsiteX1" fmla="*/ 1338773 w 1338773"/>
              <a:gd name="connsiteY1" fmla="*/ 0 h 1338773"/>
              <a:gd name="connsiteX2" fmla="*/ 1338773 w 1338773"/>
              <a:gd name="connsiteY2" fmla="*/ 1338773 h 1338773"/>
              <a:gd name="connsiteX3" fmla="*/ 0 w 1338773"/>
              <a:gd name="connsiteY3" fmla="*/ 1338773 h 1338773"/>
              <a:gd name="connsiteX4" fmla="*/ 0 w 1338773"/>
              <a:gd name="connsiteY4" fmla="*/ 343629 h 1338773"/>
              <a:gd name="connsiteX5" fmla="*/ 59559 w 1338773"/>
              <a:gd name="connsiteY5" fmla="*/ 325141 h 1338773"/>
              <a:gd name="connsiteX6" fmla="*/ 302867 w 1338773"/>
              <a:gd name="connsiteY6" fmla="*/ 81833 h 1338773"/>
              <a:gd name="connsiteX7" fmla="*/ 328269 w 1338773"/>
              <a:gd name="connsiteY7" fmla="*/ 0 h 1338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773" h="1338773">
                <a:moveTo>
                  <a:pt x="328269" y="0"/>
                </a:moveTo>
                <a:lnTo>
                  <a:pt x="1338773" y="0"/>
                </a:lnTo>
                <a:lnTo>
                  <a:pt x="1338773" y="1338773"/>
                </a:lnTo>
                <a:lnTo>
                  <a:pt x="0" y="1338773"/>
                </a:lnTo>
                <a:lnTo>
                  <a:pt x="0" y="343629"/>
                </a:lnTo>
                <a:lnTo>
                  <a:pt x="59559" y="325141"/>
                </a:lnTo>
                <a:cubicBezTo>
                  <a:pt x="168957" y="278870"/>
                  <a:pt x="256596" y="191231"/>
                  <a:pt x="302867" y="81833"/>
                </a:cubicBezTo>
                <a:lnTo>
                  <a:pt x="328269" y="0"/>
                </a:lnTo>
                <a:close/>
              </a:path>
            </a:pathLst>
          </a:custGeom>
          <a:solidFill>
            <a:srgbClr val="27C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2" name="Freeform 4">
            <a:extLst>
              <a:ext uri="{FF2B5EF4-FFF2-40B4-BE49-F238E27FC236}">
                <a16:creationId xmlns:a16="http://schemas.microsoft.com/office/drawing/2014/main" id="{C27F3ABF-6608-40E7-A803-B1E73DB4BD5E}"/>
              </a:ext>
            </a:extLst>
          </p:cNvPr>
          <p:cNvSpPr/>
          <p:nvPr/>
        </p:nvSpPr>
        <p:spPr>
          <a:xfrm>
            <a:off x="6219789" y="2188867"/>
            <a:ext cx="1338773" cy="1338773"/>
          </a:xfrm>
          <a:custGeom>
            <a:avLst/>
            <a:gdLst>
              <a:gd name="connsiteX0" fmla="*/ 0 w 1338773"/>
              <a:gd name="connsiteY0" fmla="*/ 0 h 1338773"/>
              <a:gd name="connsiteX1" fmla="*/ 1338773 w 1338773"/>
              <a:gd name="connsiteY1" fmla="*/ 0 h 1338773"/>
              <a:gd name="connsiteX2" fmla="*/ 1338773 w 1338773"/>
              <a:gd name="connsiteY2" fmla="*/ 1338773 h 1338773"/>
              <a:gd name="connsiteX3" fmla="*/ 328269 w 1338773"/>
              <a:gd name="connsiteY3" fmla="*/ 1338773 h 1338773"/>
              <a:gd name="connsiteX4" fmla="*/ 302867 w 1338773"/>
              <a:gd name="connsiteY4" fmla="*/ 1256940 h 1338773"/>
              <a:gd name="connsiteX5" fmla="*/ 59559 w 1338773"/>
              <a:gd name="connsiteY5" fmla="*/ 1013632 h 1338773"/>
              <a:gd name="connsiteX6" fmla="*/ 0 w 1338773"/>
              <a:gd name="connsiteY6" fmla="*/ 995144 h 1338773"/>
              <a:gd name="connsiteX7" fmla="*/ 0 w 1338773"/>
              <a:gd name="connsiteY7" fmla="*/ 0 h 1338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773" h="1338773">
                <a:moveTo>
                  <a:pt x="0" y="0"/>
                </a:moveTo>
                <a:lnTo>
                  <a:pt x="1338773" y="0"/>
                </a:lnTo>
                <a:lnTo>
                  <a:pt x="1338773" y="1338773"/>
                </a:lnTo>
                <a:lnTo>
                  <a:pt x="328269" y="1338773"/>
                </a:lnTo>
                <a:lnTo>
                  <a:pt x="302867" y="1256940"/>
                </a:lnTo>
                <a:cubicBezTo>
                  <a:pt x="256596" y="1147543"/>
                  <a:pt x="168957" y="1059903"/>
                  <a:pt x="59559" y="1013632"/>
                </a:cubicBezTo>
                <a:lnTo>
                  <a:pt x="0" y="995144"/>
                </a:lnTo>
                <a:lnTo>
                  <a:pt x="0" y="0"/>
                </a:lnTo>
                <a:close/>
              </a:path>
            </a:pathLst>
          </a:custGeom>
          <a:solidFill>
            <a:srgbClr val="FCA78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8" name="Freeform 3">
            <a:extLst>
              <a:ext uri="{FF2B5EF4-FFF2-40B4-BE49-F238E27FC236}">
                <a16:creationId xmlns:a16="http://schemas.microsoft.com/office/drawing/2014/main" id="{076396D8-B53D-4850-8BB6-87D6A94014AD}"/>
              </a:ext>
            </a:extLst>
          </p:cNvPr>
          <p:cNvSpPr/>
          <p:nvPr/>
        </p:nvSpPr>
        <p:spPr>
          <a:xfrm>
            <a:off x="4644208" y="2188867"/>
            <a:ext cx="1338773" cy="1338773"/>
          </a:xfrm>
          <a:custGeom>
            <a:avLst/>
            <a:gdLst>
              <a:gd name="connsiteX0" fmla="*/ 0 w 1338773"/>
              <a:gd name="connsiteY0" fmla="*/ 0 h 1338773"/>
              <a:gd name="connsiteX1" fmla="*/ 1338773 w 1338773"/>
              <a:gd name="connsiteY1" fmla="*/ 0 h 1338773"/>
              <a:gd name="connsiteX2" fmla="*/ 1338773 w 1338773"/>
              <a:gd name="connsiteY2" fmla="*/ 995144 h 1338773"/>
              <a:gd name="connsiteX3" fmla="*/ 1279214 w 1338773"/>
              <a:gd name="connsiteY3" fmla="*/ 1013632 h 1338773"/>
              <a:gd name="connsiteX4" fmla="*/ 1035906 w 1338773"/>
              <a:gd name="connsiteY4" fmla="*/ 1256940 h 1338773"/>
              <a:gd name="connsiteX5" fmla="*/ 1010504 w 1338773"/>
              <a:gd name="connsiteY5" fmla="*/ 1338773 h 1338773"/>
              <a:gd name="connsiteX6" fmla="*/ 0 w 1338773"/>
              <a:gd name="connsiteY6" fmla="*/ 1338773 h 1338773"/>
              <a:gd name="connsiteX7" fmla="*/ 0 w 1338773"/>
              <a:gd name="connsiteY7" fmla="*/ 0 h 1338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773" h="1338773">
                <a:moveTo>
                  <a:pt x="0" y="0"/>
                </a:moveTo>
                <a:lnTo>
                  <a:pt x="1338773" y="0"/>
                </a:lnTo>
                <a:lnTo>
                  <a:pt x="1338773" y="995144"/>
                </a:lnTo>
                <a:lnTo>
                  <a:pt x="1279214" y="1013632"/>
                </a:lnTo>
                <a:cubicBezTo>
                  <a:pt x="1169817" y="1059903"/>
                  <a:pt x="1082177" y="1147543"/>
                  <a:pt x="1035906" y="1256940"/>
                </a:cubicBezTo>
                <a:lnTo>
                  <a:pt x="1010504" y="1338773"/>
                </a:lnTo>
                <a:lnTo>
                  <a:pt x="0" y="1338773"/>
                </a:lnTo>
                <a:lnTo>
                  <a:pt x="0" y="0"/>
                </a:lnTo>
                <a:close/>
              </a:path>
            </a:pathLst>
          </a:custGeom>
          <a:solidFill>
            <a:srgbClr val="27C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75" name="Freeform 57" descr="D:\51PPT模板网\51pptmoban.com\图片.jpg">
            <a:extLst>
              <a:ext uri="{FF2B5EF4-FFF2-40B4-BE49-F238E27FC236}">
                <a16:creationId xmlns:a16="http://schemas.microsoft.com/office/drawing/2014/main" id="{FECCA2FA-57AD-4283-9F16-C5EAB9C65A5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25302" y="3413024"/>
            <a:ext cx="352166" cy="421490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89" name="图形 88">
            <a:extLst>
              <a:ext uri="{FF2B5EF4-FFF2-40B4-BE49-F238E27FC236}">
                <a16:creationId xmlns:a16="http://schemas.microsoft.com/office/drawing/2014/main" id="{BB51C319-4434-41D9-90FE-82D19DA5F28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31870" y="4118365"/>
            <a:ext cx="522727" cy="522727"/>
          </a:xfrm>
          <a:prstGeom prst="rect">
            <a:avLst/>
          </a:prstGeom>
        </p:spPr>
      </p:pic>
      <p:pic>
        <p:nvPicPr>
          <p:cNvPr id="90" name="图形 89" descr="D:\51PPT模板网\51pptmoban.com\图片.jpg">
            <a:extLst>
              <a:ext uri="{FF2B5EF4-FFF2-40B4-BE49-F238E27FC236}">
                <a16:creationId xmlns:a16="http://schemas.microsoft.com/office/drawing/2014/main" id="{E64C44F0-A993-4F63-9E83-734F84521F0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84957" y="4118365"/>
            <a:ext cx="522727" cy="522727"/>
          </a:xfrm>
          <a:prstGeom prst="rect">
            <a:avLst/>
          </a:prstGeom>
        </p:spPr>
      </p:pic>
      <p:pic>
        <p:nvPicPr>
          <p:cNvPr id="91" name="图形 90" descr="D:\51PPT模板网\51pptmoban.com\图片.jpg">
            <a:extLst>
              <a:ext uri="{FF2B5EF4-FFF2-40B4-BE49-F238E27FC236}">
                <a16:creationId xmlns:a16="http://schemas.microsoft.com/office/drawing/2014/main" id="{F1FD9CC5-412A-4827-A5C1-033F9C375CB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712422" y="2540953"/>
            <a:ext cx="390670" cy="522727"/>
          </a:xfrm>
          <a:prstGeom prst="rect">
            <a:avLst/>
          </a:prstGeom>
        </p:spPr>
      </p:pic>
      <p:pic>
        <p:nvPicPr>
          <p:cNvPr id="92" name="图形 91">
            <a:extLst>
              <a:ext uri="{FF2B5EF4-FFF2-40B4-BE49-F238E27FC236}">
                <a16:creationId xmlns:a16="http://schemas.microsoft.com/office/drawing/2014/main" id="{F4B64704-06FB-474B-9CF5-B0731CBD8E2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049480" y="2553082"/>
            <a:ext cx="528229" cy="52822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44FA432-BDBF-EA04-BE39-8E7A88D11F10}"/>
              </a:ext>
            </a:extLst>
          </p:cNvPr>
          <p:cNvGrpSpPr/>
          <p:nvPr/>
        </p:nvGrpSpPr>
        <p:grpSpPr>
          <a:xfrm>
            <a:off x="8606378" y="1993085"/>
            <a:ext cx="2900586" cy="816522"/>
            <a:chOff x="283599" y="1906534"/>
            <a:chExt cx="2900586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DE355BC-0058-279F-BDFF-8D18E2196E4B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0B62E90-E6A8-0D2A-3658-6C20A8B5E3E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9ED9867-D598-5088-DCC9-FE04A035EB31}"/>
              </a:ext>
            </a:extLst>
          </p:cNvPr>
          <p:cNvGrpSpPr/>
          <p:nvPr/>
        </p:nvGrpSpPr>
        <p:grpSpPr>
          <a:xfrm>
            <a:off x="701143" y="1993085"/>
            <a:ext cx="2900586" cy="816522"/>
            <a:chOff x="283599" y="1906534"/>
            <a:chExt cx="2900586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C02B319-C204-8F0B-0DC7-FB8F576A575D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540CD60-6991-1E11-52BA-B1CC037F3106}"/>
                </a:ext>
              </a:extLst>
            </p:cNvPr>
            <p:cNvSpPr txBox="1"/>
            <p:nvPr/>
          </p:nvSpPr>
          <p:spPr>
            <a:xfrm>
              <a:off x="94354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F791265-8AF8-AD21-15D8-4D55DD9B6771}"/>
              </a:ext>
            </a:extLst>
          </p:cNvPr>
          <p:cNvGrpSpPr/>
          <p:nvPr/>
        </p:nvGrpSpPr>
        <p:grpSpPr>
          <a:xfrm>
            <a:off x="8606378" y="4393315"/>
            <a:ext cx="2900586" cy="816522"/>
            <a:chOff x="283599" y="1906534"/>
            <a:chExt cx="2900586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1CB5B97-0C9F-F74E-F44C-C6EAF37119AE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0EC09CF-15FA-3D12-35F6-D80A85DB444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FD4EDD7-D05D-0636-CA07-5C08417C5C39}"/>
              </a:ext>
            </a:extLst>
          </p:cNvPr>
          <p:cNvGrpSpPr/>
          <p:nvPr/>
        </p:nvGrpSpPr>
        <p:grpSpPr>
          <a:xfrm>
            <a:off x="701143" y="4393315"/>
            <a:ext cx="2900586" cy="816522"/>
            <a:chOff x="283599" y="1906534"/>
            <a:chExt cx="2900586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924FF5F-4D6D-A16E-11E3-7C0DB5D6A1A0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FD04D4B-D572-4EBE-E8AC-8C51315014BC}"/>
                </a:ext>
              </a:extLst>
            </p:cNvPr>
            <p:cNvSpPr txBox="1"/>
            <p:nvPr/>
          </p:nvSpPr>
          <p:spPr>
            <a:xfrm>
              <a:off x="94354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505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>
            <a:extLst>
              <a:ext uri="{FF2B5EF4-FFF2-40B4-BE49-F238E27FC236}">
                <a16:creationId xmlns:a16="http://schemas.microsoft.com/office/drawing/2014/main" id="{DFDBDDA3-2454-CFD1-0417-F33AFDCE3F09}"/>
              </a:ext>
            </a:extLst>
          </p:cNvPr>
          <p:cNvSpPr/>
          <p:nvPr/>
        </p:nvSpPr>
        <p:spPr>
          <a:xfrm>
            <a:off x="2141445" y="2918420"/>
            <a:ext cx="1464222" cy="146398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0F0FF0C3-5619-5327-9CF6-76051191A352}"/>
              </a:ext>
            </a:extLst>
          </p:cNvPr>
          <p:cNvSpPr/>
          <p:nvPr/>
        </p:nvSpPr>
        <p:spPr>
          <a:xfrm>
            <a:off x="4313581" y="2918420"/>
            <a:ext cx="1464222" cy="146398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9BF2907-4AF1-6101-D041-7BBA30A3E1FE}"/>
              </a:ext>
            </a:extLst>
          </p:cNvPr>
          <p:cNvSpPr/>
          <p:nvPr/>
        </p:nvSpPr>
        <p:spPr>
          <a:xfrm>
            <a:off x="8609713" y="2918420"/>
            <a:ext cx="1464222" cy="146398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BDEB6DC-1D3F-6BB6-D32C-99D5456E37C1}"/>
              </a:ext>
            </a:extLst>
          </p:cNvPr>
          <p:cNvSpPr/>
          <p:nvPr/>
        </p:nvSpPr>
        <p:spPr>
          <a:xfrm>
            <a:off x="6456918" y="2918420"/>
            <a:ext cx="1464222" cy="146398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3D0D6DF-ED04-BE6A-6946-FF457E6FD3D3}"/>
              </a:ext>
            </a:extLst>
          </p:cNvPr>
          <p:cNvSpPr txBox="1"/>
          <p:nvPr/>
        </p:nvSpPr>
        <p:spPr>
          <a:xfrm>
            <a:off x="359384" y="168482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F85728-0892-3B82-41F1-D5D701145EF6}"/>
              </a:ext>
            </a:extLst>
          </p:cNvPr>
          <p:cNvSpPr txBox="1"/>
          <p:nvPr/>
        </p:nvSpPr>
        <p:spPr>
          <a:xfrm>
            <a:off x="1113167" y="230912"/>
            <a:ext cx="25528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" name="Arc 54">
            <a:extLst>
              <a:ext uri="{FF2B5EF4-FFF2-40B4-BE49-F238E27FC236}">
                <a16:creationId xmlns:a16="http://schemas.microsoft.com/office/drawing/2014/main" id="{79C084D9-2F8D-74B3-53D7-B4D5D75A7EF6}"/>
              </a:ext>
            </a:extLst>
          </p:cNvPr>
          <p:cNvSpPr/>
          <p:nvPr/>
        </p:nvSpPr>
        <p:spPr bwMode="auto">
          <a:xfrm>
            <a:off x="6086498" y="2534017"/>
            <a:ext cx="2170217" cy="2232792"/>
          </a:xfrm>
          <a:prstGeom prst="arc">
            <a:avLst>
              <a:gd name="adj1" fmla="val 21449734"/>
              <a:gd name="adj2" fmla="val 10900343"/>
            </a:avLst>
          </a:prstGeom>
          <a:noFill/>
          <a:ln w="127000" cap="rnd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hangingPunct="0"/>
            <a:endParaRPr lang="en-US" kern="0">
              <a:solidFill>
                <a:srgbClr val="00B485"/>
              </a:solidFill>
              <a:cs typeface="+mn-ea"/>
              <a:sym typeface="+mn-lt"/>
            </a:endParaRPr>
          </a:p>
        </p:txBody>
      </p:sp>
      <p:sp>
        <p:nvSpPr>
          <p:cNvPr id="4" name="Arc 42">
            <a:extLst>
              <a:ext uri="{FF2B5EF4-FFF2-40B4-BE49-F238E27FC236}">
                <a16:creationId xmlns:a16="http://schemas.microsoft.com/office/drawing/2014/main" id="{C8C6E240-441C-63F6-0BD4-504A21E563B6}"/>
              </a:ext>
            </a:extLst>
          </p:cNvPr>
          <p:cNvSpPr/>
          <p:nvPr/>
        </p:nvSpPr>
        <p:spPr bwMode="auto">
          <a:xfrm>
            <a:off x="1746066" y="2534017"/>
            <a:ext cx="2170217" cy="2232792"/>
          </a:xfrm>
          <a:prstGeom prst="arc">
            <a:avLst>
              <a:gd name="adj1" fmla="val 21449734"/>
              <a:gd name="adj2" fmla="val 10900343"/>
            </a:avLst>
          </a:prstGeom>
          <a:noFill/>
          <a:ln w="127000" cap="rnd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B48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Arc 40">
            <a:extLst>
              <a:ext uri="{FF2B5EF4-FFF2-40B4-BE49-F238E27FC236}">
                <a16:creationId xmlns:a16="http://schemas.microsoft.com/office/drawing/2014/main" id="{EEA17632-79D1-6BE6-5E92-CFB90D618AC0}"/>
              </a:ext>
            </a:extLst>
          </p:cNvPr>
          <p:cNvSpPr/>
          <p:nvPr/>
        </p:nvSpPr>
        <p:spPr bwMode="auto">
          <a:xfrm rot="10800000">
            <a:off x="3916283" y="2522991"/>
            <a:ext cx="2170216" cy="2232792"/>
          </a:xfrm>
          <a:prstGeom prst="arc">
            <a:avLst>
              <a:gd name="adj1" fmla="val 21449734"/>
              <a:gd name="adj2" fmla="val 10900343"/>
            </a:avLst>
          </a:prstGeom>
          <a:noFill/>
          <a:ln w="127000" cap="rnd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hangingPunct="0"/>
            <a:endParaRPr lang="en-US" kern="0">
              <a:solidFill>
                <a:srgbClr val="00B485"/>
              </a:solidFill>
              <a:cs typeface="+mn-ea"/>
              <a:sym typeface="+mn-lt"/>
            </a:endParaRPr>
          </a:p>
        </p:txBody>
      </p:sp>
      <p:sp>
        <p:nvSpPr>
          <p:cNvPr id="6" name="Arc 52">
            <a:extLst>
              <a:ext uri="{FF2B5EF4-FFF2-40B4-BE49-F238E27FC236}">
                <a16:creationId xmlns:a16="http://schemas.microsoft.com/office/drawing/2014/main" id="{FA57217B-7449-99CA-1699-54AD25283A97}"/>
              </a:ext>
            </a:extLst>
          </p:cNvPr>
          <p:cNvSpPr/>
          <p:nvPr/>
        </p:nvSpPr>
        <p:spPr bwMode="auto">
          <a:xfrm rot="10800000">
            <a:off x="8256716" y="2522991"/>
            <a:ext cx="2170216" cy="2232792"/>
          </a:xfrm>
          <a:prstGeom prst="arc">
            <a:avLst>
              <a:gd name="adj1" fmla="val 21449734"/>
              <a:gd name="adj2" fmla="val 10900343"/>
            </a:avLst>
          </a:prstGeom>
          <a:noFill/>
          <a:ln w="127000" cap="rnd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hangingPunct="0"/>
            <a:endParaRPr lang="en-US" kern="0">
              <a:solidFill>
                <a:srgbClr val="00B485"/>
              </a:solidFill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DED70FB-428C-C841-644F-F9679E9FE6E5}"/>
              </a:ext>
            </a:extLst>
          </p:cNvPr>
          <p:cNvSpPr/>
          <p:nvPr/>
        </p:nvSpPr>
        <p:spPr>
          <a:xfrm>
            <a:off x="2300489" y="3081019"/>
            <a:ext cx="1138964" cy="1138781"/>
          </a:xfrm>
          <a:prstGeom prst="ellipse">
            <a:avLst/>
          </a:prstGeom>
          <a:solidFill>
            <a:srgbClr val="27C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TextBox 21">
            <a:extLst>
              <a:ext uri="{FF2B5EF4-FFF2-40B4-BE49-F238E27FC236}">
                <a16:creationId xmlns:a16="http://schemas.microsoft.com/office/drawing/2014/main" id="{2F101FC4-15A7-56E3-26A4-7D758321B97F}"/>
              </a:ext>
            </a:extLst>
          </p:cNvPr>
          <p:cNvSpPr txBox="1"/>
          <p:nvPr/>
        </p:nvSpPr>
        <p:spPr>
          <a:xfrm>
            <a:off x="2430620" y="3338632"/>
            <a:ext cx="853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添加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D24EA5F8-5527-9C4C-2024-C583226CD0CE}"/>
              </a:ext>
            </a:extLst>
          </p:cNvPr>
          <p:cNvSpPr/>
          <p:nvPr/>
        </p:nvSpPr>
        <p:spPr>
          <a:xfrm>
            <a:off x="6619546" y="3081019"/>
            <a:ext cx="1138964" cy="1138781"/>
          </a:xfrm>
          <a:prstGeom prst="ellipse">
            <a:avLst/>
          </a:prstGeom>
          <a:solidFill>
            <a:srgbClr val="27C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6" name="TextBox 28">
            <a:extLst>
              <a:ext uri="{FF2B5EF4-FFF2-40B4-BE49-F238E27FC236}">
                <a16:creationId xmlns:a16="http://schemas.microsoft.com/office/drawing/2014/main" id="{30BC1DB2-EC80-61E8-DA26-4CFEE05C0F90}"/>
              </a:ext>
            </a:extLst>
          </p:cNvPr>
          <p:cNvSpPr txBox="1"/>
          <p:nvPr/>
        </p:nvSpPr>
        <p:spPr>
          <a:xfrm>
            <a:off x="6755451" y="3323552"/>
            <a:ext cx="853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添加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D571B6D-4808-B361-403D-04BA5AA742F7}"/>
              </a:ext>
            </a:extLst>
          </p:cNvPr>
          <p:cNvSpPr/>
          <p:nvPr/>
        </p:nvSpPr>
        <p:spPr>
          <a:xfrm>
            <a:off x="4476209" y="3081019"/>
            <a:ext cx="1138964" cy="1138781"/>
          </a:xfrm>
          <a:prstGeom prst="ellipse">
            <a:avLst/>
          </a:prstGeom>
          <a:solidFill>
            <a:srgbClr val="FCA78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0" name="TextBox 35">
            <a:extLst>
              <a:ext uri="{FF2B5EF4-FFF2-40B4-BE49-F238E27FC236}">
                <a16:creationId xmlns:a16="http://schemas.microsoft.com/office/drawing/2014/main" id="{B429D92F-BA57-11BE-842C-E385FA7BF295}"/>
              </a:ext>
            </a:extLst>
          </p:cNvPr>
          <p:cNvSpPr txBox="1"/>
          <p:nvPr/>
        </p:nvSpPr>
        <p:spPr>
          <a:xfrm>
            <a:off x="4635158" y="3338632"/>
            <a:ext cx="853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添加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B7B122C7-6AD5-1974-9F73-5F9DF97B4053}"/>
              </a:ext>
            </a:extLst>
          </p:cNvPr>
          <p:cNvSpPr/>
          <p:nvPr/>
        </p:nvSpPr>
        <p:spPr>
          <a:xfrm>
            <a:off x="8772341" y="3081019"/>
            <a:ext cx="1138964" cy="1138781"/>
          </a:xfrm>
          <a:prstGeom prst="ellipse">
            <a:avLst/>
          </a:prstGeom>
          <a:solidFill>
            <a:srgbClr val="FCA78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4" name="TextBox 42">
            <a:extLst>
              <a:ext uri="{FF2B5EF4-FFF2-40B4-BE49-F238E27FC236}">
                <a16:creationId xmlns:a16="http://schemas.microsoft.com/office/drawing/2014/main" id="{D7725CDE-A601-72F0-FF53-6B0869172A89}"/>
              </a:ext>
            </a:extLst>
          </p:cNvPr>
          <p:cNvSpPr txBox="1"/>
          <p:nvPr/>
        </p:nvSpPr>
        <p:spPr>
          <a:xfrm>
            <a:off x="8930565" y="3338632"/>
            <a:ext cx="853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添加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797D405-6226-A916-EAA6-38572950548B}"/>
              </a:ext>
            </a:extLst>
          </p:cNvPr>
          <p:cNvGrpSpPr/>
          <p:nvPr/>
        </p:nvGrpSpPr>
        <p:grpSpPr>
          <a:xfrm>
            <a:off x="8309599" y="4519605"/>
            <a:ext cx="2235568" cy="1034870"/>
            <a:chOff x="283599" y="1919019"/>
            <a:chExt cx="2235568" cy="103487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2CB89AF-583A-C033-2805-82A94D8FB546}"/>
                </a:ext>
              </a:extLst>
            </p:cNvPr>
            <p:cNvSpPr txBox="1"/>
            <p:nvPr/>
          </p:nvSpPr>
          <p:spPr>
            <a:xfrm>
              <a:off x="283599" y="2190603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D3EBE52-6C3E-5B06-DDAA-B47C0954D12B}"/>
                </a:ext>
              </a:extLst>
            </p:cNvPr>
            <p:cNvSpPr txBox="1"/>
            <p:nvPr/>
          </p:nvSpPr>
          <p:spPr>
            <a:xfrm>
              <a:off x="283599" y="191901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4500EFA-6786-6672-74D7-8BDD69E30C69}"/>
              </a:ext>
            </a:extLst>
          </p:cNvPr>
          <p:cNvGrpSpPr/>
          <p:nvPr/>
        </p:nvGrpSpPr>
        <p:grpSpPr>
          <a:xfrm>
            <a:off x="6071244" y="1792262"/>
            <a:ext cx="2235568" cy="1034870"/>
            <a:chOff x="283599" y="1919019"/>
            <a:chExt cx="2235568" cy="103487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F68812E-6920-6119-17F3-3CB42FE9BE24}"/>
                </a:ext>
              </a:extLst>
            </p:cNvPr>
            <p:cNvSpPr txBox="1"/>
            <p:nvPr/>
          </p:nvSpPr>
          <p:spPr>
            <a:xfrm>
              <a:off x="283599" y="2190603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80067FD-4E22-5D7E-A5BD-4ACE0240EF83}"/>
                </a:ext>
              </a:extLst>
            </p:cNvPr>
            <p:cNvSpPr txBox="1"/>
            <p:nvPr/>
          </p:nvSpPr>
          <p:spPr>
            <a:xfrm>
              <a:off x="283599" y="191901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AFAE760-973B-0887-8018-6DB213ECA738}"/>
              </a:ext>
            </a:extLst>
          </p:cNvPr>
          <p:cNvGrpSpPr/>
          <p:nvPr/>
        </p:nvGrpSpPr>
        <p:grpSpPr>
          <a:xfrm>
            <a:off x="3927907" y="4519605"/>
            <a:ext cx="2235568" cy="1034870"/>
            <a:chOff x="283599" y="1919019"/>
            <a:chExt cx="2235568" cy="103487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1DDBE1C-7319-1539-4FAD-D02FD9F9F973}"/>
                </a:ext>
              </a:extLst>
            </p:cNvPr>
            <p:cNvSpPr txBox="1"/>
            <p:nvPr/>
          </p:nvSpPr>
          <p:spPr>
            <a:xfrm>
              <a:off x="283599" y="2190603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2540DC9-E8D8-2B80-C45A-CF3DCD8D4FA5}"/>
                </a:ext>
              </a:extLst>
            </p:cNvPr>
            <p:cNvSpPr txBox="1"/>
            <p:nvPr/>
          </p:nvSpPr>
          <p:spPr>
            <a:xfrm>
              <a:off x="283599" y="191901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6D740BC-944A-869D-A227-2AED7A88BF3A}"/>
              </a:ext>
            </a:extLst>
          </p:cNvPr>
          <p:cNvGrpSpPr/>
          <p:nvPr/>
        </p:nvGrpSpPr>
        <p:grpSpPr>
          <a:xfrm>
            <a:off x="1758456" y="1792262"/>
            <a:ext cx="2235568" cy="1034870"/>
            <a:chOff x="283599" y="1919019"/>
            <a:chExt cx="2235568" cy="103487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B7DDE06-85B3-9DFC-F111-02C76D30E7B9}"/>
                </a:ext>
              </a:extLst>
            </p:cNvPr>
            <p:cNvSpPr txBox="1"/>
            <p:nvPr/>
          </p:nvSpPr>
          <p:spPr>
            <a:xfrm>
              <a:off x="283599" y="2190603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33D813C-48FC-1F3C-FB31-240F430730F2}"/>
                </a:ext>
              </a:extLst>
            </p:cNvPr>
            <p:cNvSpPr txBox="1"/>
            <p:nvPr/>
          </p:nvSpPr>
          <p:spPr>
            <a:xfrm>
              <a:off x="283599" y="191901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004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33D0D6DF-ED04-BE6A-6946-FF457E6FD3D3}"/>
              </a:ext>
            </a:extLst>
          </p:cNvPr>
          <p:cNvSpPr txBox="1"/>
          <p:nvPr/>
        </p:nvSpPr>
        <p:spPr>
          <a:xfrm>
            <a:off x="359384" y="168482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F85728-0892-3B82-41F1-D5D701145EF6}"/>
              </a:ext>
            </a:extLst>
          </p:cNvPr>
          <p:cNvSpPr txBox="1"/>
          <p:nvPr/>
        </p:nvSpPr>
        <p:spPr>
          <a:xfrm>
            <a:off x="1113167" y="230912"/>
            <a:ext cx="25528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" name="对角圆角矩形 47">
            <a:extLst>
              <a:ext uri="{FF2B5EF4-FFF2-40B4-BE49-F238E27FC236}">
                <a16:creationId xmlns:a16="http://schemas.microsoft.com/office/drawing/2014/main" id="{42A35276-26F2-25A4-3BD6-2BED84E5756D}"/>
              </a:ext>
            </a:extLst>
          </p:cNvPr>
          <p:cNvSpPr/>
          <p:nvPr/>
        </p:nvSpPr>
        <p:spPr>
          <a:xfrm>
            <a:off x="2276176" y="4930457"/>
            <a:ext cx="2484692" cy="58083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27CADB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 defTabSz="457200"/>
            <a:r>
              <a:rPr lang="zh-CN" altLang="en-US" kern="0" spc="300" dirty="0">
                <a:solidFill>
                  <a:schemeClr val="bg1"/>
                </a:solidFill>
                <a:cs typeface="+mn-ea"/>
                <a:sym typeface="+mn-lt"/>
              </a:rPr>
              <a:t>第一步</a:t>
            </a:r>
          </a:p>
        </p:txBody>
      </p:sp>
      <p:sp>
        <p:nvSpPr>
          <p:cNvPr id="5" name="手杖形箭头 48">
            <a:extLst>
              <a:ext uri="{FF2B5EF4-FFF2-40B4-BE49-F238E27FC236}">
                <a16:creationId xmlns:a16="http://schemas.microsoft.com/office/drawing/2014/main" id="{E4C21821-B8A5-9AAD-60AF-8F7CC7EE8761}"/>
              </a:ext>
            </a:extLst>
          </p:cNvPr>
          <p:cNvSpPr/>
          <p:nvPr/>
        </p:nvSpPr>
        <p:spPr>
          <a:xfrm>
            <a:off x="3695999" y="3489123"/>
            <a:ext cx="1064869" cy="1021842"/>
          </a:xfrm>
          <a:prstGeom prst="uturnArrow">
            <a:avLst>
              <a:gd name="adj1" fmla="val 11520"/>
              <a:gd name="adj2" fmla="val 15817"/>
              <a:gd name="adj3" fmla="val 22960"/>
              <a:gd name="adj4" fmla="val 24363"/>
              <a:gd name="adj5" fmla="val 47449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6" name="对角圆角矩形 49">
            <a:extLst>
              <a:ext uri="{FF2B5EF4-FFF2-40B4-BE49-F238E27FC236}">
                <a16:creationId xmlns:a16="http://schemas.microsoft.com/office/drawing/2014/main" id="{162EB16C-110A-1342-BED3-100E6D828FBB}"/>
              </a:ext>
            </a:extLst>
          </p:cNvPr>
          <p:cNvSpPr/>
          <p:nvPr/>
        </p:nvSpPr>
        <p:spPr>
          <a:xfrm>
            <a:off x="4223056" y="4091469"/>
            <a:ext cx="2484692" cy="58083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CA78A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 defTabSz="457200"/>
            <a:r>
              <a:rPr lang="zh-CN" altLang="en-US" kern="0" spc="300" dirty="0">
                <a:solidFill>
                  <a:schemeClr val="bg1"/>
                </a:solidFill>
                <a:cs typeface="+mn-ea"/>
                <a:sym typeface="+mn-lt"/>
              </a:rPr>
              <a:t>第二步</a:t>
            </a:r>
          </a:p>
        </p:txBody>
      </p:sp>
      <p:sp>
        <p:nvSpPr>
          <p:cNvPr id="7" name="手杖形箭头 50">
            <a:extLst>
              <a:ext uri="{FF2B5EF4-FFF2-40B4-BE49-F238E27FC236}">
                <a16:creationId xmlns:a16="http://schemas.microsoft.com/office/drawing/2014/main" id="{54C4AFE2-2582-2F05-0721-AA3F934470B5}"/>
              </a:ext>
            </a:extLst>
          </p:cNvPr>
          <p:cNvSpPr/>
          <p:nvPr/>
        </p:nvSpPr>
        <p:spPr>
          <a:xfrm>
            <a:off x="5642879" y="2650135"/>
            <a:ext cx="1064869" cy="1021842"/>
          </a:xfrm>
          <a:prstGeom prst="uturnArrow">
            <a:avLst>
              <a:gd name="adj1" fmla="val 11520"/>
              <a:gd name="adj2" fmla="val 15817"/>
              <a:gd name="adj3" fmla="val 22960"/>
              <a:gd name="adj4" fmla="val 24363"/>
              <a:gd name="adj5" fmla="val 47449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8" name="对角圆角矩形 51">
            <a:extLst>
              <a:ext uri="{FF2B5EF4-FFF2-40B4-BE49-F238E27FC236}">
                <a16:creationId xmlns:a16="http://schemas.microsoft.com/office/drawing/2014/main" id="{DB4FB2B7-1536-B8FD-9E12-7F91B135343C}"/>
              </a:ext>
            </a:extLst>
          </p:cNvPr>
          <p:cNvSpPr/>
          <p:nvPr/>
        </p:nvSpPr>
        <p:spPr>
          <a:xfrm>
            <a:off x="6169937" y="3252482"/>
            <a:ext cx="2484692" cy="58083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27CADB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 defTabSz="457200"/>
            <a:r>
              <a:rPr lang="zh-CN" altLang="en-US" kern="0" spc="300" dirty="0">
                <a:solidFill>
                  <a:schemeClr val="bg1"/>
                </a:solidFill>
                <a:cs typeface="+mn-ea"/>
                <a:sym typeface="+mn-lt"/>
              </a:rPr>
              <a:t>第三步</a:t>
            </a:r>
          </a:p>
        </p:txBody>
      </p:sp>
      <p:sp>
        <p:nvSpPr>
          <p:cNvPr id="9" name="手杖形箭头 52">
            <a:extLst>
              <a:ext uri="{FF2B5EF4-FFF2-40B4-BE49-F238E27FC236}">
                <a16:creationId xmlns:a16="http://schemas.microsoft.com/office/drawing/2014/main" id="{76B5B127-82DD-D035-5FE4-58C90F92B0B3}"/>
              </a:ext>
            </a:extLst>
          </p:cNvPr>
          <p:cNvSpPr/>
          <p:nvPr/>
        </p:nvSpPr>
        <p:spPr>
          <a:xfrm>
            <a:off x="7589760" y="1811147"/>
            <a:ext cx="1064869" cy="1021842"/>
          </a:xfrm>
          <a:prstGeom prst="uturnArrow">
            <a:avLst>
              <a:gd name="adj1" fmla="val 11520"/>
              <a:gd name="adj2" fmla="val 15817"/>
              <a:gd name="adj3" fmla="val 22960"/>
              <a:gd name="adj4" fmla="val 24363"/>
              <a:gd name="adj5" fmla="val 47449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0" name="对角圆角矩形 53">
            <a:extLst>
              <a:ext uri="{FF2B5EF4-FFF2-40B4-BE49-F238E27FC236}">
                <a16:creationId xmlns:a16="http://schemas.microsoft.com/office/drawing/2014/main" id="{4E9F474E-88EA-1215-77C5-856EEEDC6C83}"/>
              </a:ext>
            </a:extLst>
          </p:cNvPr>
          <p:cNvSpPr/>
          <p:nvPr/>
        </p:nvSpPr>
        <p:spPr>
          <a:xfrm>
            <a:off x="8116817" y="2413494"/>
            <a:ext cx="2484692" cy="58083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CA78A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 defTabSz="457200"/>
            <a:r>
              <a:rPr lang="zh-CN" altLang="en-US" kern="0" spc="300" dirty="0">
                <a:solidFill>
                  <a:schemeClr val="bg1"/>
                </a:solidFill>
                <a:cs typeface="+mn-ea"/>
                <a:sym typeface="+mn-lt"/>
              </a:rPr>
              <a:t>第四步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23A161-623E-B950-F272-0DCA6F4A0CF8}"/>
              </a:ext>
            </a:extLst>
          </p:cNvPr>
          <p:cNvGrpSpPr/>
          <p:nvPr/>
        </p:nvGrpSpPr>
        <p:grpSpPr>
          <a:xfrm>
            <a:off x="8945914" y="3108402"/>
            <a:ext cx="2235568" cy="1047355"/>
            <a:chOff x="283599" y="1906534"/>
            <a:chExt cx="2235568" cy="104735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8EFC649-2DE4-36B3-416C-ABBE67F5E384}"/>
                </a:ext>
              </a:extLst>
            </p:cNvPr>
            <p:cNvSpPr txBox="1"/>
            <p:nvPr/>
          </p:nvSpPr>
          <p:spPr>
            <a:xfrm>
              <a:off x="283599" y="2190603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9008861-DFC0-2AA9-3BE7-A2A70109839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CF38BFF-7CB6-2E24-FD2C-11881D1AC83C}"/>
              </a:ext>
            </a:extLst>
          </p:cNvPr>
          <p:cNvGrpSpPr/>
          <p:nvPr/>
        </p:nvGrpSpPr>
        <p:grpSpPr>
          <a:xfrm>
            <a:off x="1348623" y="3673356"/>
            <a:ext cx="2235568" cy="1047355"/>
            <a:chOff x="1032569" y="1906534"/>
            <a:chExt cx="2235568" cy="104735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1EDE44C-BC15-A5A1-C9E6-5DBB54A44FF5}"/>
                </a:ext>
              </a:extLst>
            </p:cNvPr>
            <p:cNvSpPr txBox="1"/>
            <p:nvPr/>
          </p:nvSpPr>
          <p:spPr>
            <a:xfrm>
              <a:off x="1032569" y="2190603"/>
              <a:ext cx="22174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9F1775C-DFCC-6DB6-810B-DCA69A0BA58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ED3F1CF-116A-1CC0-495A-AF4786079C84}"/>
              </a:ext>
            </a:extLst>
          </p:cNvPr>
          <p:cNvGrpSpPr/>
          <p:nvPr/>
        </p:nvGrpSpPr>
        <p:grpSpPr>
          <a:xfrm>
            <a:off x="3330044" y="2441768"/>
            <a:ext cx="2235568" cy="1047355"/>
            <a:chOff x="1032569" y="1906534"/>
            <a:chExt cx="2235568" cy="104735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1CE3BF7-4A0B-A773-8BBE-F232DB0439DC}"/>
                </a:ext>
              </a:extLst>
            </p:cNvPr>
            <p:cNvSpPr txBox="1"/>
            <p:nvPr/>
          </p:nvSpPr>
          <p:spPr>
            <a:xfrm>
              <a:off x="1032569" y="2190603"/>
              <a:ext cx="22174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861D388-C90B-64D2-DA56-FC022873D2B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C05E0F7-2461-C1FB-062A-023C7961CB43}"/>
              </a:ext>
            </a:extLst>
          </p:cNvPr>
          <p:cNvGrpSpPr/>
          <p:nvPr/>
        </p:nvGrpSpPr>
        <p:grpSpPr>
          <a:xfrm>
            <a:off x="5308359" y="1441438"/>
            <a:ext cx="2235568" cy="1047355"/>
            <a:chOff x="1032569" y="1906534"/>
            <a:chExt cx="2235568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7FC6D5B-D29F-1545-03B0-8CD3D123A125}"/>
                </a:ext>
              </a:extLst>
            </p:cNvPr>
            <p:cNvSpPr txBox="1"/>
            <p:nvPr/>
          </p:nvSpPr>
          <p:spPr>
            <a:xfrm>
              <a:off x="1032569" y="2190603"/>
              <a:ext cx="22174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88105F9-27BF-EC70-C0C6-2AFC607A98B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570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矩形: 对角圆角 682">
            <a:extLst>
              <a:ext uri="{FF2B5EF4-FFF2-40B4-BE49-F238E27FC236}">
                <a16:creationId xmlns:a16="http://schemas.microsoft.com/office/drawing/2014/main" id="{B21C4187-455C-46A4-8470-066FD67EC479}"/>
              </a:ext>
            </a:extLst>
          </p:cNvPr>
          <p:cNvSpPr/>
          <p:nvPr/>
        </p:nvSpPr>
        <p:spPr>
          <a:xfrm flipH="1">
            <a:off x="906125" y="2190143"/>
            <a:ext cx="10373502" cy="2176386"/>
          </a:xfrm>
          <a:prstGeom prst="round2DiagRect">
            <a:avLst>
              <a:gd name="adj1" fmla="val 50000"/>
              <a:gd name="adj2" fmla="val 0"/>
            </a:avLst>
          </a:prstGeom>
          <a:noFill/>
          <a:ln w="25400">
            <a:solidFill>
              <a:schemeClr val="bg1"/>
            </a:solidFill>
          </a:ln>
          <a:effectLst>
            <a:outerShdw blurRad="76200" dist="1016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2" name="矩形: 对角圆角 681">
            <a:extLst>
              <a:ext uri="{FF2B5EF4-FFF2-40B4-BE49-F238E27FC236}">
                <a16:creationId xmlns:a16="http://schemas.microsoft.com/office/drawing/2014/main" id="{5C85C337-7CF0-DFC3-3E76-96AEB67508B5}"/>
              </a:ext>
            </a:extLst>
          </p:cNvPr>
          <p:cNvSpPr/>
          <p:nvPr/>
        </p:nvSpPr>
        <p:spPr>
          <a:xfrm flipH="1">
            <a:off x="1296299" y="1946859"/>
            <a:ext cx="9599402" cy="2696331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CA78A"/>
          </a:solidFill>
          <a:ln w="63500">
            <a:noFill/>
          </a:ln>
          <a:effectLst>
            <a:outerShdw blurRad="76200" dist="1016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 descr="D:\51PPT模板网\51pptmoban.com\图片.jpg">
            <a:extLst>
              <a:ext uri="{FF2B5EF4-FFF2-40B4-BE49-F238E27FC236}">
                <a16:creationId xmlns:a16="http://schemas.microsoft.com/office/drawing/2014/main" id="{E76E3E83-7877-F2DA-2D5F-6008C0278820}"/>
              </a:ext>
            </a:extLst>
          </p:cNvPr>
          <p:cNvGrpSpPr/>
          <p:nvPr/>
        </p:nvGrpSpPr>
        <p:grpSpPr>
          <a:xfrm>
            <a:off x="4367081" y="686608"/>
            <a:ext cx="3457838" cy="981574"/>
            <a:chOff x="5101252" y="2580016"/>
            <a:chExt cx="3356948" cy="952934"/>
          </a:xfrm>
          <a:solidFill>
            <a:schemeClr val="bg1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73216F17-E42E-2AFF-94B2-0430339F0A09}"/>
                </a:ext>
              </a:extLst>
            </p:cNvPr>
            <p:cNvSpPr/>
            <p:nvPr/>
          </p:nvSpPr>
          <p:spPr>
            <a:xfrm>
              <a:off x="8020702" y="2580016"/>
              <a:ext cx="437498" cy="926983"/>
            </a:xfrm>
            <a:custGeom>
              <a:avLst/>
              <a:gdLst>
                <a:gd name="connsiteX0" fmla="*/ 186281 w 437498"/>
                <a:gd name="connsiteY0" fmla="*/ 0 h 926983"/>
                <a:gd name="connsiteX1" fmla="*/ 255594 w 437498"/>
                <a:gd name="connsiteY1" fmla="*/ 30324 h 926983"/>
                <a:gd name="connsiteX2" fmla="*/ 424501 w 437498"/>
                <a:gd name="connsiteY2" fmla="*/ 420170 h 926983"/>
                <a:gd name="connsiteX3" fmla="*/ 437498 w 437498"/>
                <a:gd name="connsiteY3" fmla="*/ 589123 h 926983"/>
                <a:gd name="connsiteX4" fmla="*/ 259925 w 437498"/>
                <a:gd name="connsiteY4" fmla="*/ 926983 h 926983"/>
                <a:gd name="connsiteX5" fmla="*/ 0 w 437498"/>
                <a:gd name="connsiteY5" fmla="*/ 740703 h 926983"/>
                <a:gd name="connsiteX6" fmla="*/ 173284 w 437498"/>
                <a:gd name="connsiteY6" fmla="*/ 857670 h 926983"/>
                <a:gd name="connsiteX7" fmla="*/ 359521 w 437498"/>
                <a:gd name="connsiteY7" fmla="*/ 632401 h 926983"/>
                <a:gd name="connsiteX8" fmla="*/ 368185 w 437498"/>
                <a:gd name="connsiteY8" fmla="*/ 567462 h 926983"/>
                <a:gd name="connsiteX9" fmla="*/ 363852 w 437498"/>
                <a:gd name="connsiteY9" fmla="*/ 545801 h 926983"/>
                <a:gd name="connsiteX10" fmla="*/ 125630 w 437498"/>
                <a:gd name="connsiteY10" fmla="*/ 602076 h 926983"/>
                <a:gd name="connsiteX11" fmla="*/ 121299 w 437498"/>
                <a:gd name="connsiteY11" fmla="*/ 658393 h 926983"/>
                <a:gd name="connsiteX12" fmla="*/ 64980 w 437498"/>
                <a:gd name="connsiteY12" fmla="*/ 541470 h 926983"/>
                <a:gd name="connsiteX13" fmla="*/ 82310 w 437498"/>
                <a:gd name="connsiteY13" fmla="*/ 528474 h 926983"/>
                <a:gd name="connsiteX14" fmla="*/ 77977 w 437498"/>
                <a:gd name="connsiteY14" fmla="*/ 485152 h 926983"/>
                <a:gd name="connsiteX15" fmla="*/ 168951 w 437498"/>
                <a:gd name="connsiteY15" fmla="*/ 246886 h 926983"/>
                <a:gd name="connsiteX16" fmla="*/ 207940 w 437498"/>
                <a:gd name="connsiteY16" fmla="*/ 251219 h 926983"/>
                <a:gd name="connsiteX17" fmla="*/ 151623 w 437498"/>
                <a:gd name="connsiteY17" fmla="*/ 337860 h 926983"/>
                <a:gd name="connsiteX18" fmla="*/ 233933 w 437498"/>
                <a:gd name="connsiteY18" fmla="*/ 346524 h 926983"/>
                <a:gd name="connsiteX19" fmla="*/ 320533 w 437498"/>
                <a:gd name="connsiteY19" fmla="*/ 424503 h 926983"/>
                <a:gd name="connsiteX20" fmla="*/ 255594 w 437498"/>
                <a:gd name="connsiteY20" fmla="*/ 506813 h 926983"/>
                <a:gd name="connsiteX21" fmla="*/ 363852 w 437498"/>
                <a:gd name="connsiteY21" fmla="*/ 528474 h 926983"/>
                <a:gd name="connsiteX22" fmla="*/ 368185 w 437498"/>
                <a:gd name="connsiteY22" fmla="*/ 454828 h 926983"/>
                <a:gd name="connsiteX23" fmla="*/ 190612 w 437498"/>
                <a:gd name="connsiteY23" fmla="*/ 30324 h 926983"/>
                <a:gd name="connsiteX24" fmla="*/ 121299 w 437498"/>
                <a:gd name="connsiteY24" fmla="*/ 60649 h 926983"/>
                <a:gd name="connsiteX25" fmla="*/ 186281 w 437498"/>
                <a:gd name="connsiteY25" fmla="*/ 0 h 926983"/>
                <a:gd name="connsiteX26" fmla="*/ 181948 w 437498"/>
                <a:gd name="connsiteY26" fmla="*/ 402842 h 926983"/>
                <a:gd name="connsiteX27" fmla="*/ 129962 w 437498"/>
                <a:gd name="connsiteY27" fmla="*/ 515477 h 926983"/>
                <a:gd name="connsiteX28" fmla="*/ 264258 w 437498"/>
                <a:gd name="connsiteY28" fmla="*/ 411506 h 926983"/>
                <a:gd name="connsiteX29" fmla="*/ 181948 w 437498"/>
                <a:gd name="connsiteY29" fmla="*/ 402842 h 92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37498" h="926983">
                  <a:moveTo>
                    <a:pt x="186281" y="0"/>
                  </a:moveTo>
                  <a:cubicBezTo>
                    <a:pt x="212272" y="0"/>
                    <a:pt x="233933" y="12997"/>
                    <a:pt x="255594" y="30324"/>
                  </a:cubicBezTo>
                  <a:cubicBezTo>
                    <a:pt x="385512" y="151623"/>
                    <a:pt x="402842" y="290208"/>
                    <a:pt x="424501" y="420170"/>
                  </a:cubicBezTo>
                  <a:cubicBezTo>
                    <a:pt x="433167" y="472155"/>
                    <a:pt x="437498" y="576126"/>
                    <a:pt x="437498" y="589123"/>
                  </a:cubicBezTo>
                  <a:cubicBezTo>
                    <a:pt x="437498" y="667057"/>
                    <a:pt x="437498" y="926983"/>
                    <a:pt x="259925" y="926983"/>
                  </a:cubicBezTo>
                  <a:cubicBezTo>
                    <a:pt x="164620" y="926983"/>
                    <a:pt x="60649" y="844673"/>
                    <a:pt x="0" y="740703"/>
                  </a:cubicBezTo>
                  <a:cubicBezTo>
                    <a:pt x="60649" y="810018"/>
                    <a:pt x="112635" y="857670"/>
                    <a:pt x="173284" y="857670"/>
                  </a:cubicBezTo>
                  <a:cubicBezTo>
                    <a:pt x="277255" y="857670"/>
                    <a:pt x="355188" y="736372"/>
                    <a:pt x="359521" y="632401"/>
                  </a:cubicBezTo>
                  <a:cubicBezTo>
                    <a:pt x="363852" y="610740"/>
                    <a:pt x="368185" y="576126"/>
                    <a:pt x="368185" y="567462"/>
                  </a:cubicBezTo>
                  <a:cubicBezTo>
                    <a:pt x="368185" y="554465"/>
                    <a:pt x="368185" y="554465"/>
                    <a:pt x="363852" y="545801"/>
                  </a:cubicBezTo>
                  <a:cubicBezTo>
                    <a:pt x="281586" y="563129"/>
                    <a:pt x="207940" y="593412"/>
                    <a:pt x="125630" y="602076"/>
                  </a:cubicBezTo>
                  <a:cubicBezTo>
                    <a:pt x="125630" y="619404"/>
                    <a:pt x="125630" y="641065"/>
                    <a:pt x="121299" y="658393"/>
                  </a:cubicBezTo>
                  <a:cubicBezTo>
                    <a:pt x="95305" y="632401"/>
                    <a:pt x="95305" y="571795"/>
                    <a:pt x="64980" y="541470"/>
                  </a:cubicBezTo>
                  <a:cubicBezTo>
                    <a:pt x="73646" y="528474"/>
                    <a:pt x="69313" y="532805"/>
                    <a:pt x="82310" y="528474"/>
                  </a:cubicBezTo>
                  <a:cubicBezTo>
                    <a:pt x="77977" y="515477"/>
                    <a:pt x="77977" y="498149"/>
                    <a:pt x="77977" y="485152"/>
                  </a:cubicBezTo>
                  <a:cubicBezTo>
                    <a:pt x="77977" y="420170"/>
                    <a:pt x="86641" y="272880"/>
                    <a:pt x="168951" y="246886"/>
                  </a:cubicBezTo>
                  <a:lnTo>
                    <a:pt x="207940" y="251219"/>
                  </a:lnTo>
                  <a:cubicBezTo>
                    <a:pt x="181948" y="259883"/>
                    <a:pt x="147290" y="311868"/>
                    <a:pt x="151623" y="337860"/>
                  </a:cubicBezTo>
                  <a:cubicBezTo>
                    <a:pt x="177615" y="342193"/>
                    <a:pt x="207940" y="342193"/>
                    <a:pt x="233933" y="346524"/>
                  </a:cubicBezTo>
                  <a:cubicBezTo>
                    <a:pt x="255594" y="350857"/>
                    <a:pt x="320533" y="398509"/>
                    <a:pt x="320533" y="424503"/>
                  </a:cubicBezTo>
                  <a:cubicBezTo>
                    <a:pt x="320533" y="450495"/>
                    <a:pt x="272922" y="485152"/>
                    <a:pt x="255594" y="506813"/>
                  </a:cubicBezTo>
                  <a:cubicBezTo>
                    <a:pt x="290251" y="515477"/>
                    <a:pt x="329197" y="524141"/>
                    <a:pt x="363852" y="528474"/>
                  </a:cubicBezTo>
                  <a:lnTo>
                    <a:pt x="368185" y="454828"/>
                  </a:lnTo>
                  <a:cubicBezTo>
                    <a:pt x="359521" y="385514"/>
                    <a:pt x="333528" y="30324"/>
                    <a:pt x="190612" y="30324"/>
                  </a:cubicBezTo>
                  <a:cubicBezTo>
                    <a:pt x="181948" y="30324"/>
                    <a:pt x="142959" y="56318"/>
                    <a:pt x="121299" y="60649"/>
                  </a:cubicBezTo>
                  <a:cubicBezTo>
                    <a:pt x="134295" y="12997"/>
                    <a:pt x="155956" y="0"/>
                    <a:pt x="186281" y="0"/>
                  </a:cubicBezTo>
                  <a:close/>
                  <a:moveTo>
                    <a:pt x="181948" y="402842"/>
                  </a:moveTo>
                  <a:cubicBezTo>
                    <a:pt x="103971" y="402842"/>
                    <a:pt x="142959" y="441831"/>
                    <a:pt x="129962" y="515477"/>
                  </a:cubicBezTo>
                  <a:cubicBezTo>
                    <a:pt x="164620" y="493816"/>
                    <a:pt x="242597" y="459160"/>
                    <a:pt x="264258" y="411506"/>
                  </a:cubicBezTo>
                  <a:cubicBezTo>
                    <a:pt x="238266" y="407175"/>
                    <a:pt x="194945" y="402842"/>
                    <a:pt x="181948" y="402842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494170F-C824-6C1E-3E11-60942C58B047}"/>
                </a:ext>
              </a:extLst>
            </p:cNvPr>
            <p:cNvSpPr/>
            <p:nvPr/>
          </p:nvSpPr>
          <p:spPr>
            <a:xfrm>
              <a:off x="5101252" y="2640665"/>
              <a:ext cx="818639" cy="792688"/>
            </a:xfrm>
            <a:custGeom>
              <a:avLst/>
              <a:gdLst>
                <a:gd name="connsiteX0" fmla="*/ 736372 w 818639"/>
                <a:gd name="connsiteY0" fmla="*/ 0 h 792688"/>
                <a:gd name="connsiteX1" fmla="*/ 792690 w 818639"/>
                <a:gd name="connsiteY1" fmla="*/ 34658 h 792688"/>
                <a:gd name="connsiteX2" fmla="*/ 688720 w 818639"/>
                <a:gd name="connsiteY2" fmla="*/ 181950 h 792688"/>
                <a:gd name="connsiteX3" fmla="*/ 697384 w 818639"/>
                <a:gd name="connsiteY3" fmla="*/ 186237 h 792688"/>
                <a:gd name="connsiteX4" fmla="*/ 753700 w 818639"/>
                <a:gd name="connsiteY4" fmla="*/ 173284 h 792688"/>
                <a:gd name="connsiteX5" fmla="*/ 818639 w 818639"/>
                <a:gd name="connsiteY5" fmla="*/ 207898 h 792688"/>
                <a:gd name="connsiteX6" fmla="*/ 749369 w 818639"/>
                <a:gd name="connsiteY6" fmla="*/ 225226 h 792688"/>
                <a:gd name="connsiteX7" fmla="*/ 615074 w 818639"/>
                <a:gd name="connsiteY7" fmla="*/ 290208 h 792688"/>
                <a:gd name="connsiteX8" fmla="*/ 563088 w 818639"/>
                <a:gd name="connsiteY8" fmla="*/ 242556 h 792688"/>
                <a:gd name="connsiteX9" fmla="*/ 303205 w 818639"/>
                <a:gd name="connsiteY9" fmla="*/ 558755 h 792688"/>
                <a:gd name="connsiteX10" fmla="*/ 281544 w 818639"/>
                <a:gd name="connsiteY10" fmla="*/ 641065 h 792688"/>
                <a:gd name="connsiteX11" fmla="*/ 203567 w 818639"/>
                <a:gd name="connsiteY11" fmla="*/ 792688 h 792688"/>
                <a:gd name="connsiteX12" fmla="*/ 151582 w 818639"/>
                <a:gd name="connsiteY12" fmla="*/ 732039 h 792688"/>
                <a:gd name="connsiteX13" fmla="*/ 246887 w 818639"/>
                <a:gd name="connsiteY13" fmla="*/ 567419 h 792688"/>
                <a:gd name="connsiteX14" fmla="*/ 259884 w 818639"/>
                <a:gd name="connsiteY14" fmla="*/ 515477 h 792688"/>
                <a:gd name="connsiteX15" fmla="*/ 264217 w 818639"/>
                <a:gd name="connsiteY15" fmla="*/ 463492 h 792688"/>
                <a:gd name="connsiteX16" fmla="*/ 216562 w 818639"/>
                <a:gd name="connsiteY16" fmla="*/ 329196 h 792688"/>
                <a:gd name="connsiteX17" fmla="*/ 69315 w 818639"/>
                <a:gd name="connsiteY17" fmla="*/ 385515 h 792688"/>
                <a:gd name="connsiteX18" fmla="*/ 0 w 818639"/>
                <a:gd name="connsiteY18" fmla="*/ 316201 h 792688"/>
                <a:gd name="connsiteX19" fmla="*/ 359523 w 818639"/>
                <a:gd name="connsiteY19" fmla="*/ 17330 h 792688"/>
                <a:gd name="connsiteX20" fmla="*/ 437500 w 818639"/>
                <a:gd name="connsiteY20" fmla="*/ 82310 h 792688"/>
                <a:gd name="connsiteX21" fmla="*/ 220895 w 818639"/>
                <a:gd name="connsiteY21" fmla="*/ 294541 h 792688"/>
                <a:gd name="connsiteX22" fmla="*/ 233892 w 818639"/>
                <a:gd name="connsiteY22" fmla="*/ 303205 h 792688"/>
                <a:gd name="connsiteX23" fmla="*/ 316202 w 818639"/>
                <a:gd name="connsiteY23" fmla="*/ 463492 h 792688"/>
                <a:gd name="connsiteX24" fmla="*/ 736372 w 818639"/>
                <a:gd name="connsiteY24" fmla="*/ 0 h 79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18639" h="792688">
                  <a:moveTo>
                    <a:pt x="736372" y="0"/>
                  </a:moveTo>
                  <a:cubicBezTo>
                    <a:pt x="749369" y="0"/>
                    <a:pt x="792690" y="25994"/>
                    <a:pt x="792690" y="34658"/>
                  </a:cubicBezTo>
                  <a:cubicBezTo>
                    <a:pt x="792690" y="43321"/>
                    <a:pt x="723375" y="134295"/>
                    <a:pt x="688720" y="181950"/>
                  </a:cubicBezTo>
                  <a:cubicBezTo>
                    <a:pt x="688720" y="181950"/>
                    <a:pt x="684387" y="186237"/>
                    <a:pt x="697384" y="186237"/>
                  </a:cubicBezTo>
                  <a:cubicBezTo>
                    <a:pt x="706048" y="186237"/>
                    <a:pt x="745036" y="173284"/>
                    <a:pt x="753700" y="173284"/>
                  </a:cubicBezTo>
                  <a:cubicBezTo>
                    <a:pt x="779694" y="173284"/>
                    <a:pt x="784027" y="164620"/>
                    <a:pt x="818639" y="207898"/>
                  </a:cubicBezTo>
                  <a:cubicBezTo>
                    <a:pt x="797022" y="207898"/>
                    <a:pt x="766697" y="216562"/>
                    <a:pt x="749369" y="225226"/>
                  </a:cubicBezTo>
                  <a:cubicBezTo>
                    <a:pt x="723375" y="233892"/>
                    <a:pt x="645398" y="290208"/>
                    <a:pt x="615074" y="290208"/>
                  </a:cubicBezTo>
                  <a:cubicBezTo>
                    <a:pt x="584749" y="290208"/>
                    <a:pt x="602077" y="277211"/>
                    <a:pt x="563088" y="242556"/>
                  </a:cubicBezTo>
                  <a:cubicBezTo>
                    <a:pt x="467782" y="333529"/>
                    <a:pt x="355190" y="450497"/>
                    <a:pt x="303205" y="558755"/>
                  </a:cubicBezTo>
                  <a:cubicBezTo>
                    <a:pt x="290208" y="580416"/>
                    <a:pt x="290208" y="615073"/>
                    <a:pt x="281544" y="641065"/>
                  </a:cubicBezTo>
                  <a:cubicBezTo>
                    <a:pt x="268548" y="688718"/>
                    <a:pt x="246887" y="745036"/>
                    <a:pt x="203567" y="792688"/>
                  </a:cubicBezTo>
                  <a:cubicBezTo>
                    <a:pt x="181907" y="766696"/>
                    <a:pt x="151582" y="753700"/>
                    <a:pt x="151582" y="732039"/>
                  </a:cubicBezTo>
                  <a:cubicBezTo>
                    <a:pt x="151582" y="723375"/>
                    <a:pt x="216562" y="623737"/>
                    <a:pt x="246887" y="567419"/>
                  </a:cubicBezTo>
                  <a:cubicBezTo>
                    <a:pt x="255553" y="550091"/>
                    <a:pt x="255553" y="532763"/>
                    <a:pt x="259884" y="515477"/>
                  </a:cubicBezTo>
                  <a:cubicBezTo>
                    <a:pt x="259884" y="498149"/>
                    <a:pt x="264217" y="476489"/>
                    <a:pt x="264217" y="463492"/>
                  </a:cubicBezTo>
                  <a:cubicBezTo>
                    <a:pt x="264217" y="441831"/>
                    <a:pt x="255553" y="329196"/>
                    <a:pt x="216562" y="329196"/>
                  </a:cubicBezTo>
                  <a:cubicBezTo>
                    <a:pt x="177574" y="329196"/>
                    <a:pt x="73646" y="385515"/>
                    <a:pt x="69315" y="385515"/>
                  </a:cubicBezTo>
                  <a:cubicBezTo>
                    <a:pt x="47655" y="385515"/>
                    <a:pt x="12997" y="329196"/>
                    <a:pt x="0" y="316201"/>
                  </a:cubicBezTo>
                  <a:cubicBezTo>
                    <a:pt x="125588" y="233892"/>
                    <a:pt x="229559" y="155956"/>
                    <a:pt x="359523" y="17330"/>
                  </a:cubicBezTo>
                  <a:cubicBezTo>
                    <a:pt x="389848" y="38989"/>
                    <a:pt x="437500" y="38989"/>
                    <a:pt x="437500" y="82310"/>
                  </a:cubicBezTo>
                  <a:cubicBezTo>
                    <a:pt x="437500" y="103971"/>
                    <a:pt x="268548" y="251219"/>
                    <a:pt x="220895" y="294541"/>
                  </a:cubicBezTo>
                  <a:cubicBezTo>
                    <a:pt x="225228" y="298872"/>
                    <a:pt x="229559" y="303205"/>
                    <a:pt x="233892" y="303205"/>
                  </a:cubicBezTo>
                  <a:cubicBezTo>
                    <a:pt x="303205" y="324865"/>
                    <a:pt x="311869" y="415839"/>
                    <a:pt x="316202" y="463492"/>
                  </a:cubicBezTo>
                  <a:cubicBezTo>
                    <a:pt x="376851" y="381182"/>
                    <a:pt x="658395" y="0"/>
                    <a:pt x="736372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733128E-1103-FE1C-3C84-58F67BFD8453}"/>
                </a:ext>
              </a:extLst>
            </p:cNvPr>
            <p:cNvSpPr/>
            <p:nvPr/>
          </p:nvSpPr>
          <p:spPr>
            <a:xfrm>
              <a:off x="6487352" y="2666659"/>
              <a:ext cx="671390" cy="866291"/>
            </a:xfrm>
            <a:custGeom>
              <a:avLst/>
              <a:gdLst>
                <a:gd name="connsiteX0" fmla="*/ 177574 w 671390"/>
                <a:gd name="connsiteY0" fmla="*/ 0 h 866291"/>
                <a:gd name="connsiteX1" fmla="*/ 298872 w 671390"/>
                <a:gd name="connsiteY1" fmla="*/ 121298 h 866291"/>
                <a:gd name="connsiteX2" fmla="*/ 199234 w 671390"/>
                <a:gd name="connsiteY2" fmla="*/ 329196 h 866291"/>
                <a:gd name="connsiteX3" fmla="*/ 303205 w 671390"/>
                <a:gd name="connsiteY3" fmla="*/ 368185 h 866291"/>
                <a:gd name="connsiteX4" fmla="*/ 420173 w 671390"/>
                <a:gd name="connsiteY4" fmla="*/ 320532 h 866291"/>
                <a:gd name="connsiteX5" fmla="*/ 671390 w 671390"/>
                <a:gd name="connsiteY5" fmla="*/ 272878 h 866291"/>
                <a:gd name="connsiteX6" fmla="*/ 654062 w 671390"/>
                <a:gd name="connsiteY6" fmla="*/ 290207 h 866291"/>
                <a:gd name="connsiteX7" fmla="*/ 381182 w 671390"/>
                <a:gd name="connsiteY7" fmla="*/ 424503 h 866291"/>
                <a:gd name="connsiteX8" fmla="*/ 437500 w 671390"/>
                <a:gd name="connsiteY8" fmla="*/ 567419 h 866291"/>
                <a:gd name="connsiteX9" fmla="*/ 121257 w 671390"/>
                <a:gd name="connsiteY9" fmla="*/ 866291 h 866291"/>
                <a:gd name="connsiteX10" fmla="*/ 0 w 671390"/>
                <a:gd name="connsiteY10" fmla="*/ 818680 h 866291"/>
                <a:gd name="connsiteX11" fmla="*/ 47653 w 671390"/>
                <a:gd name="connsiteY11" fmla="*/ 831676 h 866291"/>
                <a:gd name="connsiteX12" fmla="*/ 389848 w 671390"/>
                <a:gd name="connsiteY12" fmla="*/ 528428 h 866291"/>
                <a:gd name="connsiteX13" fmla="*/ 359523 w 671390"/>
                <a:gd name="connsiteY13" fmla="*/ 433167 h 866291"/>
                <a:gd name="connsiteX14" fmla="*/ 56318 w 671390"/>
                <a:gd name="connsiteY14" fmla="*/ 576083 h 866291"/>
                <a:gd name="connsiteX15" fmla="*/ 8664 w 671390"/>
                <a:gd name="connsiteY15" fmla="*/ 519764 h 866291"/>
                <a:gd name="connsiteX16" fmla="*/ 272881 w 671390"/>
                <a:gd name="connsiteY16" fmla="*/ 381181 h 866291"/>
                <a:gd name="connsiteX17" fmla="*/ 173243 w 671390"/>
                <a:gd name="connsiteY17" fmla="*/ 350857 h 866291"/>
                <a:gd name="connsiteX18" fmla="*/ 142916 w 671390"/>
                <a:gd name="connsiteY18" fmla="*/ 303202 h 866291"/>
                <a:gd name="connsiteX19" fmla="*/ 259884 w 671390"/>
                <a:gd name="connsiteY19" fmla="*/ 86641 h 866291"/>
                <a:gd name="connsiteX20" fmla="*/ 173243 w 671390"/>
                <a:gd name="connsiteY20" fmla="*/ 17327 h 866291"/>
                <a:gd name="connsiteX21" fmla="*/ 181907 w 671390"/>
                <a:gd name="connsiteY21" fmla="*/ 12995 h 866291"/>
                <a:gd name="connsiteX22" fmla="*/ 155913 w 671390"/>
                <a:gd name="connsiteY22" fmla="*/ 8664 h 866291"/>
                <a:gd name="connsiteX23" fmla="*/ 177574 w 671390"/>
                <a:gd name="connsiteY23" fmla="*/ 0 h 866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71390" h="866291">
                  <a:moveTo>
                    <a:pt x="177574" y="0"/>
                  </a:moveTo>
                  <a:cubicBezTo>
                    <a:pt x="255553" y="0"/>
                    <a:pt x="298872" y="73646"/>
                    <a:pt x="298872" y="121298"/>
                  </a:cubicBezTo>
                  <a:cubicBezTo>
                    <a:pt x="298872" y="181904"/>
                    <a:pt x="233892" y="272878"/>
                    <a:pt x="199234" y="329196"/>
                  </a:cubicBezTo>
                  <a:cubicBezTo>
                    <a:pt x="233892" y="329196"/>
                    <a:pt x="303205" y="368185"/>
                    <a:pt x="303205" y="368185"/>
                  </a:cubicBezTo>
                  <a:cubicBezTo>
                    <a:pt x="316202" y="368185"/>
                    <a:pt x="376851" y="333527"/>
                    <a:pt x="420173" y="320532"/>
                  </a:cubicBezTo>
                  <a:cubicBezTo>
                    <a:pt x="493773" y="290207"/>
                    <a:pt x="571752" y="285875"/>
                    <a:pt x="671390" y="272878"/>
                  </a:cubicBezTo>
                  <a:cubicBezTo>
                    <a:pt x="667059" y="277211"/>
                    <a:pt x="662726" y="285875"/>
                    <a:pt x="654062" y="290207"/>
                  </a:cubicBezTo>
                  <a:cubicBezTo>
                    <a:pt x="567420" y="342193"/>
                    <a:pt x="472115" y="381181"/>
                    <a:pt x="381182" y="424503"/>
                  </a:cubicBezTo>
                  <a:cubicBezTo>
                    <a:pt x="411507" y="463491"/>
                    <a:pt x="437500" y="532761"/>
                    <a:pt x="437500" y="567419"/>
                  </a:cubicBezTo>
                  <a:cubicBezTo>
                    <a:pt x="437500" y="745034"/>
                    <a:pt x="251220" y="866291"/>
                    <a:pt x="121257" y="866291"/>
                  </a:cubicBezTo>
                  <a:cubicBezTo>
                    <a:pt x="77979" y="866291"/>
                    <a:pt x="43322" y="853294"/>
                    <a:pt x="0" y="818680"/>
                  </a:cubicBezTo>
                  <a:cubicBezTo>
                    <a:pt x="17328" y="827344"/>
                    <a:pt x="38989" y="831676"/>
                    <a:pt x="47653" y="831676"/>
                  </a:cubicBezTo>
                  <a:cubicBezTo>
                    <a:pt x="164577" y="831676"/>
                    <a:pt x="389848" y="675720"/>
                    <a:pt x="389848" y="528428"/>
                  </a:cubicBezTo>
                  <a:cubicBezTo>
                    <a:pt x="389848" y="502480"/>
                    <a:pt x="372518" y="454827"/>
                    <a:pt x="359523" y="433167"/>
                  </a:cubicBezTo>
                  <a:cubicBezTo>
                    <a:pt x="320533" y="446162"/>
                    <a:pt x="82310" y="576083"/>
                    <a:pt x="56318" y="576083"/>
                  </a:cubicBezTo>
                  <a:cubicBezTo>
                    <a:pt x="34658" y="576083"/>
                    <a:pt x="8664" y="532761"/>
                    <a:pt x="8664" y="519764"/>
                  </a:cubicBezTo>
                  <a:cubicBezTo>
                    <a:pt x="8664" y="506769"/>
                    <a:pt x="212231" y="411506"/>
                    <a:pt x="272881" y="381181"/>
                  </a:cubicBezTo>
                  <a:cubicBezTo>
                    <a:pt x="242556" y="368185"/>
                    <a:pt x="203567" y="368185"/>
                    <a:pt x="173243" y="350857"/>
                  </a:cubicBezTo>
                  <a:cubicBezTo>
                    <a:pt x="155913" y="342193"/>
                    <a:pt x="142916" y="316199"/>
                    <a:pt x="142916" y="303202"/>
                  </a:cubicBezTo>
                  <a:cubicBezTo>
                    <a:pt x="142916" y="281542"/>
                    <a:pt x="259884" y="181904"/>
                    <a:pt x="259884" y="86641"/>
                  </a:cubicBezTo>
                  <a:cubicBezTo>
                    <a:pt x="259884" y="43321"/>
                    <a:pt x="212231" y="25991"/>
                    <a:pt x="173243" y="17327"/>
                  </a:cubicBezTo>
                  <a:cubicBezTo>
                    <a:pt x="173243" y="17327"/>
                    <a:pt x="177574" y="17327"/>
                    <a:pt x="181907" y="12995"/>
                  </a:cubicBezTo>
                  <a:cubicBezTo>
                    <a:pt x="173243" y="8664"/>
                    <a:pt x="164577" y="8664"/>
                    <a:pt x="155913" y="8664"/>
                  </a:cubicBezTo>
                  <a:cubicBezTo>
                    <a:pt x="160246" y="4331"/>
                    <a:pt x="168910" y="0"/>
                    <a:pt x="177574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339E6CD-87EA-8549-0A27-B7CA58D795F6}"/>
                </a:ext>
              </a:extLst>
            </p:cNvPr>
            <p:cNvSpPr/>
            <p:nvPr/>
          </p:nvSpPr>
          <p:spPr>
            <a:xfrm>
              <a:off x="6197144" y="2831235"/>
              <a:ext cx="433124" cy="459159"/>
            </a:xfrm>
            <a:custGeom>
              <a:avLst/>
              <a:gdLst>
                <a:gd name="connsiteX0" fmla="*/ 350858 w 433124"/>
                <a:gd name="connsiteY0" fmla="*/ 0 h 459159"/>
                <a:gd name="connsiteX1" fmla="*/ 433124 w 433124"/>
                <a:gd name="connsiteY1" fmla="*/ 12995 h 459159"/>
                <a:gd name="connsiteX2" fmla="*/ 433124 w 433124"/>
                <a:gd name="connsiteY2" fmla="*/ 25992 h 459159"/>
                <a:gd name="connsiteX3" fmla="*/ 203565 w 433124"/>
                <a:gd name="connsiteY3" fmla="*/ 121299 h 459159"/>
                <a:gd name="connsiteX4" fmla="*/ 242556 w 433124"/>
                <a:gd name="connsiteY4" fmla="*/ 272922 h 459159"/>
                <a:gd name="connsiteX5" fmla="*/ 290208 w 433124"/>
                <a:gd name="connsiteY5" fmla="*/ 147290 h 459159"/>
                <a:gd name="connsiteX6" fmla="*/ 311869 w 433124"/>
                <a:gd name="connsiteY6" fmla="*/ 194945 h 459159"/>
                <a:gd name="connsiteX7" fmla="*/ 298872 w 433124"/>
                <a:gd name="connsiteY7" fmla="*/ 268591 h 459159"/>
                <a:gd name="connsiteX8" fmla="*/ 268548 w 433124"/>
                <a:gd name="connsiteY8" fmla="*/ 350857 h 459159"/>
                <a:gd name="connsiteX9" fmla="*/ 307536 w 433124"/>
                <a:gd name="connsiteY9" fmla="*/ 424503 h 459159"/>
                <a:gd name="connsiteX10" fmla="*/ 307536 w 433124"/>
                <a:gd name="connsiteY10" fmla="*/ 437498 h 459159"/>
                <a:gd name="connsiteX11" fmla="*/ 251220 w 433124"/>
                <a:gd name="connsiteY11" fmla="*/ 385513 h 459159"/>
                <a:gd name="connsiteX12" fmla="*/ 199234 w 433124"/>
                <a:gd name="connsiteY12" fmla="*/ 428834 h 459159"/>
                <a:gd name="connsiteX13" fmla="*/ 129921 w 433124"/>
                <a:gd name="connsiteY13" fmla="*/ 459159 h 459159"/>
                <a:gd name="connsiteX14" fmla="*/ 43322 w 433124"/>
                <a:gd name="connsiteY14" fmla="*/ 450495 h 459159"/>
                <a:gd name="connsiteX15" fmla="*/ 125588 w 433124"/>
                <a:gd name="connsiteY15" fmla="*/ 433167 h 459159"/>
                <a:gd name="connsiteX16" fmla="*/ 216562 w 433124"/>
                <a:gd name="connsiteY16" fmla="*/ 333571 h 459159"/>
                <a:gd name="connsiteX17" fmla="*/ 147249 w 433124"/>
                <a:gd name="connsiteY17" fmla="*/ 142959 h 459159"/>
                <a:gd name="connsiteX18" fmla="*/ 0 w 433124"/>
                <a:gd name="connsiteY18" fmla="*/ 251261 h 459159"/>
                <a:gd name="connsiteX19" fmla="*/ 30325 w 433124"/>
                <a:gd name="connsiteY19" fmla="*/ 186281 h 459159"/>
                <a:gd name="connsiteX20" fmla="*/ 350858 w 433124"/>
                <a:gd name="connsiteY20" fmla="*/ 0 h 45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33124" h="459159">
                  <a:moveTo>
                    <a:pt x="350858" y="0"/>
                  </a:moveTo>
                  <a:cubicBezTo>
                    <a:pt x="363854" y="0"/>
                    <a:pt x="407133" y="4331"/>
                    <a:pt x="433124" y="12995"/>
                  </a:cubicBezTo>
                  <a:lnTo>
                    <a:pt x="433124" y="25992"/>
                  </a:lnTo>
                  <a:cubicBezTo>
                    <a:pt x="385515" y="38989"/>
                    <a:pt x="203565" y="103971"/>
                    <a:pt x="203565" y="121299"/>
                  </a:cubicBezTo>
                  <a:cubicBezTo>
                    <a:pt x="203565" y="134295"/>
                    <a:pt x="229559" y="225269"/>
                    <a:pt x="242556" y="272922"/>
                  </a:cubicBezTo>
                  <a:cubicBezTo>
                    <a:pt x="264217" y="233933"/>
                    <a:pt x="281544" y="181948"/>
                    <a:pt x="290208" y="147290"/>
                  </a:cubicBezTo>
                  <a:cubicBezTo>
                    <a:pt x="311869" y="160287"/>
                    <a:pt x="311869" y="181948"/>
                    <a:pt x="311869" y="194945"/>
                  </a:cubicBezTo>
                  <a:cubicBezTo>
                    <a:pt x="311869" y="207941"/>
                    <a:pt x="303205" y="246930"/>
                    <a:pt x="298872" y="268591"/>
                  </a:cubicBezTo>
                  <a:cubicBezTo>
                    <a:pt x="294541" y="290251"/>
                    <a:pt x="268548" y="337904"/>
                    <a:pt x="268548" y="350857"/>
                  </a:cubicBezTo>
                  <a:cubicBezTo>
                    <a:pt x="268548" y="359521"/>
                    <a:pt x="290208" y="398510"/>
                    <a:pt x="307536" y="424503"/>
                  </a:cubicBezTo>
                  <a:lnTo>
                    <a:pt x="307536" y="437498"/>
                  </a:lnTo>
                  <a:cubicBezTo>
                    <a:pt x="290208" y="428834"/>
                    <a:pt x="272880" y="407174"/>
                    <a:pt x="251220" y="385513"/>
                  </a:cubicBezTo>
                  <a:cubicBezTo>
                    <a:pt x="238223" y="398510"/>
                    <a:pt x="220895" y="415838"/>
                    <a:pt x="199234" y="428834"/>
                  </a:cubicBezTo>
                  <a:cubicBezTo>
                    <a:pt x="177574" y="441831"/>
                    <a:pt x="138585" y="459159"/>
                    <a:pt x="129921" y="459159"/>
                  </a:cubicBezTo>
                  <a:cubicBezTo>
                    <a:pt x="116924" y="459159"/>
                    <a:pt x="73603" y="454828"/>
                    <a:pt x="43322" y="450495"/>
                  </a:cubicBezTo>
                  <a:cubicBezTo>
                    <a:pt x="60606" y="450495"/>
                    <a:pt x="99597" y="446162"/>
                    <a:pt x="125588" y="433167"/>
                  </a:cubicBezTo>
                  <a:cubicBezTo>
                    <a:pt x="151582" y="420170"/>
                    <a:pt x="216562" y="346524"/>
                    <a:pt x="216562" y="333571"/>
                  </a:cubicBezTo>
                  <a:cubicBezTo>
                    <a:pt x="216562" y="324907"/>
                    <a:pt x="160246" y="142959"/>
                    <a:pt x="147249" y="142959"/>
                  </a:cubicBezTo>
                  <a:cubicBezTo>
                    <a:pt x="138585" y="142959"/>
                    <a:pt x="47655" y="216605"/>
                    <a:pt x="0" y="251261"/>
                  </a:cubicBezTo>
                  <a:cubicBezTo>
                    <a:pt x="8664" y="229600"/>
                    <a:pt x="21661" y="207941"/>
                    <a:pt x="30325" y="186281"/>
                  </a:cubicBezTo>
                  <a:cubicBezTo>
                    <a:pt x="77936" y="82310"/>
                    <a:pt x="255551" y="0"/>
                    <a:pt x="350858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15B893A-BEA5-EEBA-98B1-0C43AD1FB561}"/>
                </a:ext>
              </a:extLst>
            </p:cNvPr>
            <p:cNvSpPr/>
            <p:nvPr/>
          </p:nvSpPr>
          <p:spPr>
            <a:xfrm>
              <a:off x="7262713" y="2848563"/>
              <a:ext cx="662726" cy="428834"/>
            </a:xfrm>
            <a:custGeom>
              <a:avLst/>
              <a:gdLst>
                <a:gd name="connsiteX0" fmla="*/ 346526 w 662726"/>
                <a:gd name="connsiteY0" fmla="*/ 0 h 428834"/>
                <a:gd name="connsiteX1" fmla="*/ 584747 w 662726"/>
                <a:gd name="connsiteY1" fmla="*/ 69313 h 428834"/>
                <a:gd name="connsiteX2" fmla="*/ 662726 w 662726"/>
                <a:gd name="connsiteY2" fmla="*/ 194945 h 428834"/>
                <a:gd name="connsiteX3" fmla="*/ 372518 w 662726"/>
                <a:gd name="connsiteY3" fmla="*/ 385515 h 428834"/>
                <a:gd name="connsiteX4" fmla="*/ 168909 w 662726"/>
                <a:gd name="connsiteY4" fmla="*/ 320576 h 428834"/>
                <a:gd name="connsiteX5" fmla="*/ 251219 w 662726"/>
                <a:gd name="connsiteY5" fmla="*/ 337860 h 428834"/>
                <a:gd name="connsiteX6" fmla="*/ 355190 w 662726"/>
                <a:gd name="connsiteY6" fmla="*/ 324865 h 428834"/>
                <a:gd name="connsiteX7" fmla="*/ 602076 w 662726"/>
                <a:gd name="connsiteY7" fmla="*/ 142959 h 428834"/>
                <a:gd name="connsiteX8" fmla="*/ 372518 w 662726"/>
                <a:gd name="connsiteY8" fmla="*/ 51985 h 428834"/>
                <a:gd name="connsiteX9" fmla="*/ 56275 w 662726"/>
                <a:gd name="connsiteY9" fmla="*/ 164620 h 428834"/>
                <a:gd name="connsiteX10" fmla="*/ 142916 w 662726"/>
                <a:gd name="connsiteY10" fmla="*/ 355190 h 428834"/>
                <a:gd name="connsiteX11" fmla="*/ 238222 w 662726"/>
                <a:gd name="connsiteY11" fmla="*/ 424503 h 428834"/>
                <a:gd name="connsiteX12" fmla="*/ 216562 w 662726"/>
                <a:gd name="connsiteY12" fmla="*/ 428834 h 428834"/>
                <a:gd name="connsiteX13" fmla="*/ 116924 w 662726"/>
                <a:gd name="connsiteY13" fmla="*/ 355190 h 428834"/>
                <a:gd name="connsiteX14" fmla="*/ 51942 w 662726"/>
                <a:gd name="connsiteY14" fmla="*/ 264258 h 428834"/>
                <a:gd name="connsiteX15" fmla="*/ 0 w 662726"/>
                <a:gd name="connsiteY15" fmla="*/ 99638 h 428834"/>
                <a:gd name="connsiteX16" fmla="*/ 12997 w 662726"/>
                <a:gd name="connsiteY16" fmla="*/ 69313 h 428834"/>
                <a:gd name="connsiteX17" fmla="*/ 34614 w 662726"/>
                <a:gd name="connsiteY17" fmla="*/ 95307 h 428834"/>
                <a:gd name="connsiteX18" fmla="*/ 346526 w 662726"/>
                <a:gd name="connsiteY18" fmla="*/ 0 h 42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2726" h="428834">
                  <a:moveTo>
                    <a:pt x="346526" y="0"/>
                  </a:moveTo>
                  <a:cubicBezTo>
                    <a:pt x="428793" y="0"/>
                    <a:pt x="498106" y="12997"/>
                    <a:pt x="584747" y="69313"/>
                  </a:cubicBezTo>
                  <a:cubicBezTo>
                    <a:pt x="636732" y="108303"/>
                    <a:pt x="662726" y="151623"/>
                    <a:pt x="662726" y="194945"/>
                  </a:cubicBezTo>
                  <a:cubicBezTo>
                    <a:pt x="662726" y="337860"/>
                    <a:pt x="454784" y="385515"/>
                    <a:pt x="372518" y="385515"/>
                  </a:cubicBezTo>
                  <a:cubicBezTo>
                    <a:pt x="307536" y="385515"/>
                    <a:pt x="233890" y="376849"/>
                    <a:pt x="168909" y="320576"/>
                  </a:cubicBezTo>
                  <a:cubicBezTo>
                    <a:pt x="194901" y="329196"/>
                    <a:pt x="242555" y="337860"/>
                    <a:pt x="251219" y="337860"/>
                  </a:cubicBezTo>
                  <a:cubicBezTo>
                    <a:pt x="264216" y="337860"/>
                    <a:pt x="320532" y="329196"/>
                    <a:pt x="355190" y="324865"/>
                  </a:cubicBezTo>
                  <a:cubicBezTo>
                    <a:pt x="446120" y="311912"/>
                    <a:pt x="602076" y="233933"/>
                    <a:pt x="602076" y="142959"/>
                  </a:cubicBezTo>
                  <a:cubicBezTo>
                    <a:pt x="602076" y="51985"/>
                    <a:pt x="398468" y="51985"/>
                    <a:pt x="372518" y="51985"/>
                  </a:cubicBezTo>
                  <a:cubicBezTo>
                    <a:pt x="342193" y="51985"/>
                    <a:pt x="56275" y="64982"/>
                    <a:pt x="56275" y="164620"/>
                  </a:cubicBezTo>
                  <a:cubicBezTo>
                    <a:pt x="56275" y="199277"/>
                    <a:pt x="134252" y="342193"/>
                    <a:pt x="142916" y="355190"/>
                  </a:cubicBezTo>
                  <a:cubicBezTo>
                    <a:pt x="164576" y="385515"/>
                    <a:pt x="212231" y="407175"/>
                    <a:pt x="238222" y="424503"/>
                  </a:cubicBezTo>
                  <a:cubicBezTo>
                    <a:pt x="233890" y="424503"/>
                    <a:pt x="225226" y="428834"/>
                    <a:pt x="216562" y="428834"/>
                  </a:cubicBezTo>
                  <a:cubicBezTo>
                    <a:pt x="190570" y="428834"/>
                    <a:pt x="147249" y="394179"/>
                    <a:pt x="116924" y="355190"/>
                  </a:cubicBezTo>
                  <a:cubicBezTo>
                    <a:pt x="95263" y="324865"/>
                    <a:pt x="64939" y="294582"/>
                    <a:pt x="51942" y="264258"/>
                  </a:cubicBezTo>
                  <a:cubicBezTo>
                    <a:pt x="34614" y="229602"/>
                    <a:pt x="0" y="142959"/>
                    <a:pt x="0" y="99638"/>
                  </a:cubicBezTo>
                  <a:cubicBezTo>
                    <a:pt x="0" y="90974"/>
                    <a:pt x="8664" y="82310"/>
                    <a:pt x="12997" y="69313"/>
                  </a:cubicBezTo>
                  <a:cubicBezTo>
                    <a:pt x="21661" y="73646"/>
                    <a:pt x="30281" y="86643"/>
                    <a:pt x="34614" y="95307"/>
                  </a:cubicBezTo>
                  <a:cubicBezTo>
                    <a:pt x="99594" y="12997"/>
                    <a:pt x="259883" y="0"/>
                    <a:pt x="346526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6B51A60-D9B7-EDA0-E747-D3CDECD001B0}"/>
                </a:ext>
              </a:extLst>
            </p:cNvPr>
            <p:cNvSpPr/>
            <p:nvPr/>
          </p:nvSpPr>
          <p:spPr>
            <a:xfrm>
              <a:off x="7539925" y="2930873"/>
              <a:ext cx="112591" cy="212272"/>
            </a:xfrm>
            <a:custGeom>
              <a:avLst/>
              <a:gdLst>
                <a:gd name="connsiteX0" fmla="*/ 69315 w 112591"/>
                <a:gd name="connsiteY0" fmla="*/ 0 h 212272"/>
                <a:gd name="connsiteX1" fmla="*/ 112591 w 112591"/>
                <a:gd name="connsiteY1" fmla="*/ 34657 h 212272"/>
                <a:gd name="connsiteX2" fmla="*/ 34657 w 112591"/>
                <a:gd name="connsiteY2" fmla="*/ 212272 h 212272"/>
                <a:gd name="connsiteX3" fmla="*/ 0 w 112591"/>
                <a:gd name="connsiteY3" fmla="*/ 125631 h 212272"/>
                <a:gd name="connsiteX4" fmla="*/ 69315 w 112591"/>
                <a:gd name="connsiteY4" fmla="*/ 0 h 21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91" h="212272">
                  <a:moveTo>
                    <a:pt x="69315" y="0"/>
                  </a:moveTo>
                  <a:cubicBezTo>
                    <a:pt x="90974" y="0"/>
                    <a:pt x="112591" y="21661"/>
                    <a:pt x="112591" y="34657"/>
                  </a:cubicBezTo>
                  <a:cubicBezTo>
                    <a:pt x="112591" y="43321"/>
                    <a:pt x="56318" y="151623"/>
                    <a:pt x="34657" y="212272"/>
                  </a:cubicBezTo>
                  <a:cubicBezTo>
                    <a:pt x="17330" y="190613"/>
                    <a:pt x="0" y="151623"/>
                    <a:pt x="0" y="125631"/>
                  </a:cubicBezTo>
                  <a:cubicBezTo>
                    <a:pt x="0" y="103971"/>
                    <a:pt x="34657" y="0"/>
                    <a:pt x="69315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2EAC585-6D9F-FA71-FF4B-2BC97AFF91C8}"/>
                </a:ext>
              </a:extLst>
            </p:cNvPr>
            <p:cNvSpPr/>
            <p:nvPr/>
          </p:nvSpPr>
          <p:spPr>
            <a:xfrm>
              <a:off x="7431623" y="2948201"/>
              <a:ext cx="86641" cy="212274"/>
            </a:xfrm>
            <a:custGeom>
              <a:avLst/>
              <a:gdLst>
                <a:gd name="connsiteX0" fmla="*/ 43322 w 86641"/>
                <a:gd name="connsiteY0" fmla="*/ 0 h 212274"/>
                <a:gd name="connsiteX1" fmla="*/ 86641 w 86641"/>
                <a:gd name="connsiteY1" fmla="*/ 56318 h 212274"/>
                <a:gd name="connsiteX2" fmla="*/ 25992 w 86641"/>
                <a:gd name="connsiteY2" fmla="*/ 212274 h 212274"/>
                <a:gd name="connsiteX3" fmla="*/ 0 w 86641"/>
                <a:gd name="connsiteY3" fmla="*/ 164620 h 212274"/>
                <a:gd name="connsiteX4" fmla="*/ 56317 w 86641"/>
                <a:gd name="connsiteY4" fmla="*/ 21660 h 212274"/>
                <a:gd name="connsiteX5" fmla="*/ 43322 w 86641"/>
                <a:gd name="connsiteY5" fmla="*/ 0 h 212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641" h="212274">
                  <a:moveTo>
                    <a:pt x="43322" y="0"/>
                  </a:moveTo>
                  <a:cubicBezTo>
                    <a:pt x="64981" y="4333"/>
                    <a:pt x="86641" y="34657"/>
                    <a:pt x="86641" y="56318"/>
                  </a:cubicBezTo>
                  <a:cubicBezTo>
                    <a:pt x="86641" y="95307"/>
                    <a:pt x="47653" y="186280"/>
                    <a:pt x="25992" y="212274"/>
                  </a:cubicBezTo>
                  <a:cubicBezTo>
                    <a:pt x="8664" y="199277"/>
                    <a:pt x="0" y="177616"/>
                    <a:pt x="0" y="164620"/>
                  </a:cubicBezTo>
                  <a:cubicBezTo>
                    <a:pt x="0" y="151625"/>
                    <a:pt x="56317" y="30324"/>
                    <a:pt x="56317" y="21660"/>
                  </a:cubicBezTo>
                  <a:cubicBezTo>
                    <a:pt x="56317" y="8665"/>
                    <a:pt x="47653" y="8665"/>
                    <a:pt x="43322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E374C19-3B39-F92B-CBC6-0BA3D93FD4D1}"/>
                </a:ext>
              </a:extLst>
            </p:cNvPr>
            <p:cNvSpPr/>
            <p:nvPr/>
          </p:nvSpPr>
          <p:spPr>
            <a:xfrm>
              <a:off x="5499764" y="2952534"/>
              <a:ext cx="342193" cy="541469"/>
            </a:xfrm>
            <a:custGeom>
              <a:avLst/>
              <a:gdLst>
                <a:gd name="connsiteX0" fmla="*/ 277211 w 342193"/>
                <a:gd name="connsiteY0" fmla="*/ 0 h 541469"/>
                <a:gd name="connsiteX1" fmla="*/ 259883 w 342193"/>
                <a:gd name="connsiteY1" fmla="*/ 21660 h 541469"/>
                <a:gd name="connsiteX2" fmla="*/ 342193 w 342193"/>
                <a:gd name="connsiteY2" fmla="*/ 324863 h 541469"/>
                <a:gd name="connsiteX3" fmla="*/ 142916 w 342193"/>
                <a:gd name="connsiteY3" fmla="*/ 541469 h 541469"/>
                <a:gd name="connsiteX4" fmla="*/ 0 w 342193"/>
                <a:gd name="connsiteY4" fmla="*/ 502480 h 541469"/>
                <a:gd name="connsiteX5" fmla="*/ 60606 w 342193"/>
                <a:gd name="connsiteY5" fmla="*/ 511144 h 541469"/>
                <a:gd name="connsiteX6" fmla="*/ 264214 w 342193"/>
                <a:gd name="connsiteY6" fmla="*/ 424503 h 541469"/>
                <a:gd name="connsiteX7" fmla="*/ 294539 w 342193"/>
                <a:gd name="connsiteY7" fmla="*/ 329196 h 541469"/>
                <a:gd name="connsiteX8" fmla="*/ 294539 w 342193"/>
                <a:gd name="connsiteY8" fmla="*/ 233889 h 541469"/>
                <a:gd name="connsiteX9" fmla="*/ 281544 w 342193"/>
                <a:gd name="connsiteY9" fmla="*/ 164620 h 541469"/>
                <a:gd name="connsiteX10" fmla="*/ 186237 w 342193"/>
                <a:gd name="connsiteY10" fmla="*/ 268547 h 541469"/>
                <a:gd name="connsiteX11" fmla="*/ 268547 w 342193"/>
                <a:gd name="connsiteY11" fmla="*/ 229558 h 541469"/>
                <a:gd name="connsiteX12" fmla="*/ 95263 w 342193"/>
                <a:gd name="connsiteY12" fmla="*/ 359521 h 541469"/>
                <a:gd name="connsiteX13" fmla="*/ 82266 w 342193"/>
                <a:gd name="connsiteY13" fmla="*/ 355190 h 541469"/>
                <a:gd name="connsiteX14" fmla="*/ 51985 w 342193"/>
                <a:gd name="connsiteY14" fmla="*/ 316199 h 541469"/>
                <a:gd name="connsiteX15" fmla="*/ 272878 w 342193"/>
                <a:gd name="connsiteY15" fmla="*/ 134295 h 541469"/>
                <a:gd name="connsiteX16" fmla="*/ 277211 w 342193"/>
                <a:gd name="connsiteY16" fmla="*/ 125631 h 541469"/>
                <a:gd name="connsiteX17" fmla="*/ 251219 w 342193"/>
                <a:gd name="connsiteY17" fmla="*/ 47652 h 541469"/>
                <a:gd name="connsiteX18" fmla="*/ 233890 w 342193"/>
                <a:gd name="connsiteY18" fmla="*/ 21660 h 541469"/>
                <a:gd name="connsiteX19" fmla="*/ 277211 w 342193"/>
                <a:gd name="connsiteY19" fmla="*/ 0 h 541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2193" h="541469">
                  <a:moveTo>
                    <a:pt x="277211" y="0"/>
                  </a:moveTo>
                  <a:cubicBezTo>
                    <a:pt x="272878" y="4332"/>
                    <a:pt x="268547" y="12996"/>
                    <a:pt x="259883" y="21660"/>
                  </a:cubicBezTo>
                  <a:cubicBezTo>
                    <a:pt x="316200" y="82310"/>
                    <a:pt x="342193" y="233889"/>
                    <a:pt x="342193" y="324863"/>
                  </a:cubicBezTo>
                  <a:cubicBezTo>
                    <a:pt x="342193" y="472155"/>
                    <a:pt x="303205" y="541469"/>
                    <a:pt x="142916" y="541469"/>
                  </a:cubicBezTo>
                  <a:cubicBezTo>
                    <a:pt x="73603" y="541469"/>
                    <a:pt x="86599" y="528474"/>
                    <a:pt x="0" y="502480"/>
                  </a:cubicBezTo>
                  <a:cubicBezTo>
                    <a:pt x="21661" y="506813"/>
                    <a:pt x="51985" y="511144"/>
                    <a:pt x="60606" y="511144"/>
                  </a:cubicBezTo>
                  <a:cubicBezTo>
                    <a:pt x="112591" y="511144"/>
                    <a:pt x="229559" y="480819"/>
                    <a:pt x="264214" y="424503"/>
                  </a:cubicBezTo>
                  <a:cubicBezTo>
                    <a:pt x="281544" y="394178"/>
                    <a:pt x="290208" y="359521"/>
                    <a:pt x="294539" y="329196"/>
                  </a:cubicBezTo>
                  <a:lnTo>
                    <a:pt x="294539" y="233889"/>
                  </a:lnTo>
                  <a:cubicBezTo>
                    <a:pt x="290208" y="216605"/>
                    <a:pt x="285875" y="190611"/>
                    <a:pt x="281544" y="164620"/>
                  </a:cubicBezTo>
                  <a:cubicBezTo>
                    <a:pt x="242554" y="199277"/>
                    <a:pt x="207898" y="220894"/>
                    <a:pt x="186237" y="268547"/>
                  </a:cubicBezTo>
                  <a:cubicBezTo>
                    <a:pt x="216562" y="255550"/>
                    <a:pt x="242554" y="238222"/>
                    <a:pt x="268547" y="229558"/>
                  </a:cubicBezTo>
                  <a:cubicBezTo>
                    <a:pt x="246886" y="268547"/>
                    <a:pt x="138583" y="359521"/>
                    <a:pt x="95263" y="359521"/>
                  </a:cubicBezTo>
                  <a:cubicBezTo>
                    <a:pt x="82266" y="359521"/>
                    <a:pt x="86599" y="359521"/>
                    <a:pt x="82266" y="355190"/>
                  </a:cubicBezTo>
                  <a:cubicBezTo>
                    <a:pt x="77934" y="346524"/>
                    <a:pt x="51985" y="329196"/>
                    <a:pt x="51985" y="316199"/>
                  </a:cubicBezTo>
                  <a:cubicBezTo>
                    <a:pt x="51985" y="272878"/>
                    <a:pt x="220895" y="155956"/>
                    <a:pt x="272878" y="134295"/>
                  </a:cubicBezTo>
                  <a:cubicBezTo>
                    <a:pt x="277211" y="134295"/>
                    <a:pt x="277211" y="138628"/>
                    <a:pt x="277211" y="125631"/>
                  </a:cubicBezTo>
                  <a:cubicBezTo>
                    <a:pt x="277211" y="116967"/>
                    <a:pt x="264214" y="69313"/>
                    <a:pt x="251219" y="47652"/>
                  </a:cubicBezTo>
                  <a:cubicBezTo>
                    <a:pt x="246886" y="34657"/>
                    <a:pt x="242554" y="30324"/>
                    <a:pt x="233890" y="21660"/>
                  </a:cubicBezTo>
                  <a:cubicBezTo>
                    <a:pt x="238222" y="8664"/>
                    <a:pt x="259883" y="0"/>
                    <a:pt x="277211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9EC2A03-DD6D-50B0-736F-ADE9AEC6AB10}"/>
                </a:ext>
              </a:extLst>
            </p:cNvPr>
            <p:cNvSpPr/>
            <p:nvPr/>
          </p:nvSpPr>
          <p:spPr>
            <a:xfrm>
              <a:off x="5997868" y="3086829"/>
              <a:ext cx="103971" cy="194901"/>
            </a:xfrm>
            <a:custGeom>
              <a:avLst/>
              <a:gdLst>
                <a:gd name="connsiteX0" fmla="*/ 12997 w 103971"/>
                <a:gd name="connsiteY0" fmla="*/ 0 h 194901"/>
                <a:gd name="connsiteX1" fmla="*/ 103971 w 103971"/>
                <a:gd name="connsiteY1" fmla="*/ 108258 h 194901"/>
                <a:gd name="connsiteX2" fmla="*/ 25994 w 103971"/>
                <a:gd name="connsiteY2" fmla="*/ 194901 h 194901"/>
                <a:gd name="connsiteX3" fmla="*/ 0 w 103971"/>
                <a:gd name="connsiteY3" fmla="*/ 194901 h 194901"/>
                <a:gd name="connsiteX4" fmla="*/ 25994 w 103971"/>
                <a:gd name="connsiteY4" fmla="*/ 151580 h 194901"/>
                <a:gd name="connsiteX5" fmla="*/ 25994 w 103971"/>
                <a:gd name="connsiteY5" fmla="*/ 138583 h 194901"/>
                <a:gd name="connsiteX6" fmla="*/ 60651 w 103971"/>
                <a:gd name="connsiteY6" fmla="*/ 73646 h 194901"/>
                <a:gd name="connsiteX7" fmla="*/ 64982 w 103971"/>
                <a:gd name="connsiteY7" fmla="*/ 60649 h 194901"/>
                <a:gd name="connsiteX8" fmla="*/ 0 w 103971"/>
                <a:gd name="connsiteY8" fmla="*/ 4333 h 194901"/>
                <a:gd name="connsiteX9" fmla="*/ 12997 w 103971"/>
                <a:gd name="connsiteY9" fmla="*/ 0 h 19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3971" h="194901">
                  <a:moveTo>
                    <a:pt x="12997" y="0"/>
                  </a:moveTo>
                  <a:cubicBezTo>
                    <a:pt x="77979" y="0"/>
                    <a:pt x="103971" y="77977"/>
                    <a:pt x="103971" y="108258"/>
                  </a:cubicBezTo>
                  <a:cubicBezTo>
                    <a:pt x="103971" y="129919"/>
                    <a:pt x="69315" y="194901"/>
                    <a:pt x="25994" y="194901"/>
                  </a:cubicBezTo>
                  <a:lnTo>
                    <a:pt x="0" y="194901"/>
                  </a:lnTo>
                  <a:cubicBezTo>
                    <a:pt x="8666" y="181904"/>
                    <a:pt x="21661" y="164576"/>
                    <a:pt x="25994" y="151580"/>
                  </a:cubicBezTo>
                  <a:lnTo>
                    <a:pt x="25994" y="138583"/>
                  </a:lnTo>
                  <a:cubicBezTo>
                    <a:pt x="38990" y="116924"/>
                    <a:pt x="56318" y="95263"/>
                    <a:pt x="60651" y="73646"/>
                  </a:cubicBezTo>
                  <a:cubicBezTo>
                    <a:pt x="64982" y="69313"/>
                    <a:pt x="64982" y="69313"/>
                    <a:pt x="64982" y="60649"/>
                  </a:cubicBezTo>
                  <a:cubicBezTo>
                    <a:pt x="64982" y="34657"/>
                    <a:pt x="47654" y="0"/>
                    <a:pt x="0" y="4333"/>
                  </a:cubicBezTo>
                  <a:cubicBezTo>
                    <a:pt x="4333" y="4333"/>
                    <a:pt x="0" y="0"/>
                    <a:pt x="12997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685" name="组合 684" descr="D:\51PPT模板网\51pptmoban.com\图片.jpg">
            <a:extLst>
              <a:ext uri="{FF2B5EF4-FFF2-40B4-BE49-F238E27FC236}">
                <a16:creationId xmlns:a16="http://schemas.microsoft.com/office/drawing/2014/main" id="{FFAB6DD3-F12E-6C05-68BD-ED5E82C0E913}"/>
              </a:ext>
            </a:extLst>
          </p:cNvPr>
          <p:cNvGrpSpPr/>
          <p:nvPr/>
        </p:nvGrpSpPr>
        <p:grpSpPr>
          <a:xfrm>
            <a:off x="9411348" y="-1672605"/>
            <a:ext cx="4190387" cy="4404244"/>
            <a:chOff x="9411348" y="-1672605"/>
            <a:chExt cx="4190387" cy="4404244"/>
          </a:xfrm>
        </p:grpSpPr>
        <p:sp>
          <p:nvSpPr>
            <p:cNvPr id="690" name="任意多边形: 形状 689">
              <a:extLst>
                <a:ext uri="{FF2B5EF4-FFF2-40B4-BE49-F238E27FC236}">
                  <a16:creationId xmlns:a16="http://schemas.microsoft.com/office/drawing/2014/main" id="{C7E5D679-626F-DC8F-04EF-71A4FF897F79}"/>
                </a:ext>
              </a:extLst>
            </p:cNvPr>
            <p:cNvSpPr/>
            <p:nvPr/>
          </p:nvSpPr>
          <p:spPr>
            <a:xfrm rot="12770838">
              <a:off x="9411348" y="-1672605"/>
              <a:ext cx="2538989" cy="4404244"/>
            </a:xfrm>
            <a:custGeom>
              <a:avLst/>
              <a:gdLst>
                <a:gd name="connsiteX0" fmla="*/ 1022105 w 2538989"/>
                <a:gd name="connsiteY0" fmla="*/ 2722943 h 4404244"/>
                <a:gd name="connsiteX1" fmla="*/ 1059059 w 2538989"/>
                <a:gd name="connsiteY1" fmla="*/ 2723598 h 4404244"/>
                <a:gd name="connsiteX2" fmla="*/ 1293236 w 2538989"/>
                <a:gd name="connsiteY2" fmla="*/ 2643049 h 4404244"/>
                <a:gd name="connsiteX3" fmla="*/ 1788016 w 2538989"/>
                <a:gd name="connsiteY3" fmla="*/ 2441852 h 4404244"/>
                <a:gd name="connsiteX4" fmla="*/ 2538990 w 2538989"/>
                <a:gd name="connsiteY4" fmla="*/ 1829612 h 4404244"/>
                <a:gd name="connsiteX5" fmla="*/ 2408469 w 2538989"/>
                <a:gd name="connsiteY5" fmla="*/ 1894304 h 4404244"/>
                <a:gd name="connsiteX6" fmla="*/ 2043335 w 2538989"/>
                <a:gd name="connsiteY6" fmla="*/ 2027052 h 4404244"/>
                <a:gd name="connsiteX7" fmla="*/ 1515881 w 2538989"/>
                <a:gd name="connsiteY7" fmla="*/ 2221741 h 4404244"/>
                <a:gd name="connsiteX8" fmla="*/ 1052026 w 2538989"/>
                <a:gd name="connsiteY8" fmla="*/ 2621951 h 4404244"/>
                <a:gd name="connsiteX9" fmla="*/ 1149305 w 2538989"/>
                <a:gd name="connsiteY9" fmla="*/ 2334134 h 4404244"/>
                <a:gd name="connsiteX10" fmla="*/ 1159702 w 2538989"/>
                <a:gd name="connsiteY10" fmla="*/ 2334789 h 4404244"/>
                <a:gd name="connsiteX11" fmla="*/ 1163196 w 2538989"/>
                <a:gd name="connsiteY11" fmla="*/ 2334833 h 4404244"/>
                <a:gd name="connsiteX12" fmla="*/ 1170578 w 2538989"/>
                <a:gd name="connsiteY12" fmla="*/ 2334658 h 4404244"/>
                <a:gd name="connsiteX13" fmla="*/ 1204169 w 2538989"/>
                <a:gd name="connsiteY13" fmla="*/ 2328455 h 4404244"/>
                <a:gd name="connsiteX14" fmla="*/ 1424674 w 2538989"/>
                <a:gd name="connsiteY14" fmla="*/ 2196668 h 4404244"/>
                <a:gd name="connsiteX15" fmla="*/ 1876341 w 2538989"/>
                <a:gd name="connsiteY15" fmla="*/ 1884694 h 4404244"/>
                <a:gd name="connsiteX16" fmla="*/ 2420569 w 2538989"/>
                <a:gd name="connsiteY16" fmla="*/ 1079906 h 4404244"/>
                <a:gd name="connsiteX17" fmla="*/ 2306778 w 2538989"/>
                <a:gd name="connsiteY17" fmla="*/ 1174738 h 4404244"/>
                <a:gd name="connsiteX18" fmla="*/ 1966194 w 2538989"/>
                <a:gd name="connsiteY18" fmla="*/ 1387992 h 4404244"/>
                <a:gd name="connsiteX19" fmla="*/ 1475606 w 2538989"/>
                <a:gd name="connsiteY19" fmla="*/ 1699179 h 4404244"/>
                <a:gd name="connsiteX20" fmla="*/ 1300312 w 2538989"/>
                <a:gd name="connsiteY20" fmla="*/ 1887359 h 4404244"/>
                <a:gd name="connsiteX21" fmla="*/ 1364306 w 2538989"/>
                <a:gd name="connsiteY21" fmla="*/ 1697956 h 4404244"/>
                <a:gd name="connsiteX22" fmla="*/ 1419869 w 2538989"/>
                <a:gd name="connsiteY22" fmla="*/ 1638549 h 4404244"/>
                <a:gd name="connsiteX23" fmla="*/ 1616042 w 2538989"/>
                <a:gd name="connsiteY23" fmla="*/ 1452291 h 4404244"/>
                <a:gd name="connsiteX24" fmla="*/ 1903161 w 2538989"/>
                <a:gd name="connsiteY24" fmla="*/ 579 h 4404244"/>
                <a:gd name="connsiteX25" fmla="*/ 1903161 w 2538989"/>
                <a:gd name="connsiteY25" fmla="*/ 579 h 4404244"/>
                <a:gd name="connsiteX26" fmla="*/ 1903161 w 2538989"/>
                <a:gd name="connsiteY26" fmla="*/ 579 h 4404244"/>
                <a:gd name="connsiteX27" fmla="*/ 1903161 w 2538989"/>
                <a:gd name="connsiteY27" fmla="*/ 579 h 4404244"/>
                <a:gd name="connsiteX28" fmla="*/ 1806494 w 2538989"/>
                <a:gd name="connsiteY28" fmla="*/ 176310 h 4404244"/>
                <a:gd name="connsiteX29" fmla="*/ 1576117 w 2538989"/>
                <a:gd name="connsiteY29" fmla="*/ 472296 h 4404244"/>
                <a:gd name="connsiteX30" fmla="*/ 1366796 w 2538989"/>
                <a:gd name="connsiteY30" fmla="*/ 952880 h 4404244"/>
                <a:gd name="connsiteX31" fmla="*/ 1336481 w 2538989"/>
                <a:gd name="connsiteY31" fmla="*/ 1694723 h 4404244"/>
                <a:gd name="connsiteX32" fmla="*/ 1230466 w 2538989"/>
                <a:gd name="connsiteY32" fmla="*/ 1974547 h 4404244"/>
                <a:gd name="connsiteX33" fmla="*/ 1250341 w 2538989"/>
                <a:gd name="connsiteY33" fmla="*/ 1366850 h 4404244"/>
                <a:gd name="connsiteX34" fmla="*/ 1127770 w 2538989"/>
                <a:gd name="connsiteY34" fmla="*/ 829698 h 4404244"/>
                <a:gd name="connsiteX35" fmla="*/ 1041761 w 2538989"/>
                <a:gd name="connsiteY35" fmla="*/ 459104 h 4404244"/>
                <a:gd name="connsiteX36" fmla="*/ 1020750 w 2538989"/>
                <a:gd name="connsiteY36" fmla="*/ 315916 h 4404244"/>
                <a:gd name="connsiteX37" fmla="*/ 1006073 w 2538989"/>
                <a:gd name="connsiteY37" fmla="*/ 1289184 h 4404244"/>
                <a:gd name="connsiteX38" fmla="*/ 1110560 w 2538989"/>
                <a:gd name="connsiteY38" fmla="*/ 1804626 h 4404244"/>
                <a:gd name="connsiteX39" fmla="*/ 1168307 w 2538989"/>
                <a:gd name="connsiteY39" fmla="*/ 2039458 h 4404244"/>
                <a:gd name="connsiteX40" fmla="*/ 1188182 w 2538989"/>
                <a:gd name="connsiteY40" fmla="*/ 2072001 h 4404244"/>
                <a:gd name="connsiteX41" fmla="*/ 1192157 w 2538989"/>
                <a:gd name="connsiteY41" fmla="*/ 2076194 h 4404244"/>
                <a:gd name="connsiteX42" fmla="*/ 1083652 w 2538989"/>
                <a:gd name="connsiteY42" fmla="*/ 2365934 h 4404244"/>
                <a:gd name="connsiteX43" fmla="*/ 1010485 w 2538989"/>
                <a:gd name="connsiteY43" fmla="*/ 1902910 h 4404244"/>
                <a:gd name="connsiteX44" fmla="*/ 720658 w 2538989"/>
                <a:gd name="connsiteY44" fmla="*/ 1397165 h 4404244"/>
                <a:gd name="connsiteX45" fmla="*/ 518194 w 2538989"/>
                <a:gd name="connsiteY45" fmla="*/ 1048542 h 4404244"/>
                <a:gd name="connsiteX46" fmla="*/ 461452 w 2538989"/>
                <a:gd name="connsiteY46" fmla="*/ 911208 h 4404244"/>
                <a:gd name="connsiteX47" fmla="*/ 570044 w 2538989"/>
                <a:gd name="connsiteY47" fmla="*/ 1878754 h 4404244"/>
                <a:gd name="connsiteX48" fmla="*/ 825057 w 2538989"/>
                <a:gd name="connsiteY48" fmla="*/ 2366895 h 4404244"/>
                <a:gd name="connsiteX49" fmla="*/ 959072 w 2538989"/>
                <a:gd name="connsiteY49" fmla="*/ 2587093 h 4404244"/>
                <a:gd name="connsiteX50" fmla="*/ 992314 w 2538989"/>
                <a:gd name="connsiteY50" fmla="*/ 2611948 h 4404244"/>
                <a:gd name="connsiteX51" fmla="*/ 854062 w 2538989"/>
                <a:gd name="connsiteY51" fmla="*/ 2988134 h 4404244"/>
                <a:gd name="connsiteX52" fmla="*/ 696328 w 2538989"/>
                <a:gd name="connsiteY52" fmla="*/ 2302115 h 4404244"/>
                <a:gd name="connsiteX53" fmla="*/ 405365 w 2538989"/>
                <a:gd name="connsiteY53" fmla="*/ 1865212 h 4404244"/>
                <a:gd name="connsiteX54" fmla="*/ 126240 w 2538989"/>
                <a:gd name="connsiteY54" fmla="*/ 1613694 h 4404244"/>
                <a:gd name="connsiteX55" fmla="*/ 0 w 2538989"/>
                <a:gd name="connsiteY55" fmla="*/ 1457402 h 4404244"/>
                <a:gd name="connsiteX56" fmla="*/ 106147 w 2538989"/>
                <a:gd name="connsiteY56" fmla="*/ 1987564 h 4404244"/>
                <a:gd name="connsiteX57" fmla="*/ 181060 w 2538989"/>
                <a:gd name="connsiteY57" fmla="*/ 2245635 h 4404244"/>
                <a:gd name="connsiteX58" fmla="*/ 189622 w 2538989"/>
                <a:gd name="connsiteY58" fmla="*/ 2270752 h 4404244"/>
                <a:gd name="connsiteX59" fmla="*/ 198227 w 2538989"/>
                <a:gd name="connsiteY59" fmla="*/ 2295170 h 4404244"/>
                <a:gd name="connsiteX60" fmla="*/ 539118 w 2538989"/>
                <a:gd name="connsiteY60" fmla="*/ 2836995 h 4404244"/>
                <a:gd name="connsiteX61" fmla="*/ 765170 w 2538989"/>
                <a:gd name="connsiteY61" fmla="*/ 2986386 h 4404244"/>
                <a:gd name="connsiteX62" fmla="*/ 835366 w 2538989"/>
                <a:gd name="connsiteY62" fmla="*/ 3039459 h 4404244"/>
                <a:gd name="connsiteX63" fmla="*/ 378108 w 2538989"/>
                <a:gd name="connsiteY63" fmla="*/ 4373187 h 4404244"/>
                <a:gd name="connsiteX64" fmla="*/ 449745 w 2538989"/>
                <a:gd name="connsiteY64" fmla="*/ 4404245 h 4404244"/>
                <a:gd name="connsiteX65" fmla="*/ 805968 w 2538989"/>
                <a:gd name="connsiteY65" fmla="*/ 3350122 h 4404244"/>
                <a:gd name="connsiteX66" fmla="*/ 873544 w 2538989"/>
                <a:gd name="connsiteY66" fmla="*/ 3344138 h 4404244"/>
                <a:gd name="connsiteX67" fmla="*/ 1143758 w 2538989"/>
                <a:gd name="connsiteY67" fmla="*/ 3333567 h 4404244"/>
                <a:gd name="connsiteX68" fmla="*/ 1794918 w 2538989"/>
                <a:gd name="connsiteY68" fmla="*/ 2977082 h 4404244"/>
                <a:gd name="connsiteX69" fmla="*/ 1816060 w 2538989"/>
                <a:gd name="connsiteY69" fmla="*/ 2958168 h 4404244"/>
                <a:gd name="connsiteX70" fmla="*/ 2021669 w 2538989"/>
                <a:gd name="connsiteY70" fmla="*/ 2757976 h 4404244"/>
                <a:gd name="connsiteX71" fmla="*/ 2312719 w 2538989"/>
                <a:gd name="connsiteY71" fmla="*/ 2431937 h 4404244"/>
                <a:gd name="connsiteX72" fmla="*/ 2124452 w 2538989"/>
                <a:gd name="connsiteY72" fmla="*/ 2500211 h 4404244"/>
                <a:gd name="connsiteX73" fmla="*/ 1756435 w 2538989"/>
                <a:gd name="connsiteY73" fmla="*/ 2570669 h 4404244"/>
                <a:gd name="connsiteX74" fmla="*/ 1283233 w 2538989"/>
                <a:gd name="connsiteY74" fmla="*/ 2793751 h 4404244"/>
                <a:gd name="connsiteX75" fmla="*/ 844976 w 2538989"/>
                <a:gd name="connsiteY75" fmla="*/ 3234672 h 4404244"/>
                <a:gd name="connsiteX76" fmla="*/ 1018173 w 2538989"/>
                <a:gd name="connsiteY76" fmla="*/ 2722157 h 4404244"/>
                <a:gd name="connsiteX77" fmla="*/ 1022105 w 2538989"/>
                <a:gd name="connsiteY77" fmla="*/ 2722943 h 440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538989" h="4404244">
                  <a:moveTo>
                    <a:pt x="1022105" y="2722943"/>
                  </a:moveTo>
                  <a:cubicBezTo>
                    <a:pt x="1032151" y="2724734"/>
                    <a:pt x="1044513" y="2725607"/>
                    <a:pt x="1059059" y="2723598"/>
                  </a:cubicBezTo>
                  <a:cubicBezTo>
                    <a:pt x="1106890" y="2720497"/>
                    <a:pt x="1176781" y="2687823"/>
                    <a:pt x="1293236" y="2643049"/>
                  </a:cubicBezTo>
                  <a:cubicBezTo>
                    <a:pt x="1408992" y="2596529"/>
                    <a:pt x="1571225" y="2537864"/>
                    <a:pt x="1788016" y="2441852"/>
                  </a:cubicBezTo>
                  <a:cubicBezTo>
                    <a:pt x="2002187" y="2338895"/>
                    <a:pt x="2270916" y="2198634"/>
                    <a:pt x="2538990" y="1829612"/>
                  </a:cubicBezTo>
                  <a:cubicBezTo>
                    <a:pt x="2535146" y="1819478"/>
                    <a:pt x="2492818" y="1855078"/>
                    <a:pt x="2408469" y="1894304"/>
                  </a:cubicBezTo>
                  <a:cubicBezTo>
                    <a:pt x="2324775" y="1935234"/>
                    <a:pt x="2199016" y="1979833"/>
                    <a:pt x="2043335" y="2027052"/>
                  </a:cubicBezTo>
                  <a:cubicBezTo>
                    <a:pt x="1888266" y="2075976"/>
                    <a:pt x="1703231" y="2127564"/>
                    <a:pt x="1515881" y="2221741"/>
                  </a:cubicBezTo>
                  <a:cubicBezTo>
                    <a:pt x="1353473" y="2305129"/>
                    <a:pt x="1189361" y="2420798"/>
                    <a:pt x="1052026" y="2621951"/>
                  </a:cubicBezTo>
                  <a:lnTo>
                    <a:pt x="1149305" y="2334134"/>
                  </a:lnTo>
                  <a:cubicBezTo>
                    <a:pt x="1152494" y="2334439"/>
                    <a:pt x="1155989" y="2334658"/>
                    <a:pt x="1159702" y="2334789"/>
                  </a:cubicBezTo>
                  <a:cubicBezTo>
                    <a:pt x="1160837" y="2334833"/>
                    <a:pt x="1162017" y="2334833"/>
                    <a:pt x="1163196" y="2334833"/>
                  </a:cubicBezTo>
                  <a:cubicBezTo>
                    <a:pt x="1165555" y="2334833"/>
                    <a:pt x="1168045" y="2334789"/>
                    <a:pt x="1170578" y="2334658"/>
                  </a:cubicBezTo>
                  <a:cubicBezTo>
                    <a:pt x="1180712" y="2334134"/>
                    <a:pt x="1192113" y="2332430"/>
                    <a:pt x="1204169" y="2328455"/>
                  </a:cubicBezTo>
                  <a:cubicBezTo>
                    <a:pt x="1255364" y="2315962"/>
                    <a:pt x="1317217" y="2267257"/>
                    <a:pt x="1424674" y="2196668"/>
                  </a:cubicBezTo>
                  <a:cubicBezTo>
                    <a:pt x="1530601" y="2124288"/>
                    <a:pt x="1682045" y="2029892"/>
                    <a:pt x="1876341" y="1884694"/>
                  </a:cubicBezTo>
                  <a:cubicBezTo>
                    <a:pt x="2064564" y="1732552"/>
                    <a:pt x="2295596" y="1529607"/>
                    <a:pt x="2420569" y="1079906"/>
                  </a:cubicBezTo>
                  <a:cubicBezTo>
                    <a:pt x="2411658" y="1069728"/>
                    <a:pt x="2381517" y="1116249"/>
                    <a:pt x="2306778" y="1174738"/>
                  </a:cubicBezTo>
                  <a:cubicBezTo>
                    <a:pt x="2233568" y="1234975"/>
                    <a:pt x="2115759" y="1307181"/>
                    <a:pt x="1966194" y="1387992"/>
                  </a:cubicBezTo>
                  <a:cubicBezTo>
                    <a:pt x="1818157" y="1470506"/>
                    <a:pt x="1638320" y="1561626"/>
                    <a:pt x="1475606" y="1699179"/>
                  </a:cubicBezTo>
                  <a:cubicBezTo>
                    <a:pt x="1412923" y="1753300"/>
                    <a:pt x="1352861" y="1814542"/>
                    <a:pt x="1300312" y="1887359"/>
                  </a:cubicBezTo>
                  <a:lnTo>
                    <a:pt x="1364306" y="1697956"/>
                  </a:lnTo>
                  <a:cubicBezTo>
                    <a:pt x="1377760" y="1681925"/>
                    <a:pt x="1396412" y="1660215"/>
                    <a:pt x="1419869" y="1638549"/>
                  </a:cubicBezTo>
                  <a:cubicBezTo>
                    <a:pt x="1469665" y="1588140"/>
                    <a:pt x="1541565" y="1537950"/>
                    <a:pt x="1616042" y="1452291"/>
                  </a:cubicBezTo>
                  <a:cubicBezTo>
                    <a:pt x="1765957" y="1286913"/>
                    <a:pt x="1921944" y="951613"/>
                    <a:pt x="1903161" y="579"/>
                  </a:cubicBezTo>
                  <a:cubicBezTo>
                    <a:pt x="1903161" y="579"/>
                    <a:pt x="1903161" y="579"/>
                    <a:pt x="1903161" y="579"/>
                  </a:cubicBezTo>
                  <a:lnTo>
                    <a:pt x="1903161" y="579"/>
                  </a:lnTo>
                  <a:lnTo>
                    <a:pt x="1903161" y="579"/>
                  </a:lnTo>
                  <a:cubicBezTo>
                    <a:pt x="1901720" y="-8376"/>
                    <a:pt x="1867517" y="88204"/>
                    <a:pt x="1806494" y="176310"/>
                  </a:cubicBezTo>
                  <a:cubicBezTo>
                    <a:pt x="1746475" y="270749"/>
                    <a:pt x="1659637" y="356714"/>
                    <a:pt x="1576117" y="472296"/>
                  </a:cubicBezTo>
                  <a:cubicBezTo>
                    <a:pt x="1492642" y="588183"/>
                    <a:pt x="1412486" y="733555"/>
                    <a:pt x="1366796" y="952880"/>
                  </a:cubicBezTo>
                  <a:cubicBezTo>
                    <a:pt x="1321760" y="1159275"/>
                    <a:pt x="1308874" y="1434775"/>
                    <a:pt x="1336481" y="1694723"/>
                  </a:cubicBezTo>
                  <a:cubicBezTo>
                    <a:pt x="1316125" y="1748233"/>
                    <a:pt x="1278952" y="1846036"/>
                    <a:pt x="1230466" y="1974547"/>
                  </a:cubicBezTo>
                  <a:cubicBezTo>
                    <a:pt x="1281704" y="1744127"/>
                    <a:pt x="1274584" y="1544983"/>
                    <a:pt x="1250341" y="1366850"/>
                  </a:cubicBezTo>
                  <a:cubicBezTo>
                    <a:pt x="1220943" y="1160498"/>
                    <a:pt x="1168481" y="982452"/>
                    <a:pt x="1127770" y="829698"/>
                  </a:cubicBezTo>
                  <a:cubicBezTo>
                    <a:pt x="1085792" y="677468"/>
                    <a:pt x="1055565" y="550573"/>
                    <a:pt x="1041761" y="459104"/>
                  </a:cubicBezTo>
                  <a:cubicBezTo>
                    <a:pt x="1026735" y="368159"/>
                    <a:pt x="1028176" y="312683"/>
                    <a:pt x="1020750" y="315916"/>
                  </a:cubicBezTo>
                  <a:cubicBezTo>
                    <a:pt x="930548" y="756968"/>
                    <a:pt x="969818" y="1056230"/>
                    <a:pt x="1006073" y="1289184"/>
                  </a:cubicBezTo>
                  <a:cubicBezTo>
                    <a:pt x="1047396" y="1519954"/>
                    <a:pt x="1085792" y="1684371"/>
                    <a:pt x="1110560" y="1804626"/>
                  </a:cubicBezTo>
                  <a:cubicBezTo>
                    <a:pt x="1136594" y="1924314"/>
                    <a:pt x="1148956" y="1999795"/>
                    <a:pt x="1168307" y="2039458"/>
                  </a:cubicBezTo>
                  <a:cubicBezTo>
                    <a:pt x="1174641" y="2054746"/>
                    <a:pt x="1181935" y="2064968"/>
                    <a:pt x="1188182" y="2072001"/>
                  </a:cubicBezTo>
                  <a:cubicBezTo>
                    <a:pt x="1189580" y="2073573"/>
                    <a:pt x="1190890" y="2074927"/>
                    <a:pt x="1192157" y="2076194"/>
                  </a:cubicBezTo>
                  <a:cubicBezTo>
                    <a:pt x="1159265" y="2163645"/>
                    <a:pt x="1122703" y="2261273"/>
                    <a:pt x="1083652" y="2365934"/>
                  </a:cubicBezTo>
                  <a:cubicBezTo>
                    <a:pt x="1099989" y="2189853"/>
                    <a:pt x="1063777" y="2038672"/>
                    <a:pt x="1010485" y="1902910"/>
                  </a:cubicBezTo>
                  <a:cubicBezTo>
                    <a:pt x="930242" y="1704814"/>
                    <a:pt x="813394" y="1539698"/>
                    <a:pt x="720658" y="1397165"/>
                  </a:cubicBezTo>
                  <a:cubicBezTo>
                    <a:pt x="625826" y="1255418"/>
                    <a:pt x="555062" y="1136211"/>
                    <a:pt x="518194" y="1048542"/>
                  </a:cubicBezTo>
                  <a:cubicBezTo>
                    <a:pt x="479187" y="961704"/>
                    <a:pt x="474032" y="906359"/>
                    <a:pt x="461452" y="911208"/>
                  </a:cubicBezTo>
                  <a:cubicBezTo>
                    <a:pt x="363649" y="1367680"/>
                    <a:pt x="474032" y="1655759"/>
                    <a:pt x="570044" y="1878754"/>
                  </a:cubicBezTo>
                  <a:cubicBezTo>
                    <a:pt x="674662" y="2098472"/>
                    <a:pt x="764864" y="2253104"/>
                    <a:pt x="825057" y="2366895"/>
                  </a:cubicBezTo>
                  <a:cubicBezTo>
                    <a:pt x="887391" y="2479855"/>
                    <a:pt x="919584" y="2551973"/>
                    <a:pt x="959072" y="2587093"/>
                  </a:cubicBezTo>
                  <a:cubicBezTo>
                    <a:pt x="970080" y="2598538"/>
                    <a:pt x="981830" y="2606401"/>
                    <a:pt x="992314" y="2611948"/>
                  </a:cubicBezTo>
                  <a:cubicBezTo>
                    <a:pt x="947409" y="2733252"/>
                    <a:pt x="900845" y="2859928"/>
                    <a:pt x="854062" y="2988134"/>
                  </a:cubicBezTo>
                  <a:cubicBezTo>
                    <a:pt x="832265" y="2739848"/>
                    <a:pt x="773120" y="2487762"/>
                    <a:pt x="696328" y="2302115"/>
                  </a:cubicBezTo>
                  <a:cubicBezTo>
                    <a:pt x="612590" y="2094060"/>
                    <a:pt x="507973" y="1964850"/>
                    <a:pt x="405365" y="1865212"/>
                  </a:cubicBezTo>
                  <a:cubicBezTo>
                    <a:pt x="302714" y="1765881"/>
                    <a:pt x="202028" y="1696252"/>
                    <a:pt x="126240" y="1613694"/>
                  </a:cubicBezTo>
                  <a:cubicBezTo>
                    <a:pt x="50584" y="1537513"/>
                    <a:pt x="-174" y="1448316"/>
                    <a:pt x="0" y="1457402"/>
                  </a:cubicBezTo>
                  <a:cubicBezTo>
                    <a:pt x="32718" y="1662923"/>
                    <a:pt x="68406" y="1838042"/>
                    <a:pt x="106147" y="1987564"/>
                  </a:cubicBezTo>
                  <a:cubicBezTo>
                    <a:pt x="130390" y="2083707"/>
                    <a:pt x="155463" y="2169280"/>
                    <a:pt x="181060" y="2245635"/>
                  </a:cubicBezTo>
                  <a:cubicBezTo>
                    <a:pt x="183900" y="2254109"/>
                    <a:pt x="186739" y="2262496"/>
                    <a:pt x="189622" y="2270752"/>
                  </a:cubicBezTo>
                  <a:cubicBezTo>
                    <a:pt x="192461" y="2279007"/>
                    <a:pt x="195344" y="2287132"/>
                    <a:pt x="198227" y="2295170"/>
                  </a:cubicBezTo>
                  <a:cubicBezTo>
                    <a:pt x="310227" y="2608454"/>
                    <a:pt x="431356" y="2753564"/>
                    <a:pt x="539118" y="2836995"/>
                  </a:cubicBezTo>
                  <a:cubicBezTo>
                    <a:pt x="627573" y="2908415"/>
                    <a:pt x="707204" y="2945413"/>
                    <a:pt x="765170" y="2986386"/>
                  </a:cubicBezTo>
                  <a:cubicBezTo>
                    <a:pt x="795004" y="3005562"/>
                    <a:pt x="819073" y="3025743"/>
                    <a:pt x="835366" y="3039459"/>
                  </a:cubicBezTo>
                  <a:cubicBezTo>
                    <a:pt x="650768" y="3546646"/>
                    <a:pt x="466738" y="4069732"/>
                    <a:pt x="378108" y="4373187"/>
                  </a:cubicBezTo>
                  <a:lnTo>
                    <a:pt x="449745" y="4404245"/>
                  </a:lnTo>
                  <a:lnTo>
                    <a:pt x="805968" y="3350122"/>
                  </a:lnTo>
                  <a:cubicBezTo>
                    <a:pt x="824795" y="3347458"/>
                    <a:pt x="848034" y="3344749"/>
                    <a:pt x="873544" y="3344138"/>
                  </a:cubicBezTo>
                  <a:cubicBezTo>
                    <a:pt x="944220" y="3339115"/>
                    <a:pt x="1031365" y="3348812"/>
                    <a:pt x="1143758" y="3333567"/>
                  </a:cubicBezTo>
                  <a:cubicBezTo>
                    <a:pt x="1292668" y="3316531"/>
                    <a:pt x="1493952" y="3243627"/>
                    <a:pt x="1794918" y="2977082"/>
                  </a:cubicBezTo>
                  <a:cubicBezTo>
                    <a:pt x="1801907" y="2970879"/>
                    <a:pt x="1808984" y="2964589"/>
                    <a:pt x="1816060" y="2958168"/>
                  </a:cubicBezTo>
                  <a:cubicBezTo>
                    <a:pt x="1880053" y="2900465"/>
                    <a:pt x="1948415" y="2834156"/>
                    <a:pt x="2021669" y="2757976"/>
                  </a:cubicBezTo>
                  <a:cubicBezTo>
                    <a:pt x="2111173" y="2664847"/>
                    <a:pt x="2207927" y="2556909"/>
                    <a:pt x="2312719" y="2431937"/>
                  </a:cubicBezTo>
                  <a:cubicBezTo>
                    <a:pt x="2317524" y="2424249"/>
                    <a:pt x="2228327" y="2474264"/>
                    <a:pt x="2124452" y="2500211"/>
                  </a:cubicBezTo>
                  <a:cubicBezTo>
                    <a:pt x="2017214" y="2531574"/>
                    <a:pt x="1895255" y="2538913"/>
                    <a:pt x="1756435" y="2570669"/>
                  </a:cubicBezTo>
                  <a:cubicBezTo>
                    <a:pt x="1617440" y="2602688"/>
                    <a:pt x="1461584" y="2659081"/>
                    <a:pt x="1283233" y="2793751"/>
                  </a:cubicBezTo>
                  <a:cubicBezTo>
                    <a:pt x="1139695" y="2899984"/>
                    <a:pt x="981088" y="3058767"/>
                    <a:pt x="844976" y="3234672"/>
                  </a:cubicBezTo>
                  <a:lnTo>
                    <a:pt x="1018173" y="2722157"/>
                  </a:lnTo>
                  <a:cubicBezTo>
                    <a:pt x="1019396" y="2722419"/>
                    <a:pt x="1020707" y="2722681"/>
                    <a:pt x="1022105" y="2722943"/>
                  </a:cubicBezTo>
                  <a:close/>
                </a:path>
              </a:pathLst>
            </a:custGeom>
            <a:solidFill>
              <a:srgbClr val="27CAD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4" name="图形 686">
              <a:extLst>
                <a:ext uri="{FF2B5EF4-FFF2-40B4-BE49-F238E27FC236}">
                  <a16:creationId xmlns:a16="http://schemas.microsoft.com/office/drawing/2014/main" id="{1B64719E-8640-F8A3-F255-9B44807223F2}"/>
                </a:ext>
              </a:extLst>
            </p:cNvPr>
            <p:cNvGrpSpPr/>
            <p:nvPr/>
          </p:nvGrpSpPr>
          <p:grpSpPr>
            <a:xfrm rot="14324825">
              <a:off x="10716811" y="-828239"/>
              <a:ext cx="2533964" cy="3235884"/>
              <a:chOff x="-795391" y="3134505"/>
              <a:chExt cx="2533964" cy="3235884"/>
            </a:xfrm>
            <a:solidFill>
              <a:srgbClr val="C8EFEE"/>
            </a:solidFill>
          </p:grpSpPr>
          <p:sp>
            <p:nvSpPr>
              <p:cNvPr id="715" name="任意多边形: 形状 714">
                <a:extLst>
                  <a:ext uri="{FF2B5EF4-FFF2-40B4-BE49-F238E27FC236}">
                    <a16:creationId xmlns:a16="http://schemas.microsoft.com/office/drawing/2014/main" id="{D5F0D299-2905-0780-C63A-D589EF298B62}"/>
                  </a:ext>
                </a:extLst>
              </p:cNvPr>
              <p:cNvSpPr/>
              <p:nvPr/>
            </p:nvSpPr>
            <p:spPr>
              <a:xfrm>
                <a:off x="139481" y="3884386"/>
                <a:ext cx="641026" cy="2486003"/>
              </a:xfrm>
              <a:custGeom>
                <a:avLst/>
                <a:gdLst>
                  <a:gd name="connsiteX0" fmla="*/ 394226 w 641026"/>
                  <a:gd name="connsiteY0" fmla="*/ 1356573 h 2486003"/>
                  <a:gd name="connsiteX1" fmla="*/ 410170 w 641026"/>
                  <a:gd name="connsiteY1" fmla="*/ 988294 h 2486003"/>
                  <a:gd name="connsiteX2" fmla="*/ 201503 w 641026"/>
                  <a:gd name="connsiteY2" fmla="*/ 5242 h 2486003"/>
                  <a:gd name="connsiteX3" fmla="*/ 214476 w 641026"/>
                  <a:gd name="connsiteY3" fmla="*/ 0 h 2486003"/>
                  <a:gd name="connsiteX4" fmla="*/ 424148 w 641026"/>
                  <a:gd name="connsiteY4" fmla="*/ 988294 h 2486003"/>
                  <a:gd name="connsiteX5" fmla="*/ 406369 w 641026"/>
                  <a:gd name="connsiteY5" fmla="*/ 1373828 h 2486003"/>
                  <a:gd name="connsiteX6" fmla="*/ 407068 w 641026"/>
                  <a:gd name="connsiteY6" fmla="*/ 1374876 h 2486003"/>
                  <a:gd name="connsiteX7" fmla="*/ 406151 w 641026"/>
                  <a:gd name="connsiteY7" fmla="*/ 1375488 h 2486003"/>
                  <a:gd name="connsiteX8" fmla="*/ 384004 w 641026"/>
                  <a:gd name="connsiteY8" fmla="*/ 1525708 h 2486003"/>
                  <a:gd name="connsiteX9" fmla="*/ 630412 w 641026"/>
                  <a:gd name="connsiteY9" fmla="*/ 1284455 h 2486003"/>
                  <a:gd name="connsiteX10" fmla="*/ 641026 w 641026"/>
                  <a:gd name="connsiteY10" fmla="*/ 1293585 h 2486003"/>
                  <a:gd name="connsiteX11" fmla="*/ 380422 w 641026"/>
                  <a:gd name="connsiteY11" fmla="*/ 1545365 h 2486003"/>
                  <a:gd name="connsiteX12" fmla="*/ 327611 w 641026"/>
                  <a:gd name="connsiteY12" fmla="*/ 1776091 h 2486003"/>
                  <a:gd name="connsiteX13" fmla="*/ 11314 w 641026"/>
                  <a:gd name="connsiteY13" fmla="*/ 2486003 h 2486003"/>
                  <a:gd name="connsiteX14" fmla="*/ 0 w 641026"/>
                  <a:gd name="connsiteY14" fmla="*/ 2477748 h 2486003"/>
                  <a:gd name="connsiteX15" fmla="*/ 314245 w 641026"/>
                  <a:gd name="connsiteY15" fmla="*/ 1771767 h 2486003"/>
                  <a:gd name="connsiteX16" fmla="*/ 391823 w 641026"/>
                  <a:gd name="connsiteY16" fmla="*/ 1377322 h 2486003"/>
                  <a:gd name="connsiteX17" fmla="*/ 143319 w 641026"/>
                  <a:gd name="connsiteY17" fmla="*/ 1119820 h 2486003"/>
                  <a:gd name="connsiteX18" fmla="*/ 152449 w 641026"/>
                  <a:gd name="connsiteY18" fmla="*/ 1109205 h 2486003"/>
                  <a:gd name="connsiteX19" fmla="*/ 394226 w 641026"/>
                  <a:gd name="connsiteY19" fmla="*/ 1356573 h 248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41026" h="2486003">
                    <a:moveTo>
                      <a:pt x="394226" y="1356573"/>
                    </a:moveTo>
                    <a:cubicBezTo>
                      <a:pt x="407942" y="1234309"/>
                      <a:pt x="413358" y="1111302"/>
                      <a:pt x="410170" y="988294"/>
                    </a:cubicBezTo>
                    <a:cubicBezTo>
                      <a:pt x="401521" y="658674"/>
                      <a:pt x="331324" y="327917"/>
                      <a:pt x="201503" y="5242"/>
                    </a:cubicBezTo>
                    <a:lnTo>
                      <a:pt x="214476" y="0"/>
                    </a:lnTo>
                    <a:cubicBezTo>
                      <a:pt x="344997" y="324379"/>
                      <a:pt x="415542" y="656883"/>
                      <a:pt x="424148" y="988294"/>
                    </a:cubicBezTo>
                    <a:cubicBezTo>
                      <a:pt x="427511" y="1117111"/>
                      <a:pt x="421483" y="1245885"/>
                      <a:pt x="406369" y="1373828"/>
                    </a:cubicBezTo>
                    <a:cubicBezTo>
                      <a:pt x="406588" y="1374177"/>
                      <a:pt x="406850" y="1374527"/>
                      <a:pt x="407068" y="1374876"/>
                    </a:cubicBezTo>
                    <a:lnTo>
                      <a:pt x="406151" y="1375488"/>
                    </a:lnTo>
                    <a:cubicBezTo>
                      <a:pt x="400167" y="1425721"/>
                      <a:pt x="392784" y="1475781"/>
                      <a:pt x="384004" y="1525708"/>
                    </a:cubicBezTo>
                    <a:cubicBezTo>
                      <a:pt x="487704" y="1449921"/>
                      <a:pt x="628927" y="1286203"/>
                      <a:pt x="630412" y="1284455"/>
                    </a:cubicBezTo>
                    <a:lnTo>
                      <a:pt x="641026" y="1293585"/>
                    </a:lnTo>
                    <a:cubicBezTo>
                      <a:pt x="639454" y="1295376"/>
                      <a:pt x="486438" y="1472810"/>
                      <a:pt x="380422" y="1545365"/>
                    </a:cubicBezTo>
                    <a:cubicBezTo>
                      <a:pt x="366182" y="1622812"/>
                      <a:pt x="348622" y="1699779"/>
                      <a:pt x="327611" y="1776091"/>
                    </a:cubicBezTo>
                    <a:cubicBezTo>
                      <a:pt x="206745" y="2214741"/>
                      <a:pt x="13279" y="2483339"/>
                      <a:pt x="11314" y="2486003"/>
                    </a:cubicBezTo>
                    <a:lnTo>
                      <a:pt x="0" y="2477748"/>
                    </a:lnTo>
                    <a:cubicBezTo>
                      <a:pt x="1922" y="2475083"/>
                      <a:pt x="194121" y="2208145"/>
                      <a:pt x="314245" y="1771767"/>
                    </a:cubicBezTo>
                    <a:cubicBezTo>
                      <a:pt x="350020" y="1641901"/>
                      <a:pt x="375880" y="1510070"/>
                      <a:pt x="391823" y="1377322"/>
                    </a:cubicBezTo>
                    <a:cubicBezTo>
                      <a:pt x="320186" y="1272836"/>
                      <a:pt x="145110" y="1121392"/>
                      <a:pt x="143319" y="1119820"/>
                    </a:cubicBezTo>
                    <a:lnTo>
                      <a:pt x="152449" y="1109205"/>
                    </a:lnTo>
                    <a:cubicBezTo>
                      <a:pt x="154196" y="1110778"/>
                      <a:pt x="316866" y="1251432"/>
                      <a:pt x="394226" y="135657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716" name="图形 686">
                <a:extLst>
                  <a:ext uri="{FF2B5EF4-FFF2-40B4-BE49-F238E27FC236}">
                    <a16:creationId xmlns:a16="http://schemas.microsoft.com/office/drawing/2014/main" id="{8B8660E5-428A-E82A-7FB6-DA0BC4D0DBE7}"/>
                  </a:ext>
                </a:extLst>
              </p:cNvPr>
              <p:cNvGrpSpPr/>
              <p:nvPr/>
            </p:nvGrpSpPr>
            <p:grpSpPr>
              <a:xfrm>
                <a:off x="-795391" y="4028097"/>
                <a:ext cx="1179970" cy="1079101"/>
                <a:chOff x="-795391" y="4028097"/>
                <a:chExt cx="1179970" cy="1079101"/>
              </a:xfrm>
              <a:grpFill/>
            </p:grpSpPr>
            <p:sp>
              <p:nvSpPr>
                <p:cNvPr id="717" name="任意多边形: 形状 716">
                  <a:extLst>
                    <a:ext uri="{FF2B5EF4-FFF2-40B4-BE49-F238E27FC236}">
                      <a16:creationId xmlns:a16="http://schemas.microsoft.com/office/drawing/2014/main" id="{065A80FD-23D5-AEDB-E17C-9403156E8E66}"/>
                    </a:ext>
                  </a:extLst>
                </p:cNvPr>
                <p:cNvSpPr/>
                <p:nvPr/>
              </p:nvSpPr>
              <p:spPr>
                <a:xfrm>
                  <a:off x="-795390" y="4028097"/>
                  <a:ext cx="1179969" cy="1061373"/>
                </a:xfrm>
                <a:custGeom>
                  <a:avLst/>
                  <a:gdLst>
                    <a:gd name="connsiteX0" fmla="*/ 1179969 w 1179969"/>
                    <a:gd name="connsiteY0" fmla="*/ 1061374 h 1061373"/>
                    <a:gd name="connsiteX1" fmla="*/ 0 w 1179969"/>
                    <a:gd name="connsiteY1" fmla="*/ 0 h 1061373"/>
                    <a:gd name="connsiteX2" fmla="*/ 1179969 w 1179969"/>
                    <a:gd name="connsiteY2" fmla="*/ 1061374 h 1061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61373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1145854" y="344604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18" name="任意多边形: 形状 717">
                  <a:extLst>
                    <a:ext uri="{FF2B5EF4-FFF2-40B4-BE49-F238E27FC236}">
                      <a16:creationId xmlns:a16="http://schemas.microsoft.com/office/drawing/2014/main" id="{AA308472-B335-1119-4C23-DF8442E60827}"/>
                    </a:ext>
                  </a:extLst>
                </p:cNvPr>
                <p:cNvSpPr/>
                <p:nvPr/>
              </p:nvSpPr>
              <p:spPr>
                <a:xfrm>
                  <a:off x="-795391" y="4028098"/>
                  <a:ext cx="1179969" cy="1079100"/>
                </a:xfrm>
                <a:custGeom>
                  <a:avLst/>
                  <a:gdLst>
                    <a:gd name="connsiteX0" fmla="*/ 1179969 w 1179969"/>
                    <a:gd name="connsiteY0" fmla="*/ 1061374 h 1079100"/>
                    <a:gd name="connsiteX1" fmla="*/ 0 w 1179969"/>
                    <a:gd name="connsiteY1" fmla="*/ 0 h 1079100"/>
                    <a:gd name="connsiteX2" fmla="*/ 1179969 w 1179969"/>
                    <a:gd name="connsiteY2" fmla="*/ 1061374 h 107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79100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616609" y="1240730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719" name="图形 686">
                <a:extLst>
                  <a:ext uri="{FF2B5EF4-FFF2-40B4-BE49-F238E27FC236}">
                    <a16:creationId xmlns:a16="http://schemas.microsoft.com/office/drawing/2014/main" id="{A4FF6EBB-1B88-4F6E-AC1B-9BE7A90B69A4}"/>
                  </a:ext>
                </a:extLst>
              </p:cNvPr>
              <p:cNvGrpSpPr/>
              <p:nvPr/>
            </p:nvGrpSpPr>
            <p:grpSpPr>
              <a:xfrm>
                <a:off x="699865" y="4030326"/>
                <a:ext cx="1038708" cy="1218933"/>
                <a:chOff x="699865" y="4030326"/>
                <a:chExt cx="1038708" cy="1218933"/>
              </a:xfrm>
              <a:grpFill/>
            </p:grpSpPr>
            <p:sp>
              <p:nvSpPr>
                <p:cNvPr id="720" name="任意多边形: 形状 719">
                  <a:extLst>
                    <a:ext uri="{FF2B5EF4-FFF2-40B4-BE49-F238E27FC236}">
                      <a16:creationId xmlns:a16="http://schemas.microsoft.com/office/drawing/2014/main" id="{BE153A00-59E4-1AF0-1F36-A01BC9858DE9}"/>
                    </a:ext>
                  </a:extLst>
                </p:cNvPr>
                <p:cNvSpPr/>
                <p:nvPr/>
              </p:nvSpPr>
              <p:spPr>
                <a:xfrm>
                  <a:off x="722148" y="4030326"/>
                  <a:ext cx="1016425" cy="1218933"/>
                </a:xfrm>
                <a:custGeom>
                  <a:avLst/>
                  <a:gdLst>
                    <a:gd name="connsiteX0" fmla="*/ 0 w 1016425"/>
                    <a:gd name="connsiteY0" fmla="*/ 1218933 h 1218933"/>
                    <a:gd name="connsiteX1" fmla="*/ 1016425 w 1016425"/>
                    <a:gd name="connsiteY1" fmla="*/ 0 h 1218933"/>
                    <a:gd name="connsiteX2" fmla="*/ 0 w 1016425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6425" h="1218933">
                      <a:moveTo>
                        <a:pt x="0" y="1218933"/>
                      </a:moveTo>
                      <a:lnTo>
                        <a:pt x="1016425" y="0"/>
                      </a:lnTo>
                      <a:cubicBezTo>
                        <a:pt x="1016425" y="0"/>
                        <a:pt x="714979" y="1157997"/>
                        <a:pt x="0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21" name="任意多边形: 形状 720">
                  <a:extLst>
                    <a:ext uri="{FF2B5EF4-FFF2-40B4-BE49-F238E27FC236}">
                      <a16:creationId xmlns:a16="http://schemas.microsoft.com/office/drawing/2014/main" id="{8F7503BE-94C9-B39F-C33C-7D9B2E493146}"/>
                    </a:ext>
                  </a:extLst>
                </p:cNvPr>
                <p:cNvSpPr/>
                <p:nvPr/>
              </p:nvSpPr>
              <p:spPr>
                <a:xfrm>
                  <a:off x="699865" y="4030326"/>
                  <a:ext cx="1038708" cy="1218933"/>
                </a:xfrm>
                <a:custGeom>
                  <a:avLst/>
                  <a:gdLst>
                    <a:gd name="connsiteX0" fmla="*/ 22283 w 1038708"/>
                    <a:gd name="connsiteY0" fmla="*/ 1218933 h 1218933"/>
                    <a:gd name="connsiteX1" fmla="*/ 1038709 w 1038708"/>
                    <a:gd name="connsiteY1" fmla="*/ 0 h 1218933"/>
                    <a:gd name="connsiteX2" fmla="*/ 22283 w 1038708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38708" h="1218933">
                      <a:moveTo>
                        <a:pt x="22283" y="1218933"/>
                      </a:moveTo>
                      <a:lnTo>
                        <a:pt x="1038709" y="0"/>
                      </a:lnTo>
                      <a:cubicBezTo>
                        <a:pt x="1038709" y="0"/>
                        <a:pt x="-178084" y="662692"/>
                        <a:pt x="22283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722" name="图形 686">
                <a:extLst>
                  <a:ext uri="{FF2B5EF4-FFF2-40B4-BE49-F238E27FC236}">
                    <a16:creationId xmlns:a16="http://schemas.microsoft.com/office/drawing/2014/main" id="{29318DCB-680C-12F9-CFD1-5F79B9C7AC38}"/>
                  </a:ext>
                </a:extLst>
              </p:cNvPr>
              <p:cNvGrpSpPr/>
              <p:nvPr/>
            </p:nvGrpSpPr>
            <p:grpSpPr>
              <a:xfrm>
                <a:off x="170538" y="3134505"/>
                <a:ext cx="495601" cy="1551742"/>
                <a:chOff x="170538" y="3134505"/>
                <a:chExt cx="495601" cy="1551742"/>
              </a:xfrm>
              <a:grpFill/>
            </p:grpSpPr>
            <p:sp>
              <p:nvSpPr>
                <p:cNvPr id="723" name="任意多边形: 形状 722">
                  <a:extLst>
                    <a:ext uri="{FF2B5EF4-FFF2-40B4-BE49-F238E27FC236}">
                      <a16:creationId xmlns:a16="http://schemas.microsoft.com/office/drawing/2014/main" id="{8BB67B16-CF70-2933-6391-79ACCD4F28FD}"/>
                    </a:ext>
                  </a:extLst>
                </p:cNvPr>
                <p:cNvSpPr/>
                <p:nvPr/>
              </p:nvSpPr>
              <p:spPr>
                <a:xfrm>
                  <a:off x="216491" y="3134505"/>
                  <a:ext cx="449647" cy="1551742"/>
                </a:xfrm>
                <a:custGeom>
                  <a:avLst/>
                  <a:gdLst>
                    <a:gd name="connsiteX0" fmla="*/ 333072 w 449647"/>
                    <a:gd name="connsiteY0" fmla="*/ 1551743 h 1551742"/>
                    <a:gd name="connsiteX1" fmla="*/ 0 w 449647"/>
                    <a:gd name="connsiteY1" fmla="*/ 0 h 1551742"/>
                    <a:gd name="connsiteX2" fmla="*/ 333072 w 449647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647" h="1551742">
                      <a:moveTo>
                        <a:pt x="333072" y="1551743"/>
                      </a:moveTo>
                      <a:lnTo>
                        <a:pt x="0" y="0"/>
                      </a:lnTo>
                      <a:cubicBezTo>
                        <a:pt x="0" y="0"/>
                        <a:pt x="725900" y="951253"/>
                        <a:pt x="333072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24" name="任意多边形: 形状 723">
                  <a:extLst>
                    <a:ext uri="{FF2B5EF4-FFF2-40B4-BE49-F238E27FC236}">
                      <a16:creationId xmlns:a16="http://schemas.microsoft.com/office/drawing/2014/main" id="{0361CEAA-E3B2-3276-A1D1-A516824DC108}"/>
                    </a:ext>
                  </a:extLst>
                </p:cNvPr>
                <p:cNvSpPr/>
                <p:nvPr/>
              </p:nvSpPr>
              <p:spPr>
                <a:xfrm>
                  <a:off x="170538" y="3134505"/>
                  <a:ext cx="379025" cy="1551742"/>
                </a:xfrm>
                <a:custGeom>
                  <a:avLst/>
                  <a:gdLst>
                    <a:gd name="connsiteX0" fmla="*/ 379025 w 379025"/>
                    <a:gd name="connsiteY0" fmla="*/ 1551743 h 1551742"/>
                    <a:gd name="connsiteX1" fmla="*/ 45953 w 379025"/>
                    <a:gd name="connsiteY1" fmla="*/ 0 h 1551742"/>
                    <a:gd name="connsiteX2" fmla="*/ 379025 w 379025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9025" h="1551742">
                      <a:moveTo>
                        <a:pt x="379025" y="1551743"/>
                      </a:moveTo>
                      <a:lnTo>
                        <a:pt x="45953" y="0"/>
                      </a:lnTo>
                      <a:cubicBezTo>
                        <a:pt x="45953" y="0"/>
                        <a:pt x="-182414" y="1366533"/>
                        <a:pt x="379025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  <p:sp>
        <p:nvSpPr>
          <p:cNvPr id="791" name="文本框 790">
            <a:extLst>
              <a:ext uri="{FF2B5EF4-FFF2-40B4-BE49-F238E27FC236}">
                <a16:creationId xmlns:a16="http://schemas.microsoft.com/office/drawing/2014/main" id="{5D4EEA8E-2AB5-123C-85EE-623995329D11}"/>
              </a:ext>
            </a:extLst>
          </p:cNvPr>
          <p:cNvSpPr txBox="1"/>
          <p:nvPr/>
        </p:nvSpPr>
        <p:spPr>
          <a:xfrm>
            <a:off x="4416694" y="2475212"/>
            <a:ext cx="33586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THANKS</a:t>
            </a:r>
            <a:endParaRPr lang="zh-CN" altLang="en-US" sz="6000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8C2C7EF-4C24-7AF9-0E1B-F6C4DBC9B33F}"/>
              </a:ext>
            </a:extLst>
          </p:cNvPr>
          <p:cNvGrpSpPr/>
          <p:nvPr/>
        </p:nvGrpSpPr>
        <p:grpSpPr>
          <a:xfrm>
            <a:off x="3739343" y="5493133"/>
            <a:ext cx="4746416" cy="315056"/>
            <a:chOff x="1253246" y="4118390"/>
            <a:chExt cx="4746416" cy="31505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97262C6-6188-3151-1E65-92A8371FFF59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8" name="iconfont-10019-4889788">
              <a:extLst>
                <a:ext uri="{FF2B5EF4-FFF2-40B4-BE49-F238E27FC236}">
                  <a16:creationId xmlns:a16="http://schemas.microsoft.com/office/drawing/2014/main" id="{B4319C00-C013-77AE-E600-4C2443717239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AE2204A-EE61-3EDA-A3A0-2D3EEC387C0F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时间：</a:t>
              </a:r>
              <a:r>
                <a:rPr lang="en-US" altLang="zh-CN" sz="1400" dirty="0">
                  <a:sym typeface="+mn-lt"/>
                </a:rPr>
                <a:t>2024.03.20</a:t>
              </a:r>
              <a:endParaRPr lang="zh-CN" altLang="en-US" sz="1400" dirty="0">
                <a:sym typeface="+mn-lt"/>
              </a:endParaRPr>
            </a:p>
          </p:txBody>
        </p:sp>
        <p:sp>
          <p:nvSpPr>
            <p:cNvPr id="10" name="iconfont-11899-5651509">
              <a:extLst>
                <a:ext uri="{FF2B5EF4-FFF2-40B4-BE49-F238E27FC236}">
                  <a16:creationId xmlns:a16="http://schemas.microsoft.com/office/drawing/2014/main" id="{A5F2EDB7-1464-33B2-8618-E852CDC997E4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84" name="组合 683">
            <a:extLst>
              <a:ext uri="{FF2B5EF4-FFF2-40B4-BE49-F238E27FC236}">
                <a16:creationId xmlns:a16="http://schemas.microsoft.com/office/drawing/2014/main" id="{D13B3A79-EBFB-05D0-79CA-75CD8C97BFEB}"/>
              </a:ext>
            </a:extLst>
          </p:cNvPr>
          <p:cNvGrpSpPr/>
          <p:nvPr/>
        </p:nvGrpSpPr>
        <p:grpSpPr>
          <a:xfrm>
            <a:off x="-1323233" y="3719466"/>
            <a:ext cx="4190387" cy="4404244"/>
            <a:chOff x="-1323233" y="3719466"/>
            <a:chExt cx="4190387" cy="4404244"/>
          </a:xfrm>
        </p:grpSpPr>
        <p:sp>
          <p:nvSpPr>
            <p:cNvPr id="659" name="任意多边形: 形状 658">
              <a:extLst>
                <a:ext uri="{FF2B5EF4-FFF2-40B4-BE49-F238E27FC236}">
                  <a16:creationId xmlns:a16="http://schemas.microsoft.com/office/drawing/2014/main" id="{B18208B7-1369-F3DC-C099-BE3BAB8E25E6}"/>
                </a:ext>
              </a:extLst>
            </p:cNvPr>
            <p:cNvSpPr/>
            <p:nvPr/>
          </p:nvSpPr>
          <p:spPr>
            <a:xfrm rot="12770838" flipH="1" flipV="1">
              <a:off x="328165" y="3719466"/>
              <a:ext cx="2538989" cy="4404244"/>
            </a:xfrm>
            <a:custGeom>
              <a:avLst/>
              <a:gdLst>
                <a:gd name="connsiteX0" fmla="*/ 1022105 w 2538989"/>
                <a:gd name="connsiteY0" fmla="*/ 2722943 h 4404244"/>
                <a:gd name="connsiteX1" fmla="*/ 1059059 w 2538989"/>
                <a:gd name="connsiteY1" fmla="*/ 2723598 h 4404244"/>
                <a:gd name="connsiteX2" fmla="*/ 1293236 w 2538989"/>
                <a:gd name="connsiteY2" fmla="*/ 2643049 h 4404244"/>
                <a:gd name="connsiteX3" fmla="*/ 1788016 w 2538989"/>
                <a:gd name="connsiteY3" fmla="*/ 2441852 h 4404244"/>
                <a:gd name="connsiteX4" fmla="*/ 2538990 w 2538989"/>
                <a:gd name="connsiteY4" fmla="*/ 1829612 h 4404244"/>
                <a:gd name="connsiteX5" fmla="*/ 2408469 w 2538989"/>
                <a:gd name="connsiteY5" fmla="*/ 1894304 h 4404244"/>
                <a:gd name="connsiteX6" fmla="*/ 2043335 w 2538989"/>
                <a:gd name="connsiteY6" fmla="*/ 2027052 h 4404244"/>
                <a:gd name="connsiteX7" fmla="*/ 1515881 w 2538989"/>
                <a:gd name="connsiteY7" fmla="*/ 2221741 h 4404244"/>
                <a:gd name="connsiteX8" fmla="*/ 1052026 w 2538989"/>
                <a:gd name="connsiteY8" fmla="*/ 2621951 h 4404244"/>
                <a:gd name="connsiteX9" fmla="*/ 1149305 w 2538989"/>
                <a:gd name="connsiteY9" fmla="*/ 2334134 h 4404244"/>
                <a:gd name="connsiteX10" fmla="*/ 1159702 w 2538989"/>
                <a:gd name="connsiteY10" fmla="*/ 2334789 h 4404244"/>
                <a:gd name="connsiteX11" fmla="*/ 1163196 w 2538989"/>
                <a:gd name="connsiteY11" fmla="*/ 2334833 h 4404244"/>
                <a:gd name="connsiteX12" fmla="*/ 1170578 w 2538989"/>
                <a:gd name="connsiteY12" fmla="*/ 2334658 h 4404244"/>
                <a:gd name="connsiteX13" fmla="*/ 1204169 w 2538989"/>
                <a:gd name="connsiteY13" fmla="*/ 2328455 h 4404244"/>
                <a:gd name="connsiteX14" fmla="*/ 1424674 w 2538989"/>
                <a:gd name="connsiteY14" fmla="*/ 2196668 h 4404244"/>
                <a:gd name="connsiteX15" fmla="*/ 1876341 w 2538989"/>
                <a:gd name="connsiteY15" fmla="*/ 1884694 h 4404244"/>
                <a:gd name="connsiteX16" fmla="*/ 2420569 w 2538989"/>
                <a:gd name="connsiteY16" fmla="*/ 1079906 h 4404244"/>
                <a:gd name="connsiteX17" fmla="*/ 2306778 w 2538989"/>
                <a:gd name="connsiteY17" fmla="*/ 1174738 h 4404244"/>
                <a:gd name="connsiteX18" fmla="*/ 1966194 w 2538989"/>
                <a:gd name="connsiteY18" fmla="*/ 1387992 h 4404244"/>
                <a:gd name="connsiteX19" fmla="*/ 1475606 w 2538989"/>
                <a:gd name="connsiteY19" fmla="*/ 1699179 h 4404244"/>
                <a:gd name="connsiteX20" fmla="*/ 1300312 w 2538989"/>
                <a:gd name="connsiteY20" fmla="*/ 1887359 h 4404244"/>
                <a:gd name="connsiteX21" fmla="*/ 1364306 w 2538989"/>
                <a:gd name="connsiteY21" fmla="*/ 1697956 h 4404244"/>
                <a:gd name="connsiteX22" fmla="*/ 1419869 w 2538989"/>
                <a:gd name="connsiteY22" fmla="*/ 1638549 h 4404244"/>
                <a:gd name="connsiteX23" fmla="*/ 1616042 w 2538989"/>
                <a:gd name="connsiteY23" fmla="*/ 1452291 h 4404244"/>
                <a:gd name="connsiteX24" fmla="*/ 1903161 w 2538989"/>
                <a:gd name="connsiteY24" fmla="*/ 579 h 4404244"/>
                <a:gd name="connsiteX25" fmla="*/ 1903161 w 2538989"/>
                <a:gd name="connsiteY25" fmla="*/ 579 h 4404244"/>
                <a:gd name="connsiteX26" fmla="*/ 1903161 w 2538989"/>
                <a:gd name="connsiteY26" fmla="*/ 579 h 4404244"/>
                <a:gd name="connsiteX27" fmla="*/ 1903161 w 2538989"/>
                <a:gd name="connsiteY27" fmla="*/ 579 h 4404244"/>
                <a:gd name="connsiteX28" fmla="*/ 1806494 w 2538989"/>
                <a:gd name="connsiteY28" fmla="*/ 176310 h 4404244"/>
                <a:gd name="connsiteX29" fmla="*/ 1576117 w 2538989"/>
                <a:gd name="connsiteY29" fmla="*/ 472296 h 4404244"/>
                <a:gd name="connsiteX30" fmla="*/ 1366796 w 2538989"/>
                <a:gd name="connsiteY30" fmla="*/ 952880 h 4404244"/>
                <a:gd name="connsiteX31" fmla="*/ 1336481 w 2538989"/>
                <a:gd name="connsiteY31" fmla="*/ 1694723 h 4404244"/>
                <a:gd name="connsiteX32" fmla="*/ 1230466 w 2538989"/>
                <a:gd name="connsiteY32" fmla="*/ 1974547 h 4404244"/>
                <a:gd name="connsiteX33" fmla="*/ 1250341 w 2538989"/>
                <a:gd name="connsiteY33" fmla="*/ 1366850 h 4404244"/>
                <a:gd name="connsiteX34" fmla="*/ 1127770 w 2538989"/>
                <a:gd name="connsiteY34" fmla="*/ 829698 h 4404244"/>
                <a:gd name="connsiteX35" fmla="*/ 1041761 w 2538989"/>
                <a:gd name="connsiteY35" fmla="*/ 459104 h 4404244"/>
                <a:gd name="connsiteX36" fmla="*/ 1020750 w 2538989"/>
                <a:gd name="connsiteY36" fmla="*/ 315916 h 4404244"/>
                <a:gd name="connsiteX37" fmla="*/ 1006073 w 2538989"/>
                <a:gd name="connsiteY37" fmla="*/ 1289184 h 4404244"/>
                <a:gd name="connsiteX38" fmla="*/ 1110560 w 2538989"/>
                <a:gd name="connsiteY38" fmla="*/ 1804626 h 4404244"/>
                <a:gd name="connsiteX39" fmla="*/ 1168307 w 2538989"/>
                <a:gd name="connsiteY39" fmla="*/ 2039458 h 4404244"/>
                <a:gd name="connsiteX40" fmla="*/ 1188182 w 2538989"/>
                <a:gd name="connsiteY40" fmla="*/ 2072001 h 4404244"/>
                <a:gd name="connsiteX41" fmla="*/ 1192157 w 2538989"/>
                <a:gd name="connsiteY41" fmla="*/ 2076194 h 4404244"/>
                <a:gd name="connsiteX42" fmla="*/ 1083652 w 2538989"/>
                <a:gd name="connsiteY42" fmla="*/ 2365934 h 4404244"/>
                <a:gd name="connsiteX43" fmla="*/ 1010485 w 2538989"/>
                <a:gd name="connsiteY43" fmla="*/ 1902910 h 4404244"/>
                <a:gd name="connsiteX44" fmla="*/ 720658 w 2538989"/>
                <a:gd name="connsiteY44" fmla="*/ 1397165 h 4404244"/>
                <a:gd name="connsiteX45" fmla="*/ 518194 w 2538989"/>
                <a:gd name="connsiteY45" fmla="*/ 1048542 h 4404244"/>
                <a:gd name="connsiteX46" fmla="*/ 461452 w 2538989"/>
                <a:gd name="connsiteY46" fmla="*/ 911208 h 4404244"/>
                <a:gd name="connsiteX47" fmla="*/ 570044 w 2538989"/>
                <a:gd name="connsiteY47" fmla="*/ 1878754 h 4404244"/>
                <a:gd name="connsiteX48" fmla="*/ 825057 w 2538989"/>
                <a:gd name="connsiteY48" fmla="*/ 2366895 h 4404244"/>
                <a:gd name="connsiteX49" fmla="*/ 959072 w 2538989"/>
                <a:gd name="connsiteY49" fmla="*/ 2587093 h 4404244"/>
                <a:gd name="connsiteX50" fmla="*/ 992314 w 2538989"/>
                <a:gd name="connsiteY50" fmla="*/ 2611948 h 4404244"/>
                <a:gd name="connsiteX51" fmla="*/ 854062 w 2538989"/>
                <a:gd name="connsiteY51" fmla="*/ 2988134 h 4404244"/>
                <a:gd name="connsiteX52" fmla="*/ 696328 w 2538989"/>
                <a:gd name="connsiteY52" fmla="*/ 2302115 h 4404244"/>
                <a:gd name="connsiteX53" fmla="*/ 405365 w 2538989"/>
                <a:gd name="connsiteY53" fmla="*/ 1865212 h 4404244"/>
                <a:gd name="connsiteX54" fmla="*/ 126240 w 2538989"/>
                <a:gd name="connsiteY54" fmla="*/ 1613694 h 4404244"/>
                <a:gd name="connsiteX55" fmla="*/ 0 w 2538989"/>
                <a:gd name="connsiteY55" fmla="*/ 1457402 h 4404244"/>
                <a:gd name="connsiteX56" fmla="*/ 106147 w 2538989"/>
                <a:gd name="connsiteY56" fmla="*/ 1987564 h 4404244"/>
                <a:gd name="connsiteX57" fmla="*/ 181060 w 2538989"/>
                <a:gd name="connsiteY57" fmla="*/ 2245635 h 4404244"/>
                <a:gd name="connsiteX58" fmla="*/ 189622 w 2538989"/>
                <a:gd name="connsiteY58" fmla="*/ 2270752 h 4404244"/>
                <a:gd name="connsiteX59" fmla="*/ 198227 w 2538989"/>
                <a:gd name="connsiteY59" fmla="*/ 2295170 h 4404244"/>
                <a:gd name="connsiteX60" fmla="*/ 539118 w 2538989"/>
                <a:gd name="connsiteY60" fmla="*/ 2836995 h 4404244"/>
                <a:gd name="connsiteX61" fmla="*/ 765170 w 2538989"/>
                <a:gd name="connsiteY61" fmla="*/ 2986386 h 4404244"/>
                <a:gd name="connsiteX62" fmla="*/ 835366 w 2538989"/>
                <a:gd name="connsiteY62" fmla="*/ 3039459 h 4404244"/>
                <a:gd name="connsiteX63" fmla="*/ 378108 w 2538989"/>
                <a:gd name="connsiteY63" fmla="*/ 4373187 h 4404244"/>
                <a:gd name="connsiteX64" fmla="*/ 449745 w 2538989"/>
                <a:gd name="connsiteY64" fmla="*/ 4404245 h 4404244"/>
                <a:gd name="connsiteX65" fmla="*/ 805968 w 2538989"/>
                <a:gd name="connsiteY65" fmla="*/ 3350122 h 4404244"/>
                <a:gd name="connsiteX66" fmla="*/ 873544 w 2538989"/>
                <a:gd name="connsiteY66" fmla="*/ 3344138 h 4404244"/>
                <a:gd name="connsiteX67" fmla="*/ 1143758 w 2538989"/>
                <a:gd name="connsiteY67" fmla="*/ 3333567 h 4404244"/>
                <a:gd name="connsiteX68" fmla="*/ 1794918 w 2538989"/>
                <a:gd name="connsiteY68" fmla="*/ 2977082 h 4404244"/>
                <a:gd name="connsiteX69" fmla="*/ 1816060 w 2538989"/>
                <a:gd name="connsiteY69" fmla="*/ 2958168 h 4404244"/>
                <a:gd name="connsiteX70" fmla="*/ 2021669 w 2538989"/>
                <a:gd name="connsiteY70" fmla="*/ 2757976 h 4404244"/>
                <a:gd name="connsiteX71" fmla="*/ 2312719 w 2538989"/>
                <a:gd name="connsiteY71" fmla="*/ 2431937 h 4404244"/>
                <a:gd name="connsiteX72" fmla="*/ 2124452 w 2538989"/>
                <a:gd name="connsiteY72" fmla="*/ 2500211 h 4404244"/>
                <a:gd name="connsiteX73" fmla="*/ 1756435 w 2538989"/>
                <a:gd name="connsiteY73" fmla="*/ 2570669 h 4404244"/>
                <a:gd name="connsiteX74" fmla="*/ 1283233 w 2538989"/>
                <a:gd name="connsiteY74" fmla="*/ 2793751 h 4404244"/>
                <a:gd name="connsiteX75" fmla="*/ 844976 w 2538989"/>
                <a:gd name="connsiteY75" fmla="*/ 3234672 h 4404244"/>
                <a:gd name="connsiteX76" fmla="*/ 1018173 w 2538989"/>
                <a:gd name="connsiteY76" fmla="*/ 2722157 h 4404244"/>
                <a:gd name="connsiteX77" fmla="*/ 1022105 w 2538989"/>
                <a:gd name="connsiteY77" fmla="*/ 2722943 h 440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538989" h="4404244">
                  <a:moveTo>
                    <a:pt x="1022105" y="2722943"/>
                  </a:moveTo>
                  <a:cubicBezTo>
                    <a:pt x="1032151" y="2724734"/>
                    <a:pt x="1044513" y="2725607"/>
                    <a:pt x="1059059" y="2723598"/>
                  </a:cubicBezTo>
                  <a:cubicBezTo>
                    <a:pt x="1106890" y="2720497"/>
                    <a:pt x="1176781" y="2687823"/>
                    <a:pt x="1293236" y="2643049"/>
                  </a:cubicBezTo>
                  <a:cubicBezTo>
                    <a:pt x="1408992" y="2596529"/>
                    <a:pt x="1571225" y="2537864"/>
                    <a:pt x="1788016" y="2441852"/>
                  </a:cubicBezTo>
                  <a:cubicBezTo>
                    <a:pt x="2002187" y="2338895"/>
                    <a:pt x="2270916" y="2198634"/>
                    <a:pt x="2538990" y="1829612"/>
                  </a:cubicBezTo>
                  <a:cubicBezTo>
                    <a:pt x="2535146" y="1819478"/>
                    <a:pt x="2492818" y="1855078"/>
                    <a:pt x="2408469" y="1894304"/>
                  </a:cubicBezTo>
                  <a:cubicBezTo>
                    <a:pt x="2324775" y="1935234"/>
                    <a:pt x="2199016" y="1979833"/>
                    <a:pt x="2043335" y="2027052"/>
                  </a:cubicBezTo>
                  <a:cubicBezTo>
                    <a:pt x="1888266" y="2075976"/>
                    <a:pt x="1703231" y="2127564"/>
                    <a:pt x="1515881" y="2221741"/>
                  </a:cubicBezTo>
                  <a:cubicBezTo>
                    <a:pt x="1353473" y="2305129"/>
                    <a:pt x="1189361" y="2420798"/>
                    <a:pt x="1052026" y="2621951"/>
                  </a:cubicBezTo>
                  <a:lnTo>
                    <a:pt x="1149305" y="2334134"/>
                  </a:lnTo>
                  <a:cubicBezTo>
                    <a:pt x="1152494" y="2334439"/>
                    <a:pt x="1155989" y="2334658"/>
                    <a:pt x="1159702" y="2334789"/>
                  </a:cubicBezTo>
                  <a:cubicBezTo>
                    <a:pt x="1160837" y="2334833"/>
                    <a:pt x="1162017" y="2334833"/>
                    <a:pt x="1163196" y="2334833"/>
                  </a:cubicBezTo>
                  <a:cubicBezTo>
                    <a:pt x="1165555" y="2334833"/>
                    <a:pt x="1168045" y="2334789"/>
                    <a:pt x="1170578" y="2334658"/>
                  </a:cubicBezTo>
                  <a:cubicBezTo>
                    <a:pt x="1180712" y="2334134"/>
                    <a:pt x="1192113" y="2332430"/>
                    <a:pt x="1204169" y="2328455"/>
                  </a:cubicBezTo>
                  <a:cubicBezTo>
                    <a:pt x="1255364" y="2315962"/>
                    <a:pt x="1317217" y="2267257"/>
                    <a:pt x="1424674" y="2196668"/>
                  </a:cubicBezTo>
                  <a:cubicBezTo>
                    <a:pt x="1530601" y="2124288"/>
                    <a:pt x="1682045" y="2029892"/>
                    <a:pt x="1876341" y="1884694"/>
                  </a:cubicBezTo>
                  <a:cubicBezTo>
                    <a:pt x="2064564" y="1732552"/>
                    <a:pt x="2295596" y="1529607"/>
                    <a:pt x="2420569" y="1079906"/>
                  </a:cubicBezTo>
                  <a:cubicBezTo>
                    <a:pt x="2411658" y="1069728"/>
                    <a:pt x="2381517" y="1116249"/>
                    <a:pt x="2306778" y="1174738"/>
                  </a:cubicBezTo>
                  <a:cubicBezTo>
                    <a:pt x="2233568" y="1234975"/>
                    <a:pt x="2115759" y="1307181"/>
                    <a:pt x="1966194" y="1387992"/>
                  </a:cubicBezTo>
                  <a:cubicBezTo>
                    <a:pt x="1818157" y="1470506"/>
                    <a:pt x="1638320" y="1561626"/>
                    <a:pt x="1475606" y="1699179"/>
                  </a:cubicBezTo>
                  <a:cubicBezTo>
                    <a:pt x="1412923" y="1753300"/>
                    <a:pt x="1352861" y="1814542"/>
                    <a:pt x="1300312" y="1887359"/>
                  </a:cubicBezTo>
                  <a:lnTo>
                    <a:pt x="1364306" y="1697956"/>
                  </a:lnTo>
                  <a:cubicBezTo>
                    <a:pt x="1377760" y="1681925"/>
                    <a:pt x="1396412" y="1660215"/>
                    <a:pt x="1419869" y="1638549"/>
                  </a:cubicBezTo>
                  <a:cubicBezTo>
                    <a:pt x="1469665" y="1588140"/>
                    <a:pt x="1541565" y="1537950"/>
                    <a:pt x="1616042" y="1452291"/>
                  </a:cubicBezTo>
                  <a:cubicBezTo>
                    <a:pt x="1765957" y="1286913"/>
                    <a:pt x="1921944" y="951613"/>
                    <a:pt x="1903161" y="579"/>
                  </a:cubicBezTo>
                  <a:cubicBezTo>
                    <a:pt x="1903161" y="579"/>
                    <a:pt x="1903161" y="579"/>
                    <a:pt x="1903161" y="579"/>
                  </a:cubicBezTo>
                  <a:lnTo>
                    <a:pt x="1903161" y="579"/>
                  </a:lnTo>
                  <a:lnTo>
                    <a:pt x="1903161" y="579"/>
                  </a:lnTo>
                  <a:cubicBezTo>
                    <a:pt x="1901720" y="-8376"/>
                    <a:pt x="1867517" y="88204"/>
                    <a:pt x="1806494" y="176310"/>
                  </a:cubicBezTo>
                  <a:cubicBezTo>
                    <a:pt x="1746475" y="270749"/>
                    <a:pt x="1659637" y="356714"/>
                    <a:pt x="1576117" y="472296"/>
                  </a:cubicBezTo>
                  <a:cubicBezTo>
                    <a:pt x="1492642" y="588183"/>
                    <a:pt x="1412486" y="733555"/>
                    <a:pt x="1366796" y="952880"/>
                  </a:cubicBezTo>
                  <a:cubicBezTo>
                    <a:pt x="1321760" y="1159275"/>
                    <a:pt x="1308874" y="1434775"/>
                    <a:pt x="1336481" y="1694723"/>
                  </a:cubicBezTo>
                  <a:cubicBezTo>
                    <a:pt x="1316125" y="1748233"/>
                    <a:pt x="1278952" y="1846036"/>
                    <a:pt x="1230466" y="1974547"/>
                  </a:cubicBezTo>
                  <a:cubicBezTo>
                    <a:pt x="1281704" y="1744127"/>
                    <a:pt x="1274584" y="1544983"/>
                    <a:pt x="1250341" y="1366850"/>
                  </a:cubicBezTo>
                  <a:cubicBezTo>
                    <a:pt x="1220943" y="1160498"/>
                    <a:pt x="1168481" y="982452"/>
                    <a:pt x="1127770" y="829698"/>
                  </a:cubicBezTo>
                  <a:cubicBezTo>
                    <a:pt x="1085792" y="677468"/>
                    <a:pt x="1055565" y="550573"/>
                    <a:pt x="1041761" y="459104"/>
                  </a:cubicBezTo>
                  <a:cubicBezTo>
                    <a:pt x="1026735" y="368159"/>
                    <a:pt x="1028176" y="312683"/>
                    <a:pt x="1020750" y="315916"/>
                  </a:cubicBezTo>
                  <a:cubicBezTo>
                    <a:pt x="930548" y="756968"/>
                    <a:pt x="969818" y="1056230"/>
                    <a:pt x="1006073" y="1289184"/>
                  </a:cubicBezTo>
                  <a:cubicBezTo>
                    <a:pt x="1047396" y="1519954"/>
                    <a:pt x="1085792" y="1684371"/>
                    <a:pt x="1110560" y="1804626"/>
                  </a:cubicBezTo>
                  <a:cubicBezTo>
                    <a:pt x="1136594" y="1924314"/>
                    <a:pt x="1148956" y="1999795"/>
                    <a:pt x="1168307" y="2039458"/>
                  </a:cubicBezTo>
                  <a:cubicBezTo>
                    <a:pt x="1174641" y="2054746"/>
                    <a:pt x="1181935" y="2064968"/>
                    <a:pt x="1188182" y="2072001"/>
                  </a:cubicBezTo>
                  <a:cubicBezTo>
                    <a:pt x="1189580" y="2073573"/>
                    <a:pt x="1190890" y="2074927"/>
                    <a:pt x="1192157" y="2076194"/>
                  </a:cubicBezTo>
                  <a:cubicBezTo>
                    <a:pt x="1159265" y="2163645"/>
                    <a:pt x="1122703" y="2261273"/>
                    <a:pt x="1083652" y="2365934"/>
                  </a:cubicBezTo>
                  <a:cubicBezTo>
                    <a:pt x="1099989" y="2189853"/>
                    <a:pt x="1063777" y="2038672"/>
                    <a:pt x="1010485" y="1902910"/>
                  </a:cubicBezTo>
                  <a:cubicBezTo>
                    <a:pt x="930242" y="1704814"/>
                    <a:pt x="813394" y="1539698"/>
                    <a:pt x="720658" y="1397165"/>
                  </a:cubicBezTo>
                  <a:cubicBezTo>
                    <a:pt x="625826" y="1255418"/>
                    <a:pt x="555062" y="1136211"/>
                    <a:pt x="518194" y="1048542"/>
                  </a:cubicBezTo>
                  <a:cubicBezTo>
                    <a:pt x="479187" y="961704"/>
                    <a:pt x="474032" y="906359"/>
                    <a:pt x="461452" y="911208"/>
                  </a:cubicBezTo>
                  <a:cubicBezTo>
                    <a:pt x="363649" y="1367680"/>
                    <a:pt x="474032" y="1655759"/>
                    <a:pt x="570044" y="1878754"/>
                  </a:cubicBezTo>
                  <a:cubicBezTo>
                    <a:pt x="674662" y="2098472"/>
                    <a:pt x="764864" y="2253104"/>
                    <a:pt x="825057" y="2366895"/>
                  </a:cubicBezTo>
                  <a:cubicBezTo>
                    <a:pt x="887391" y="2479855"/>
                    <a:pt x="919584" y="2551973"/>
                    <a:pt x="959072" y="2587093"/>
                  </a:cubicBezTo>
                  <a:cubicBezTo>
                    <a:pt x="970080" y="2598538"/>
                    <a:pt x="981830" y="2606401"/>
                    <a:pt x="992314" y="2611948"/>
                  </a:cubicBezTo>
                  <a:cubicBezTo>
                    <a:pt x="947409" y="2733252"/>
                    <a:pt x="900845" y="2859928"/>
                    <a:pt x="854062" y="2988134"/>
                  </a:cubicBezTo>
                  <a:cubicBezTo>
                    <a:pt x="832265" y="2739848"/>
                    <a:pt x="773120" y="2487762"/>
                    <a:pt x="696328" y="2302115"/>
                  </a:cubicBezTo>
                  <a:cubicBezTo>
                    <a:pt x="612590" y="2094060"/>
                    <a:pt x="507973" y="1964850"/>
                    <a:pt x="405365" y="1865212"/>
                  </a:cubicBezTo>
                  <a:cubicBezTo>
                    <a:pt x="302714" y="1765881"/>
                    <a:pt x="202028" y="1696252"/>
                    <a:pt x="126240" y="1613694"/>
                  </a:cubicBezTo>
                  <a:cubicBezTo>
                    <a:pt x="50584" y="1537513"/>
                    <a:pt x="-174" y="1448316"/>
                    <a:pt x="0" y="1457402"/>
                  </a:cubicBezTo>
                  <a:cubicBezTo>
                    <a:pt x="32718" y="1662923"/>
                    <a:pt x="68406" y="1838042"/>
                    <a:pt x="106147" y="1987564"/>
                  </a:cubicBezTo>
                  <a:cubicBezTo>
                    <a:pt x="130390" y="2083707"/>
                    <a:pt x="155463" y="2169280"/>
                    <a:pt x="181060" y="2245635"/>
                  </a:cubicBezTo>
                  <a:cubicBezTo>
                    <a:pt x="183900" y="2254109"/>
                    <a:pt x="186739" y="2262496"/>
                    <a:pt x="189622" y="2270752"/>
                  </a:cubicBezTo>
                  <a:cubicBezTo>
                    <a:pt x="192461" y="2279007"/>
                    <a:pt x="195344" y="2287132"/>
                    <a:pt x="198227" y="2295170"/>
                  </a:cubicBezTo>
                  <a:cubicBezTo>
                    <a:pt x="310227" y="2608454"/>
                    <a:pt x="431356" y="2753564"/>
                    <a:pt x="539118" y="2836995"/>
                  </a:cubicBezTo>
                  <a:cubicBezTo>
                    <a:pt x="627573" y="2908415"/>
                    <a:pt x="707204" y="2945413"/>
                    <a:pt x="765170" y="2986386"/>
                  </a:cubicBezTo>
                  <a:cubicBezTo>
                    <a:pt x="795004" y="3005562"/>
                    <a:pt x="819073" y="3025743"/>
                    <a:pt x="835366" y="3039459"/>
                  </a:cubicBezTo>
                  <a:cubicBezTo>
                    <a:pt x="650768" y="3546646"/>
                    <a:pt x="466738" y="4069732"/>
                    <a:pt x="378108" y="4373187"/>
                  </a:cubicBezTo>
                  <a:lnTo>
                    <a:pt x="449745" y="4404245"/>
                  </a:lnTo>
                  <a:lnTo>
                    <a:pt x="805968" y="3350122"/>
                  </a:lnTo>
                  <a:cubicBezTo>
                    <a:pt x="824795" y="3347458"/>
                    <a:pt x="848034" y="3344749"/>
                    <a:pt x="873544" y="3344138"/>
                  </a:cubicBezTo>
                  <a:cubicBezTo>
                    <a:pt x="944220" y="3339115"/>
                    <a:pt x="1031365" y="3348812"/>
                    <a:pt x="1143758" y="3333567"/>
                  </a:cubicBezTo>
                  <a:cubicBezTo>
                    <a:pt x="1292668" y="3316531"/>
                    <a:pt x="1493952" y="3243627"/>
                    <a:pt x="1794918" y="2977082"/>
                  </a:cubicBezTo>
                  <a:cubicBezTo>
                    <a:pt x="1801907" y="2970879"/>
                    <a:pt x="1808984" y="2964589"/>
                    <a:pt x="1816060" y="2958168"/>
                  </a:cubicBezTo>
                  <a:cubicBezTo>
                    <a:pt x="1880053" y="2900465"/>
                    <a:pt x="1948415" y="2834156"/>
                    <a:pt x="2021669" y="2757976"/>
                  </a:cubicBezTo>
                  <a:cubicBezTo>
                    <a:pt x="2111173" y="2664847"/>
                    <a:pt x="2207927" y="2556909"/>
                    <a:pt x="2312719" y="2431937"/>
                  </a:cubicBezTo>
                  <a:cubicBezTo>
                    <a:pt x="2317524" y="2424249"/>
                    <a:pt x="2228327" y="2474264"/>
                    <a:pt x="2124452" y="2500211"/>
                  </a:cubicBezTo>
                  <a:cubicBezTo>
                    <a:pt x="2017214" y="2531574"/>
                    <a:pt x="1895255" y="2538913"/>
                    <a:pt x="1756435" y="2570669"/>
                  </a:cubicBezTo>
                  <a:cubicBezTo>
                    <a:pt x="1617440" y="2602688"/>
                    <a:pt x="1461584" y="2659081"/>
                    <a:pt x="1283233" y="2793751"/>
                  </a:cubicBezTo>
                  <a:cubicBezTo>
                    <a:pt x="1139695" y="2899984"/>
                    <a:pt x="981088" y="3058767"/>
                    <a:pt x="844976" y="3234672"/>
                  </a:cubicBezTo>
                  <a:lnTo>
                    <a:pt x="1018173" y="2722157"/>
                  </a:lnTo>
                  <a:cubicBezTo>
                    <a:pt x="1019396" y="2722419"/>
                    <a:pt x="1020707" y="2722681"/>
                    <a:pt x="1022105" y="2722943"/>
                  </a:cubicBezTo>
                  <a:close/>
                </a:path>
              </a:pathLst>
            </a:custGeom>
            <a:solidFill>
              <a:srgbClr val="27CAD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0" name="图形 686">
              <a:extLst>
                <a:ext uri="{FF2B5EF4-FFF2-40B4-BE49-F238E27FC236}">
                  <a16:creationId xmlns:a16="http://schemas.microsoft.com/office/drawing/2014/main" id="{1D539C97-8B7A-55A8-D0FA-D4E1D44EE423}"/>
                </a:ext>
              </a:extLst>
            </p:cNvPr>
            <p:cNvGrpSpPr/>
            <p:nvPr/>
          </p:nvGrpSpPr>
          <p:grpSpPr>
            <a:xfrm rot="14324825" flipH="1" flipV="1">
              <a:off x="-972273" y="4043460"/>
              <a:ext cx="2533964" cy="3235884"/>
              <a:chOff x="-795391" y="3134505"/>
              <a:chExt cx="2533964" cy="3235884"/>
            </a:xfrm>
            <a:solidFill>
              <a:srgbClr val="C8EFEE"/>
            </a:solidFill>
          </p:grpSpPr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C8774BCC-18DA-BAE0-27AB-03F57F87A5D9}"/>
                  </a:ext>
                </a:extLst>
              </p:cNvPr>
              <p:cNvSpPr/>
              <p:nvPr/>
            </p:nvSpPr>
            <p:spPr>
              <a:xfrm>
                <a:off x="139481" y="3884386"/>
                <a:ext cx="641026" cy="2486003"/>
              </a:xfrm>
              <a:custGeom>
                <a:avLst/>
                <a:gdLst>
                  <a:gd name="connsiteX0" fmla="*/ 394226 w 641026"/>
                  <a:gd name="connsiteY0" fmla="*/ 1356573 h 2486003"/>
                  <a:gd name="connsiteX1" fmla="*/ 410170 w 641026"/>
                  <a:gd name="connsiteY1" fmla="*/ 988294 h 2486003"/>
                  <a:gd name="connsiteX2" fmla="*/ 201503 w 641026"/>
                  <a:gd name="connsiteY2" fmla="*/ 5242 h 2486003"/>
                  <a:gd name="connsiteX3" fmla="*/ 214476 w 641026"/>
                  <a:gd name="connsiteY3" fmla="*/ 0 h 2486003"/>
                  <a:gd name="connsiteX4" fmla="*/ 424148 w 641026"/>
                  <a:gd name="connsiteY4" fmla="*/ 988294 h 2486003"/>
                  <a:gd name="connsiteX5" fmla="*/ 406369 w 641026"/>
                  <a:gd name="connsiteY5" fmla="*/ 1373828 h 2486003"/>
                  <a:gd name="connsiteX6" fmla="*/ 407068 w 641026"/>
                  <a:gd name="connsiteY6" fmla="*/ 1374876 h 2486003"/>
                  <a:gd name="connsiteX7" fmla="*/ 406151 w 641026"/>
                  <a:gd name="connsiteY7" fmla="*/ 1375488 h 2486003"/>
                  <a:gd name="connsiteX8" fmla="*/ 384004 w 641026"/>
                  <a:gd name="connsiteY8" fmla="*/ 1525708 h 2486003"/>
                  <a:gd name="connsiteX9" fmla="*/ 630412 w 641026"/>
                  <a:gd name="connsiteY9" fmla="*/ 1284455 h 2486003"/>
                  <a:gd name="connsiteX10" fmla="*/ 641026 w 641026"/>
                  <a:gd name="connsiteY10" fmla="*/ 1293585 h 2486003"/>
                  <a:gd name="connsiteX11" fmla="*/ 380422 w 641026"/>
                  <a:gd name="connsiteY11" fmla="*/ 1545365 h 2486003"/>
                  <a:gd name="connsiteX12" fmla="*/ 327611 w 641026"/>
                  <a:gd name="connsiteY12" fmla="*/ 1776091 h 2486003"/>
                  <a:gd name="connsiteX13" fmla="*/ 11314 w 641026"/>
                  <a:gd name="connsiteY13" fmla="*/ 2486003 h 2486003"/>
                  <a:gd name="connsiteX14" fmla="*/ 0 w 641026"/>
                  <a:gd name="connsiteY14" fmla="*/ 2477748 h 2486003"/>
                  <a:gd name="connsiteX15" fmla="*/ 314245 w 641026"/>
                  <a:gd name="connsiteY15" fmla="*/ 1771767 h 2486003"/>
                  <a:gd name="connsiteX16" fmla="*/ 391823 w 641026"/>
                  <a:gd name="connsiteY16" fmla="*/ 1377322 h 2486003"/>
                  <a:gd name="connsiteX17" fmla="*/ 143319 w 641026"/>
                  <a:gd name="connsiteY17" fmla="*/ 1119820 h 2486003"/>
                  <a:gd name="connsiteX18" fmla="*/ 152449 w 641026"/>
                  <a:gd name="connsiteY18" fmla="*/ 1109205 h 2486003"/>
                  <a:gd name="connsiteX19" fmla="*/ 394226 w 641026"/>
                  <a:gd name="connsiteY19" fmla="*/ 1356573 h 248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41026" h="2486003">
                    <a:moveTo>
                      <a:pt x="394226" y="1356573"/>
                    </a:moveTo>
                    <a:cubicBezTo>
                      <a:pt x="407942" y="1234309"/>
                      <a:pt x="413358" y="1111302"/>
                      <a:pt x="410170" y="988294"/>
                    </a:cubicBezTo>
                    <a:cubicBezTo>
                      <a:pt x="401521" y="658674"/>
                      <a:pt x="331324" y="327917"/>
                      <a:pt x="201503" y="5242"/>
                    </a:cubicBezTo>
                    <a:lnTo>
                      <a:pt x="214476" y="0"/>
                    </a:lnTo>
                    <a:cubicBezTo>
                      <a:pt x="344997" y="324379"/>
                      <a:pt x="415542" y="656883"/>
                      <a:pt x="424148" y="988294"/>
                    </a:cubicBezTo>
                    <a:cubicBezTo>
                      <a:pt x="427511" y="1117111"/>
                      <a:pt x="421483" y="1245885"/>
                      <a:pt x="406369" y="1373828"/>
                    </a:cubicBezTo>
                    <a:cubicBezTo>
                      <a:pt x="406588" y="1374177"/>
                      <a:pt x="406850" y="1374527"/>
                      <a:pt x="407068" y="1374876"/>
                    </a:cubicBezTo>
                    <a:lnTo>
                      <a:pt x="406151" y="1375488"/>
                    </a:lnTo>
                    <a:cubicBezTo>
                      <a:pt x="400167" y="1425721"/>
                      <a:pt x="392784" y="1475781"/>
                      <a:pt x="384004" y="1525708"/>
                    </a:cubicBezTo>
                    <a:cubicBezTo>
                      <a:pt x="487704" y="1449921"/>
                      <a:pt x="628927" y="1286203"/>
                      <a:pt x="630412" y="1284455"/>
                    </a:cubicBezTo>
                    <a:lnTo>
                      <a:pt x="641026" y="1293585"/>
                    </a:lnTo>
                    <a:cubicBezTo>
                      <a:pt x="639454" y="1295376"/>
                      <a:pt x="486438" y="1472810"/>
                      <a:pt x="380422" y="1545365"/>
                    </a:cubicBezTo>
                    <a:cubicBezTo>
                      <a:pt x="366182" y="1622812"/>
                      <a:pt x="348622" y="1699779"/>
                      <a:pt x="327611" y="1776091"/>
                    </a:cubicBezTo>
                    <a:cubicBezTo>
                      <a:pt x="206745" y="2214741"/>
                      <a:pt x="13279" y="2483339"/>
                      <a:pt x="11314" y="2486003"/>
                    </a:cubicBezTo>
                    <a:lnTo>
                      <a:pt x="0" y="2477748"/>
                    </a:lnTo>
                    <a:cubicBezTo>
                      <a:pt x="1922" y="2475083"/>
                      <a:pt x="194121" y="2208145"/>
                      <a:pt x="314245" y="1771767"/>
                    </a:cubicBezTo>
                    <a:cubicBezTo>
                      <a:pt x="350020" y="1641901"/>
                      <a:pt x="375880" y="1510070"/>
                      <a:pt x="391823" y="1377322"/>
                    </a:cubicBezTo>
                    <a:cubicBezTo>
                      <a:pt x="320186" y="1272836"/>
                      <a:pt x="145110" y="1121392"/>
                      <a:pt x="143319" y="1119820"/>
                    </a:cubicBezTo>
                    <a:lnTo>
                      <a:pt x="152449" y="1109205"/>
                    </a:lnTo>
                    <a:cubicBezTo>
                      <a:pt x="154196" y="1110778"/>
                      <a:pt x="316866" y="1251432"/>
                      <a:pt x="394226" y="135657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662" name="图形 686">
                <a:extLst>
                  <a:ext uri="{FF2B5EF4-FFF2-40B4-BE49-F238E27FC236}">
                    <a16:creationId xmlns:a16="http://schemas.microsoft.com/office/drawing/2014/main" id="{2D9026A0-4308-4E66-CD9D-67C9F785DB96}"/>
                  </a:ext>
                </a:extLst>
              </p:cNvPr>
              <p:cNvGrpSpPr/>
              <p:nvPr/>
            </p:nvGrpSpPr>
            <p:grpSpPr>
              <a:xfrm>
                <a:off x="-795391" y="4028097"/>
                <a:ext cx="1179970" cy="1079101"/>
                <a:chOff x="-795391" y="4028097"/>
                <a:chExt cx="1179970" cy="1079101"/>
              </a:xfrm>
              <a:grpFill/>
            </p:grpSpPr>
            <p:sp>
              <p:nvSpPr>
                <p:cNvPr id="669" name="任意多边形: 形状 668">
                  <a:extLst>
                    <a:ext uri="{FF2B5EF4-FFF2-40B4-BE49-F238E27FC236}">
                      <a16:creationId xmlns:a16="http://schemas.microsoft.com/office/drawing/2014/main" id="{2C3B2DED-ADAD-8D17-89CE-2C532D6F7212}"/>
                    </a:ext>
                  </a:extLst>
                </p:cNvPr>
                <p:cNvSpPr/>
                <p:nvPr/>
              </p:nvSpPr>
              <p:spPr>
                <a:xfrm>
                  <a:off x="-795390" y="4028097"/>
                  <a:ext cx="1179969" cy="1061373"/>
                </a:xfrm>
                <a:custGeom>
                  <a:avLst/>
                  <a:gdLst>
                    <a:gd name="connsiteX0" fmla="*/ 1179969 w 1179969"/>
                    <a:gd name="connsiteY0" fmla="*/ 1061374 h 1061373"/>
                    <a:gd name="connsiteX1" fmla="*/ 0 w 1179969"/>
                    <a:gd name="connsiteY1" fmla="*/ 0 h 1061373"/>
                    <a:gd name="connsiteX2" fmla="*/ 1179969 w 1179969"/>
                    <a:gd name="connsiteY2" fmla="*/ 1061374 h 1061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61373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1145854" y="344604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70" name="任意多边形: 形状 669">
                  <a:extLst>
                    <a:ext uri="{FF2B5EF4-FFF2-40B4-BE49-F238E27FC236}">
                      <a16:creationId xmlns:a16="http://schemas.microsoft.com/office/drawing/2014/main" id="{D08CA71E-31BC-210E-8131-C543070D0188}"/>
                    </a:ext>
                  </a:extLst>
                </p:cNvPr>
                <p:cNvSpPr/>
                <p:nvPr/>
              </p:nvSpPr>
              <p:spPr>
                <a:xfrm>
                  <a:off x="-795391" y="4028098"/>
                  <a:ext cx="1179969" cy="1079100"/>
                </a:xfrm>
                <a:custGeom>
                  <a:avLst/>
                  <a:gdLst>
                    <a:gd name="connsiteX0" fmla="*/ 1179969 w 1179969"/>
                    <a:gd name="connsiteY0" fmla="*/ 1061374 h 1079100"/>
                    <a:gd name="connsiteX1" fmla="*/ 0 w 1179969"/>
                    <a:gd name="connsiteY1" fmla="*/ 0 h 1079100"/>
                    <a:gd name="connsiteX2" fmla="*/ 1179969 w 1179969"/>
                    <a:gd name="connsiteY2" fmla="*/ 1061374 h 107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79100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616609" y="1240730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663" name="图形 686">
                <a:extLst>
                  <a:ext uri="{FF2B5EF4-FFF2-40B4-BE49-F238E27FC236}">
                    <a16:creationId xmlns:a16="http://schemas.microsoft.com/office/drawing/2014/main" id="{E5E533D1-C815-E0E7-5139-2C87288E62AD}"/>
                  </a:ext>
                </a:extLst>
              </p:cNvPr>
              <p:cNvGrpSpPr/>
              <p:nvPr/>
            </p:nvGrpSpPr>
            <p:grpSpPr>
              <a:xfrm>
                <a:off x="699865" y="4030326"/>
                <a:ext cx="1038708" cy="1218933"/>
                <a:chOff x="699865" y="4030326"/>
                <a:chExt cx="1038708" cy="1218933"/>
              </a:xfrm>
              <a:grpFill/>
            </p:grpSpPr>
            <p:sp>
              <p:nvSpPr>
                <p:cNvPr id="667" name="任意多边形: 形状 666">
                  <a:extLst>
                    <a:ext uri="{FF2B5EF4-FFF2-40B4-BE49-F238E27FC236}">
                      <a16:creationId xmlns:a16="http://schemas.microsoft.com/office/drawing/2014/main" id="{6E9D21D8-63D6-5159-6FD7-D9B0D78A4E51}"/>
                    </a:ext>
                  </a:extLst>
                </p:cNvPr>
                <p:cNvSpPr/>
                <p:nvPr/>
              </p:nvSpPr>
              <p:spPr>
                <a:xfrm>
                  <a:off x="722148" y="4030326"/>
                  <a:ext cx="1016425" cy="1218933"/>
                </a:xfrm>
                <a:custGeom>
                  <a:avLst/>
                  <a:gdLst>
                    <a:gd name="connsiteX0" fmla="*/ 0 w 1016425"/>
                    <a:gd name="connsiteY0" fmla="*/ 1218933 h 1218933"/>
                    <a:gd name="connsiteX1" fmla="*/ 1016425 w 1016425"/>
                    <a:gd name="connsiteY1" fmla="*/ 0 h 1218933"/>
                    <a:gd name="connsiteX2" fmla="*/ 0 w 1016425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6425" h="1218933">
                      <a:moveTo>
                        <a:pt x="0" y="1218933"/>
                      </a:moveTo>
                      <a:lnTo>
                        <a:pt x="1016425" y="0"/>
                      </a:lnTo>
                      <a:cubicBezTo>
                        <a:pt x="1016425" y="0"/>
                        <a:pt x="714979" y="1157997"/>
                        <a:pt x="0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68" name="任意多边形: 形状 667">
                  <a:extLst>
                    <a:ext uri="{FF2B5EF4-FFF2-40B4-BE49-F238E27FC236}">
                      <a16:creationId xmlns:a16="http://schemas.microsoft.com/office/drawing/2014/main" id="{E9A8D009-1907-6E33-A9C1-64AE73D217B3}"/>
                    </a:ext>
                  </a:extLst>
                </p:cNvPr>
                <p:cNvSpPr/>
                <p:nvPr/>
              </p:nvSpPr>
              <p:spPr>
                <a:xfrm>
                  <a:off x="699865" y="4030326"/>
                  <a:ext cx="1038708" cy="1218933"/>
                </a:xfrm>
                <a:custGeom>
                  <a:avLst/>
                  <a:gdLst>
                    <a:gd name="connsiteX0" fmla="*/ 22283 w 1038708"/>
                    <a:gd name="connsiteY0" fmla="*/ 1218933 h 1218933"/>
                    <a:gd name="connsiteX1" fmla="*/ 1038709 w 1038708"/>
                    <a:gd name="connsiteY1" fmla="*/ 0 h 1218933"/>
                    <a:gd name="connsiteX2" fmla="*/ 22283 w 1038708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38708" h="1218933">
                      <a:moveTo>
                        <a:pt x="22283" y="1218933"/>
                      </a:moveTo>
                      <a:lnTo>
                        <a:pt x="1038709" y="0"/>
                      </a:lnTo>
                      <a:cubicBezTo>
                        <a:pt x="1038709" y="0"/>
                        <a:pt x="-178084" y="662692"/>
                        <a:pt x="22283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664" name="图形 686">
                <a:extLst>
                  <a:ext uri="{FF2B5EF4-FFF2-40B4-BE49-F238E27FC236}">
                    <a16:creationId xmlns:a16="http://schemas.microsoft.com/office/drawing/2014/main" id="{F57FD7FD-DB5C-BFA5-2C18-2DAC490235CC}"/>
                  </a:ext>
                </a:extLst>
              </p:cNvPr>
              <p:cNvGrpSpPr/>
              <p:nvPr/>
            </p:nvGrpSpPr>
            <p:grpSpPr>
              <a:xfrm>
                <a:off x="170538" y="3134505"/>
                <a:ext cx="495601" cy="1551742"/>
                <a:chOff x="170538" y="3134505"/>
                <a:chExt cx="495601" cy="1551742"/>
              </a:xfrm>
              <a:grpFill/>
            </p:grpSpPr>
            <p:sp>
              <p:nvSpPr>
                <p:cNvPr id="665" name="任意多边形: 形状 664">
                  <a:extLst>
                    <a:ext uri="{FF2B5EF4-FFF2-40B4-BE49-F238E27FC236}">
                      <a16:creationId xmlns:a16="http://schemas.microsoft.com/office/drawing/2014/main" id="{D633057E-54D5-775A-2A50-E8B7B61068F6}"/>
                    </a:ext>
                  </a:extLst>
                </p:cNvPr>
                <p:cNvSpPr/>
                <p:nvPr/>
              </p:nvSpPr>
              <p:spPr>
                <a:xfrm>
                  <a:off x="216491" y="3134505"/>
                  <a:ext cx="449647" cy="1551742"/>
                </a:xfrm>
                <a:custGeom>
                  <a:avLst/>
                  <a:gdLst>
                    <a:gd name="connsiteX0" fmla="*/ 333072 w 449647"/>
                    <a:gd name="connsiteY0" fmla="*/ 1551743 h 1551742"/>
                    <a:gd name="connsiteX1" fmla="*/ 0 w 449647"/>
                    <a:gd name="connsiteY1" fmla="*/ 0 h 1551742"/>
                    <a:gd name="connsiteX2" fmla="*/ 333072 w 449647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647" h="1551742">
                      <a:moveTo>
                        <a:pt x="333072" y="1551743"/>
                      </a:moveTo>
                      <a:lnTo>
                        <a:pt x="0" y="0"/>
                      </a:lnTo>
                      <a:cubicBezTo>
                        <a:pt x="0" y="0"/>
                        <a:pt x="725900" y="951253"/>
                        <a:pt x="333072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66" name="任意多边形: 形状 665">
                  <a:extLst>
                    <a:ext uri="{FF2B5EF4-FFF2-40B4-BE49-F238E27FC236}">
                      <a16:creationId xmlns:a16="http://schemas.microsoft.com/office/drawing/2014/main" id="{5332C126-16A1-71E7-5076-808E5B48D7C6}"/>
                    </a:ext>
                  </a:extLst>
                </p:cNvPr>
                <p:cNvSpPr/>
                <p:nvPr/>
              </p:nvSpPr>
              <p:spPr>
                <a:xfrm>
                  <a:off x="170538" y="3134505"/>
                  <a:ext cx="379025" cy="1551742"/>
                </a:xfrm>
                <a:custGeom>
                  <a:avLst/>
                  <a:gdLst>
                    <a:gd name="connsiteX0" fmla="*/ 379025 w 379025"/>
                    <a:gd name="connsiteY0" fmla="*/ 1551743 h 1551742"/>
                    <a:gd name="connsiteX1" fmla="*/ 45953 w 379025"/>
                    <a:gd name="connsiteY1" fmla="*/ 0 h 1551742"/>
                    <a:gd name="connsiteX2" fmla="*/ 379025 w 379025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9025" h="1551742">
                      <a:moveTo>
                        <a:pt x="379025" y="1551743"/>
                      </a:moveTo>
                      <a:lnTo>
                        <a:pt x="45953" y="0"/>
                      </a:lnTo>
                      <a:cubicBezTo>
                        <a:pt x="45953" y="0"/>
                        <a:pt x="-182414" y="1366533"/>
                        <a:pt x="379025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  <p:sp>
        <p:nvSpPr>
          <p:cNvPr id="679" name="文本框 678">
            <a:extLst>
              <a:ext uri="{FF2B5EF4-FFF2-40B4-BE49-F238E27FC236}">
                <a16:creationId xmlns:a16="http://schemas.microsoft.com/office/drawing/2014/main" id="{8C96B9B2-AE8F-2E2E-3A8D-6D9A126A6CCE}"/>
              </a:ext>
            </a:extLst>
          </p:cNvPr>
          <p:cNvSpPr txBox="1"/>
          <p:nvPr/>
        </p:nvSpPr>
        <p:spPr>
          <a:xfrm>
            <a:off x="3048000" y="3718919"/>
            <a:ext cx="609600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681" name="矩形: 圆角 680">
            <a:extLst>
              <a:ext uri="{FF2B5EF4-FFF2-40B4-BE49-F238E27FC236}">
                <a16:creationId xmlns:a16="http://schemas.microsoft.com/office/drawing/2014/main" id="{74BD4355-F3F5-D16A-350D-7FF8E1DD01E1}"/>
              </a:ext>
            </a:extLst>
          </p:cNvPr>
          <p:cNvSpPr/>
          <p:nvPr/>
        </p:nvSpPr>
        <p:spPr>
          <a:xfrm>
            <a:off x="2315028" y="3564754"/>
            <a:ext cx="7561943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53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415ED4-321F-5FA6-72BE-1C91031DDAEE}"/>
              </a:ext>
            </a:extLst>
          </p:cNvPr>
          <p:cNvGrpSpPr/>
          <p:nvPr/>
        </p:nvGrpSpPr>
        <p:grpSpPr>
          <a:xfrm>
            <a:off x="923925" y="762001"/>
            <a:ext cx="10404475" cy="4952999"/>
            <a:chOff x="847725" y="114301"/>
            <a:chExt cx="9134475" cy="495299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2BB2752-C438-7EDA-7520-C1A044EB7553}"/>
                </a:ext>
              </a:extLst>
            </p:cNvPr>
            <p:cNvSpPr txBox="1"/>
            <p:nvPr/>
          </p:nvSpPr>
          <p:spPr>
            <a:xfrm>
              <a:off x="1184619" y="114301"/>
              <a:ext cx="17608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模板使用字体说明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67F688-8723-350D-A843-797CCAD69690}"/>
                </a:ext>
              </a:extLst>
            </p:cNvPr>
            <p:cNvSpPr txBox="1"/>
            <p:nvPr/>
          </p:nvSpPr>
          <p:spPr>
            <a:xfrm>
              <a:off x="1045701" y="156788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标题字：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7F0097E-09ED-52A6-2266-14F407A19A66}"/>
                </a:ext>
              </a:extLst>
            </p:cNvPr>
            <p:cNvCxnSpPr/>
            <p:nvPr/>
          </p:nvCxnSpPr>
          <p:spPr>
            <a:xfrm>
              <a:off x="847725" y="6731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5D3CDDE-E0DE-A556-03BA-4093AEEE2AA7}"/>
                </a:ext>
              </a:extLst>
            </p:cNvPr>
            <p:cNvCxnSpPr>
              <a:cxnSpLocks/>
            </p:cNvCxnSpPr>
            <p:nvPr/>
          </p:nvCxnSpPr>
          <p:spPr>
            <a:xfrm>
              <a:off x="2622601" y="2302483"/>
              <a:ext cx="73595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F22B6C5-8C93-2937-0C23-37284150DADD}"/>
                </a:ext>
              </a:extLst>
            </p:cNvPr>
            <p:cNvCxnSpPr/>
            <p:nvPr/>
          </p:nvCxnSpPr>
          <p:spPr>
            <a:xfrm>
              <a:off x="847725" y="4342793"/>
              <a:ext cx="913447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2BAB608-9A2F-B05E-CC1E-FB2E10D55DB1}"/>
                </a:ext>
              </a:extLst>
            </p:cNvPr>
            <p:cNvCxnSpPr/>
            <p:nvPr/>
          </p:nvCxnSpPr>
          <p:spPr>
            <a:xfrm>
              <a:off x="847725" y="50673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BCD080C-CC0E-3610-4FE8-9F189692BFA7}"/>
                </a:ext>
              </a:extLst>
            </p:cNvPr>
            <p:cNvCxnSpPr/>
            <p:nvPr/>
          </p:nvCxnSpPr>
          <p:spPr>
            <a:xfrm>
              <a:off x="847725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1431D5D-9D5C-CB0A-2A5D-A2717E1A7906}"/>
                </a:ext>
              </a:extLst>
            </p:cNvPr>
            <p:cNvCxnSpPr/>
            <p:nvPr/>
          </p:nvCxnSpPr>
          <p:spPr>
            <a:xfrm>
              <a:off x="2622601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5F75D9C-FAF4-8ADC-F177-E2A48631269D}"/>
                </a:ext>
              </a:extLst>
            </p:cNvPr>
            <p:cNvCxnSpPr/>
            <p:nvPr/>
          </p:nvCxnSpPr>
          <p:spPr>
            <a:xfrm>
              <a:off x="9982200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E2950E-3198-79A0-A8A6-5CBDE904D4A6}"/>
                </a:ext>
              </a:extLst>
            </p:cNvPr>
            <p:cNvSpPr txBox="1"/>
            <p:nvPr/>
          </p:nvSpPr>
          <p:spPr>
            <a:xfrm>
              <a:off x="1045701" y="3506344"/>
              <a:ext cx="1161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内容字体：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EC6E33-CA11-D9B1-75F8-99D7C8EF6586}"/>
                </a:ext>
              </a:extLst>
            </p:cNvPr>
            <p:cNvSpPr txBox="1"/>
            <p:nvPr/>
          </p:nvSpPr>
          <p:spPr>
            <a:xfrm>
              <a:off x="1045701" y="4520381"/>
              <a:ext cx="7616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其他：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7F9CC07-7C46-6A77-CE73-0FEA335E6186}"/>
                </a:ext>
              </a:extLst>
            </p:cNvPr>
            <p:cNvCxnSpPr/>
            <p:nvPr/>
          </p:nvCxnSpPr>
          <p:spPr>
            <a:xfrm>
              <a:off x="847725" y="2978758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1DC7D65-7CB9-FF17-B7EF-B220FA55D567}"/>
              </a:ext>
            </a:extLst>
          </p:cNvPr>
          <p:cNvSpPr txBox="1"/>
          <p:nvPr/>
        </p:nvSpPr>
        <p:spPr>
          <a:xfrm>
            <a:off x="3545673" y="4175285"/>
            <a:ext cx="3455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中文：阿里巴巴普惠体 2.0 55 Regular</a:t>
            </a:r>
          </a:p>
        </p:txBody>
      </p:sp>
      <p:sp>
        <p:nvSpPr>
          <p:cNvPr id="23" name="缺角矩形 22">
            <a:extLst>
              <a:ext uri="{FF2B5EF4-FFF2-40B4-BE49-F238E27FC236}">
                <a16:creationId xmlns:a16="http://schemas.microsoft.com/office/drawing/2014/main" id="{EA6767BB-03D5-68F3-4FBB-58CE2C232624}"/>
              </a:ext>
            </a:extLst>
          </p:cNvPr>
          <p:cNvSpPr/>
          <p:nvPr/>
        </p:nvSpPr>
        <p:spPr>
          <a:xfrm>
            <a:off x="920309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005AC2-6F7F-8036-CFBD-3AEC45295461}"/>
              </a:ext>
            </a:extLst>
          </p:cNvPr>
          <p:cNvSpPr txBox="1"/>
          <p:nvPr/>
        </p:nvSpPr>
        <p:spPr>
          <a:xfrm>
            <a:off x="6827790" y="3858719"/>
            <a:ext cx="34558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英文：</a:t>
            </a:r>
            <a:endParaRPr lang="en-US" altLang="zh-CN" sz="1400" dirty="0"/>
          </a:p>
          <a:p>
            <a:r>
              <a:rPr lang="fr-FR" altLang="zh-CN" sz="1400" dirty="0"/>
              <a:t>HarmonyOS Sans SC Light</a:t>
            </a:r>
          </a:p>
          <a:p>
            <a:r>
              <a:rPr lang="en-US" altLang="zh-CN" sz="1400" dirty="0" err="1"/>
              <a:t>MiSans</a:t>
            </a:r>
            <a:r>
              <a:rPr lang="en-US" altLang="zh-CN" sz="1400" dirty="0"/>
              <a:t> Demibold</a:t>
            </a:r>
            <a:endParaRPr lang="zh-CN" altLang="en-US" sz="1400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88DF80-1C8D-7242-7B11-8436D8D3FDAF}"/>
              </a:ext>
            </a:extLst>
          </p:cNvPr>
          <p:cNvSpPr txBox="1"/>
          <p:nvPr/>
        </p:nvSpPr>
        <p:spPr>
          <a:xfrm>
            <a:off x="3559174" y="3116273"/>
            <a:ext cx="20653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/>
              <a:t>51PPT</a:t>
            </a:r>
            <a:r>
              <a:rPr lang="zh-CN" altLang="en-US" sz="1400" dirty="0"/>
              <a:t>模板网 原创字体</a:t>
            </a:r>
          </a:p>
        </p:txBody>
      </p:sp>
      <p:sp>
        <p:nvSpPr>
          <p:cNvPr id="48" name="缺角矩形 47">
            <a:extLst>
              <a:ext uri="{FF2B5EF4-FFF2-40B4-BE49-F238E27FC236}">
                <a16:creationId xmlns:a16="http://schemas.microsoft.com/office/drawing/2014/main" id="{50F6FC90-1869-B64A-A356-DDCBE7689DF3}"/>
              </a:ext>
            </a:extLst>
          </p:cNvPr>
          <p:cNvSpPr/>
          <p:nvPr/>
        </p:nvSpPr>
        <p:spPr>
          <a:xfrm>
            <a:off x="3401795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3EC714-F04E-4E82-B2DD-5812C87AFD50}"/>
              </a:ext>
            </a:extLst>
          </p:cNvPr>
          <p:cNvSpPr txBox="1"/>
          <p:nvPr/>
        </p:nvSpPr>
        <p:spPr>
          <a:xfrm>
            <a:off x="6827790" y="3130152"/>
            <a:ext cx="38916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en-US" altLang="zh-CN" dirty="0">
                <a:sym typeface="+mn-lt"/>
              </a:rPr>
              <a:t>Aa</a:t>
            </a:r>
            <a:r>
              <a:rPr lang="zh-CN" altLang="en-US" dirty="0">
                <a:sym typeface="+mn-lt"/>
              </a:rPr>
              <a:t>厚底黑</a:t>
            </a:r>
          </a:p>
        </p:txBody>
      </p:sp>
      <p:grpSp>
        <p:nvGrpSpPr>
          <p:cNvPr id="27" name="组合 26" descr="D:\51PPT模板网\51pptmoban.com\图片.jpg">
            <a:extLst>
              <a:ext uri="{FF2B5EF4-FFF2-40B4-BE49-F238E27FC236}">
                <a16:creationId xmlns:a16="http://schemas.microsoft.com/office/drawing/2014/main" id="{74CBF1B1-BDF1-946C-E740-D0F1F18D894D}"/>
              </a:ext>
            </a:extLst>
          </p:cNvPr>
          <p:cNvGrpSpPr/>
          <p:nvPr/>
        </p:nvGrpSpPr>
        <p:grpSpPr>
          <a:xfrm>
            <a:off x="3343534" y="1724856"/>
            <a:ext cx="2528967" cy="717896"/>
            <a:chOff x="5101252" y="2580016"/>
            <a:chExt cx="3356948" cy="952934"/>
          </a:xfrm>
          <a:solidFill>
            <a:srgbClr val="27CADB"/>
          </a:soli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62983E5-DDE5-BC5E-595E-85E51C034454}"/>
                </a:ext>
              </a:extLst>
            </p:cNvPr>
            <p:cNvSpPr/>
            <p:nvPr/>
          </p:nvSpPr>
          <p:spPr>
            <a:xfrm>
              <a:off x="8020702" y="2580016"/>
              <a:ext cx="437498" cy="926983"/>
            </a:xfrm>
            <a:custGeom>
              <a:avLst/>
              <a:gdLst>
                <a:gd name="connsiteX0" fmla="*/ 186281 w 437498"/>
                <a:gd name="connsiteY0" fmla="*/ 0 h 926983"/>
                <a:gd name="connsiteX1" fmla="*/ 255594 w 437498"/>
                <a:gd name="connsiteY1" fmla="*/ 30324 h 926983"/>
                <a:gd name="connsiteX2" fmla="*/ 424501 w 437498"/>
                <a:gd name="connsiteY2" fmla="*/ 420170 h 926983"/>
                <a:gd name="connsiteX3" fmla="*/ 437498 w 437498"/>
                <a:gd name="connsiteY3" fmla="*/ 589123 h 926983"/>
                <a:gd name="connsiteX4" fmla="*/ 259925 w 437498"/>
                <a:gd name="connsiteY4" fmla="*/ 926983 h 926983"/>
                <a:gd name="connsiteX5" fmla="*/ 0 w 437498"/>
                <a:gd name="connsiteY5" fmla="*/ 740703 h 926983"/>
                <a:gd name="connsiteX6" fmla="*/ 173284 w 437498"/>
                <a:gd name="connsiteY6" fmla="*/ 857670 h 926983"/>
                <a:gd name="connsiteX7" fmla="*/ 359521 w 437498"/>
                <a:gd name="connsiteY7" fmla="*/ 632401 h 926983"/>
                <a:gd name="connsiteX8" fmla="*/ 368185 w 437498"/>
                <a:gd name="connsiteY8" fmla="*/ 567462 h 926983"/>
                <a:gd name="connsiteX9" fmla="*/ 363852 w 437498"/>
                <a:gd name="connsiteY9" fmla="*/ 545801 h 926983"/>
                <a:gd name="connsiteX10" fmla="*/ 125630 w 437498"/>
                <a:gd name="connsiteY10" fmla="*/ 602076 h 926983"/>
                <a:gd name="connsiteX11" fmla="*/ 121299 w 437498"/>
                <a:gd name="connsiteY11" fmla="*/ 658393 h 926983"/>
                <a:gd name="connsiteX12" fmla="*/ 64980 w 437498"/>
                <a:gd name="connsiteY12" fmla="*/ 541470 h 926983"/>
                <a:gd name="connsiteX13" fmla="*/ 82310 w 437498"/>
                <a:gd name="connsiteY13" fmla="*/ 528474 h 926983"/>
                <a:gd name="connsiteX14" fmla="*/ 77977 w 437498"/>
                <a:gd name="connsiteY14" fmla="*/ 485152 h 926983"/>
                <a:gd name="connsiteX15" fmla="*/ 168951 w 437498"/>
                <a:gd name="connsiteY15" fmla="*/ 246886 h 926983"/>
                <a:gd name="connsiteX16" fmla="*/ 207940 w 437498"/>
                <a:gd name="connsiteY16" fmla="*/ 251219 h 926983"/>
                <a:gd name="connsiteX17" fmla="*/ 151623 w 437498"/>
                <a:gd name="connsiteY17" fmla="*/ 337860 h 926983"/>
                <a:gd name="connsiteX18" fmla="*/ 233933 w 437498"/>
                <a:gd name="connsiteY18" fmla="*/ 346524 h 926983"/>
                <a:gd name="connsiteX19" fmla="*/ 320533 w 437498"/>
                <a:gd name="connsiteY19" fmla="*/ 424503 h 926983"/>
                <a:gd name="connsiteX20" fmla="*/ 255594 w 437498"/>
                <a:gd name="connsiteY20" fmla="*/ 506813 h 926983"/>
                <a:gd name="connsiteX21" fmla="*/ 363852 w 437498"/>
                <a:gd name="connsiteY21" fmla="*/ 528474 h 926983"/>
                <a:gd name="connsiteX22" fmla="*/ 368185 w 437498"/>
                <a:gd name="connsiteY22" fmla="*/ 454828 h 926983"/>
                <a:gd name="connsiteX23" fmla="*/ 190612 w 437498"/>
                <a:gd name="connsiteY23" fmla="*/ 30324 h 926983"/>
                <a:gd name="connsiteX24" fmla="*/ 121299 w 437498"/>
                <a:gd name="connsiteY24" fmla="*/ 60649 h 926983"/>
                <a:gd name="connsiteX25" fmla="*/ 186281 w 437498"/>
                <a:gd name="connsiteY25" fmla="*/ 0 h 926983"/>
                <a:gd name="connsiteX26" fmla="*/ 181948 w 437498"/>
                <a:gd name="connsiteY26" fmla="*/ 402842 h 926983"/>
                <a:gd name="connsiteX27" fmla="*/ 129962 w 437498"/>
                <a:gd name="connsiteY27" fmla="*/ 515477 h 926983"/>
                <a:gd name="connsiteX28" fmla="*/ 264258 w 437498"/>
                <a:gd name="connsiteY28" fmla="*/ 411506 h 926983"/>
                <a:gd name="connsiteX29" fmla="*/ 181948 w 437498"/>
                <a:gd name="connsiteY29" fmla="*/ 402842 h 92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37498" h="926983">
                  <a:moveTo>
                    <a:pt x="186281" y="0"/>
                  </a:moveTo>
                  <a:cubicBezTo>
                    <a:pt x="212272" y="0"/>
                    <a:pt x="233933" y="12997"/>
                    <a:pt x="255594" y="30324"/>
                  </a:cubicBezTo>
                  <a:cubicBezTo>
                    <a:pt x="385512" y="151623"/>
                    <a:pt x="402842" y="290208"/>
                    <a:pt x="424501" y="420170"/>
                  </a:cubicBezTo>
                  <a:cubicBezTo>
                    <a:pt x="433167" y="472155"/>
                    <a:pt x="437498" y="576126"/>
                    <a:pt x="437498" y="589123"/>
                  </a:cubicBezTo>
                  <a:cubicBezTo>
                    <a:pt x="437498" y="667057"/>
                    <a:pt x="437498" y="926983"/>
                    <a:pt x="259925" y="926983"/>
                  </a:cubicBezTo>
                  <a:cubicBezTo>
                    <a:pt x="164620" y="926983"/>
                    <a:pt x="60649" y="844673"/>
                    <a:pt x="0" y="740703"/>
                  </a:cubicBezTo>
                  <a:cubicBezTo>
                    <a:pt x="60649" y="810018"/>
                    <a:pt x="112635" y="857670"/>
                    <a:pt x="173284" y="857670"/>
                  </a:cubicBezTo>
                  <a:cubicBezTo>
                    <a:pt x="277255" y="857670"/>
                    <a:pt x="355188" y="736372"/>
                    <a:pt x="359521" y="632401"/>
                  </a:cubicBezTo>
                  <a:cubicBezTo>
                    <a:pt x="363852" y="610740"/>
                    <a:pt x="368185" y="576126"/>
                    <a:pt x="368185" y="567462"/>
                  </a:cubicBezTo>
                  <a:cubicBezTo>
                    <a:pt x="368185" y="554465"/>
                    <a:pt x="368185" y="554465"/>
                    <a:pt x="363852" y="545801"/>
                  </a:cubicBezTo>
                  <a:cubicBezTo>
                    <a:pt x="281586" y="563129"/>
                    <a:pt x="207940" y="593412"/>
                    <a:pt x="125630" y="602076"/>
                  </a:cubicBezTo>
                  <a:cubicBezTo>
                    <a:pt x="125630" y="619404"/>
                    <a:pt x="125630" y="641065"/>
                    <a:pt x="121299" y="658393"/>
                  </a:cubicBezTo>
                  <a:cubicBezTo>
                    <a:pt x="95305" y="632401"/>
                    <a:pt x="95305" y="571795"/>
                    <a:pt x="64980" y="541470"/>
                  </a:cubicBezTo>
                  <a:cubicBezTo>
                    <a:pt x="73646" y="528474"/>
                    <a:pt x="69313" y="532805"/>
                    <a:pt x="82310" y="528474"/>
                  </a:cubicBezTo>
                  <a:cubicBezTo>
                    <a:pt x="77977" y="515477"/>
                    <a:pt x="77977" y="498149"/>
                    <a:pt x="77977" y="485152"/>
                  </a:cubicBezTo>
                  <a:cubicBezTo>
                    <a:pt x="77977" y="420170"/>
                    <a:pt x="86641" y="272880"/>
                    <a:pt x="168951" y="246886"/>
                  </a:cubicBezTo>
                  <a:lnTo>
                    <a:pt x="207940" y="251219"/>
                  </a:lnTo>
                  <a:cubicBezTo>
                    <a:pt x="181948" y="259883"/>
                    <a:pt x="147290" y="311868"/>
                    <a:pt x="151623" y="337860"/>
                  </a:cubicBezTo>
                  <a:cubicBezTo>
                    <a:pt x="177615" y="342193"/>
                    <a:pt x="207940" y="342193"/>
                    <a:pt x="233933" y="346524"/>
                  </a:cubicBezTo>
                  <a:cubicBezTo>
                    <a:pt x="255594" y="350857"/>
                    <a:pt x="320533" y="398509"/>
                    <a:pt x="320533" y="424503"/>
                  </a:cubicBezTo>
                  <a:cubicBezTo>
                    <a:pt x="320533" y="450495"/>
                    <a:pt x="272922" y="485152"/>
                    <a:pt x="255594" y="506813"/>
                  </a:cubicBezTo>
                  <a:cubicBezTo>
                    <a:pt x="290251" y="515477"/>
                    <a:pt x="329197" y="524141"/>
                    <a:pt x="363852" y="528474"/>
                  </a:cubicBezTo>
                  <a:lnTo>
                    <a:pt x="368185" y="454828"/>
                  </a:lnTo>
                  <a:cubicBezTo>
                    <a:pt x="359521" y="385514"/>
                    <a:pt x="333528" y="30324"/>
                    <a:pt x="190612" y="30324"/>
                  </a:cubicBezTo>
                  <a:cubicBezTo>
                    <a:pt x="181948" y="30324"/>
                    <a:pt x="142959" y="56318"/>
                    <a:pt x="121299" y="60649"/>
                  </a:cubicBezTo>
                  <a:cubicBezTo>
                    <a:pt x="134295" y="12997"/>
                    <a:pt x="155956" y="0"/>
                    <a:pt x="186281" y="0"/>
                  </a:cubicBezTo>
                  <a:close/>
                  <a:moveTo>
                    <a:pt x="181948" y="402842"/>
                  </a:moveTo>
                  <a:cubicBezTo>
                    <a:pt x="103971" y="402842"/>
                    <a:pt x="142959" y="441831"/>
                    <a:pt x="129962" y="515477"/>
                  </a:cubicBezTo>
                  <a:cubicBezTo>
                    <a:pt x="164620" y="493816"/>
                    <a:pt x="242597" y="459160"/>
                    <a:pt x="264258" y="411506"/>
                  </a:cubicBezTo>
                  <a:cubicBezTo>
                    <a:pt x="238266" y="407175"/>
                    <a:pt x="194945" y="402842"/>
                    <a:pt x="181948" y="402842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145CA23-837D-C43F-23B0-7799CECC1A8D}"/>
                </a:ext>
              </a:extLst>
            </p:cNvPr>
            <p:cNvSpPr/>
            <p:nvPr/>
          </p:nvSpPr>
          <p:spPr>
            <a:xfrm>
              <a:off x="5101252" y="2640665"/>
              <a:ext cx="818639" cy="792688"/>
            </a:xfrm>
            <a:custGeom>
              <a:avLst/>
              <a:gdLst>
                <a:gd name="connsiteX0" fmla="*/ 736372 w 818639"/>
                <a:gd name="connsiteY0" fmla="*/ 0 h 792688"/>
                <a:gd name="connsiteX1" fmla="*/ 792690 w 818639"/>
                <a:gd name="connsiteY1" fmla="*/ 34658 h 792688"/>
                <a:gd name="connsiteX2" fmla="*/ 688720 w 818639"/>
                <a:gd name="connsiteY2" fmla="*/ 181950 h 792688"/>
                <a:gd name="connsiteX3" fmla="*/ 697384 w 818639"/>
                <a:gd name="connsiteY3" fmla="*/ 186237 h 792688"/>
                <a:gd name="connsiteX4" fmla="*/ 753700 w 818639"/>
                <a:gd name="connsiteY4" fmla="*/ 173284 h 792688"/>
                <a:gd name="connsiteX5" fmla="*/ 818639 w 818639"/>
                <a:gd name="connsiteY5" fmla="*/ 207898 h 792688"/>
                <a:gd name="connsiteX6" fmla="*/ 749369 w 818639"/>
                <a:gd name="connsiteY6" fmla="*/ 225226 h 792688"/>
                <a:gd name="connsiteX7" fmla="*/ 615074 w 818639"/>
                <a:gd name="connsiteY7" fmla="*/ 290208 h 792688"/>
                <a:gd name="connsiteX8" fmla="*/ 563088 w 818639"/>
                <a:gd name="connsiteY8" fmla="*/ 242556 h 792688"/>
                <a:gd name="connsiteX9" fmla="*/ 303205 w 818639"/>
                <a:gd name="connsiteY9" fmla="*/ 558755 h 792688"/>
                <a:gd name="connsiteX10" fmla="*/ 281544 w 818639"/>
                <a:gd name="connsiteY10" fmla="*/ 641065 h 792688"/>
                <a:gd name="connsiteX11" fmla="*/ 203567 w 818639"/>
                <a:gd name="connsiteY11" fmla="*/ 792688 h 792688"/>
                <a:gd name="connsiteX12" fmla="*/ 151582 w 818639"/>
                <a:gd name="connsiteY12" fmla="*/ 732039 h 792688"/>
                <a:gd name="connsiteX13" fmla="*/ 246887 w 818639"/>
                <a:gd name="connsiteY13" fmla="*/ 567419 h 792688"/>
                <a:gd name="connsiteX14" fmla="*/ 259884 w 818639"/>
                <a:gd name="connsiteY14" fmla="*/ 515477 h 792688"/>
                <a:gd name="connsiteX15" fmla="*/ 264217 w 818639"/>
                <a:gd name="connsiteY15" fmla="*/ 463492 h 792688"/>
                <a:gd name="connsiteX16" fmla="*/ 216562 w 818639"/>
                <a:gd name="connsiteY16" fmla="*/ 329196 h 792688"/>
                <a:gd name="connsiteX17" fmla="*/ 69315 w 818639"/>
                <a:gd name="connsiteY17" fmla="*/ 385515 h 792688"/>
                <a:gd name="connsiteX18" fmla="*/ 0 w 818639"/>
                <a:gd name="connsiteY18" fmla="*/ 316201 h 792688"/>
                <a:gd name="connsiteX19" fmla="*/ 359523 w 818639"/>
                <a:gd name="connsiteY19" fmla="*/ 17330 h 792688"/>
                <a:gd name="connsiteX20" fmla="*/ 437500 w 818639"/>
                <a:gd name="connsiteY20" fmla="*/ 82310 h 792688"/>
                <a:gd name="connsiteX21" fmla="*/ 220895 w 818639"/>
                <a:gd name="connsiteY21" fmla="*/ 294541 h 792688"/>
                <a:gd name="connsiteX22" fmla="*/ 233892 w 818639"/>
                <a:gd name="connsiteY22" fmla="*/ 303205 h 792688"/>
                <a:gd name="connsiteX23" fmla="*/ 316202 w 818639"/>
                <a:gd name="connsiteY23" fmla="*/ 463492 h 792688"/>
                <a:gd name="connsiteX24" fmla="*/ 736372 w 818639"/>
                <a:gd name="connsiteY24" fmla="*/ 0 h 79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18639" h="792688">
                  <a:moveTo>
                    <a:pt x="736372" y="0"/>
                  </a:moveTo>
                  <a:cubicBezTo>
                    <a:pt x="749369" y="0"/>
                    <a:pt x="792690" y="25994"/>
                    <a:pt x="792690" y="34658"/>
                  </a:cubicBezTo>
                  <a:cubicBezTo>
                    <a:pt x="792690" y="43321"/>
                    <a:pt x="723375" y="134295"/>
                    <a:pt x="688720" y="181950"/>
                  </a:cubicBezTo>
                  <a:cubicBezTo>
                    <a:pt x="688720" y="181950"/>
                    <a:pt x="684387" y="186237"/>
                    <a:pt x="697384" y="186237"/>
                  </a:cubicBezTo>
                  <a:cubicBezTo>
                    <a:pt x="706048" y="186237"/>
                    <a:pt x="745036" y="173284"/>
                    <a:pt x="753700" y="173284"/>
                  </a:cubicBezTo>
                  <a:cubicBezTo>
                    <a:pt x="779694" y="173284"/>
                    <a:pt x="784027" y="164620"/>
                    <a:pt x="818639" y="207898"/>
                  </a:cubicBezTo>
                  <a:cubicBezTo>
                    <a:pt x="797022" y="207898"/>
                    <a:pt x="766697" y="216562"/>
                    <a:pt x="749369" y="225226"/>
                  </a:cubicBezTo>
                  <a:cubicBezTo>
                    <a:pt x="723375" y="233892"/>
                    <a:pt x="645398" y="290208"/>
                    <a:pt x="615074" y="290208"/>
                  </a:cubicBezTo>
                  <a:cubicBezTo>
                    <a:pt x="584749" y="290208"/>
                    <a:pt x="602077" y="277211"/>
                    <a:pt x="563088" y="242556"/>
                  </a:cubicBezTo>
                  <a:cubicBezTo>
                    <a:pt x="467782" y="333529"/>
                    <a:pt x="355190" y="450497"/>
                    <a:pt x="303205" y="558755"/>
                  </a:cubicBezTo>
                  <a:cubicBezTo>
                    <a:pt x="290208" y="580416"/>
                    <a:pt x="290208" y="615073"/>
                    <a:pt x="281544" y="641065"/>
                  </a:cubicBezTo>
                  <a:cubicBezTo>
                    <a:pt x="268548" y="688718"/>
                    <a:pt x="246887" y="745036"/>
                    <a:pt x="203567" y="792688"/>
                  </a:cubicBezTo>
                  <a:cubicBezTo>
                    <a:pt x="181907" y="766696"/>
                    <a:pt x="151582" y="753700"/>
                    <a:pt x="151582" y="732039"/>
                  </a:cubicBezTo>
                  <a:cubicBezTo>
                    <a:pt x="151582" y="723375"/>
                    <a:pt x="216562" y="623737"/>
                    <a:pt x="246887" y="567419"/>
                  </a:cubicBezTo>
                  <a:cubicBezTo>
                    <a:pt x="255553" y="550091"/>
                    <a:pt x="255553" y="532763"/>
                    <a:pt x="259884" y="515477"/>
                  </a:cubicBezTo>
                  <a:cubicBezTo>
                    <a:pt x="259884" y="498149"/>
                    <a:pt x="264217" y="476489"/>
                    <a:pt x="264217" y="463492"/>
                  </a:cubicBezTo>
                  <a:cubicBezTo>
                    <a:pt x="264217" y="441831"/>
                    <a:pt x="255553" y="329196"/>
                    <a:pt x="216562" y="329196"/>
                  </a:cubicBezTo>
                  <a:cubicBezTo>
                    <a:pt x="177574" y="329196"/>
                    <a:pt x="73646" y="385515"/>
                    <a:pt x="69315" y="385515"/>
                  </a:cubicBezTo>
                  <a:cubicBezTo>
                    <a:pt x="47655" y="385515"/>
                    <a:pt x="12997" y="329196"/>
                    <a:pt x="0" y="316201"/>
                  </a:cubicBezTo>
                  <a:cubicBezTo>
                    <a:pt x="125588" y="233892"/>
                    <a:pt x="229559" y="155956"/>
                    <a:pt x="359523" y="17330"/>
                  </a:cubicBezTo>
                  <a:cubicBezTo>
                    <a:pt x="389848" y="38989"/>
                    <a:pt x="437500" y="38989"/>
                    <a:pt x="437500" y="82310"/>
                  </a:cubicBezTo>
                  <a:cubicBezTo>
                    <a:pt x="437500" y="103971"/>
                    <a:pt x="268548" y="251219"/>
                    <a:pt x="220895" y="294541"/>
                  </a:cubicBezTo>
                  <a:cubicBezTo>
                    <a:pt x="225228" y="298872"/>
                    <a:pt x="229559" y="303205"/>
                    <a:pt x="233892" y="303205"/>
                  </a:cubicBezTo>
                  <a:cubicBezTo>
                    <a:pt x="303205" y="324865"/>
                    <a:pt x="311869" y="415839"/>
                    <a:pt x="316202" y="463492"/>
                  </a:cubicBezTo>
                  <a:cubicBezTo>
                    <a:pt x="376851" y="381182"/>
                    <a:pt x="658395" y="0"/>
                    <a:pt x="736372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5A303FE-4F70-F635-C069-30D8E54101E0}"/>
                </a:ext>
              </a:extLst>
            </p:cNvPr>
            <p:cNvSpPr/>
            <p:nvPr/>
          </p:nvSpPr>
          <p:spPr>
            <a:xfrm>
              <a:off x="6487352" y="2666659"/>
              <a:ext cx="671390" cy="866291"/>
            </a:xfrm>
            <a:custGeom>
              <a:avLst/>
              <a:gdLst>
                <a:gd name="connsiteX0" fmla="*/ 177574 w 671390"/>
                <a:gd name="connsiteY0" fmla="*/ 0 h 866291"/>
                <a:gd name="connsiteX1" fmla="*/ 298872 w 671390"/>
                <a:gd name="connsiteY1" fmla="*/ 121298 h 866291"/>
                <a:gd name="connsiteX2" fmla="*/ 199234 w 671390"/>
                <a:gd name="connsiteY2" fmla="*/ 329196 h 866291"/>
                <a:gd name="connsiteX3" fmla="*/ 303205 w 671390"/>
                <a:gd name="connsiteY3" fmla="*/ 368185 h 866291"/>
                <a:gd name="connsiteX4" fmla="*/ 420173 w 671390"/>
                <a:gd name="connsiteY4" fmla="*/ 320532 h 866291"/>
                <a:gd name="connsiteX5" fmla="*/ 671390 w 671390"/>
                <a:gd name="connsiteY5" fmla="*/ 272878 h 866291"/>
                <a:gd name="connsiteX6" fmla="*/ 654062 w 671390"/>
                <a:gd name="connsiteY6" fmla="*/ 290207 h 866291"/>
                <a:gd name="connsiteX7" fmla="*/ 381182 w 671390"/>
                <a:gd name="connsiteY7" fmla="*/ 424503 h 866291"/>
                <a:gd name="connsiteX8" fmla="*/ 437500 w 671390"/>
                <a:gd name="connsiteY8" fmla="*/ 567419 h 866291"/>
                <a:gd name="connsiteX9" fmla="*/ 121257 w 671390"/>
                <a:gd name="connsiteY9" fmla="*/ 866291 h 866291"/>
                <a:gd name="connsiteX10" fmla="*/ 0 w 671390"/>
                <a:gd name="connsiteY10" fmla="*/ 818680 h 866291"/>
                <a:gd name="connsiteX11" fmla="*/ 47653 w 671390"/>
                <a:gd name="connsiteY11" fmla="*/ 831676 h 866291"/>
                <a:gd name="connsiteX12" fmla="*/ 389848 w 671390"/>
                <a:gd name="connsiteY12" fmla="*/ 528428 h 866291"/>
                <a:gd name="connsiteX13" fmla="*/ 359523 w 671390"/>
                <a:gd name="connsiteY13" fmla="*/ 433167 h 866291"/>
                <a:gd name="connsiteX14" fmla="*/ 56318 w 671390"/>
                <a:gd name="connsiteY14" fmla="*/ 576083 h 866291"/>
                <a:gd name="connsiteX15" fmla="*/ 8664 w 671390"/>
                <a:gd name="connsiteY15" fmla="*/ 519764 h 866291"/>
                <a:gd name="connsiteX16" fmla="*/ 272881 w 671390"/>
                <a:gd name="connsiteY16" fmla="*/ 381181 h 866291"/>
                <a:gd name="connsiteX17" fmla="*/ 173243 w 671390"/>
                <a:gd name="connsiteY17" fmla="*/ 350857 h 866291"/>
                <a:gd name="connsiteX18" fmla="*/ 142916 w 671390"/>
                <a:gd name="connsiteY18" fmla="*/ 303202 h 866291"/>
                <a:gd name="connsiteX19" fmla="*/ 259884 w 671390"/>
                <a:gd name="connsiteY19" fmla="*/ 86641 h 866291"/>
                <a:gd name="connsiteX20" fmla="*/ 173243 w 671390"/>
                <a:gd name="connsiteY20" fmla="*/ 17327 h 866291"/>
                <a:gd name="connsiteX21" fmla="*/ 181907 w 671390"/>
                <a:gd name="connsiteY21" fmla="*/ 12995 h 866291"/>
                <a:gd name="connsiteX22" fmla="*/ 155913 w 671390"/>
                <a:gd name="connsiteY22" fmla="*/ 8664 h 866291"/>
                <a:gd name="connsiteX23" fmla="*/ 177574 w 671390"/>
                <a:gd name="connsiteY23" fmla="*/ 0 h 866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71390" h="866291">
                  <a:moveTo>
                    <a:pt x="177574" y="0"/>
                  </a:moveTo>
                  <a:cubicBezTo>
                    <a:pt x="255553" y="0"/>
                    <a:pt x="298872" y="73646"/>
                    <a:pt x="298872" y="121298"/>
                  </a:cubicBezTo>
                  <a:cubicBezTo>
                    <a:pt x="298872" y="181904"/>
                    <a:pt x="233892" y="272878"/>
                    <a:pt x="199234" y="329196"/>
                  </a:cubicBezTo>
                  <a:cubicBezTo>
                    <a:pt x="233892" y="329196"/>
                    <a:pt x="303205" y="368185"/>
                    <a:pt x="303205" y="368185"/>
                  </a:cubicBezTo>
                  <a:cubicBezTo>
                    <a:pt x="316202" y="368185"/>
                    <a:pt x="376851" y="333527"/>
                    <a:pt x="420173" y="320532"/>
                  </a:cubicBezTo>
                  <a:cubicBezTo>
                    <a:pt x="493773" y="290207"/>
                    <a:pt x="571752" y="285875"/>
                    <a:pt x="671390" y="272878"/>
                  </a:cubicBezTo>
                  <a:cubicBezTo>
                    <a:pt x="667059" y="277211"/>
                    <a:pt x="662726" y="285875"/>
                    <a:pt x="654062" y="290207"/>
                  </a:cubicBezTo>
                  <a:cubicBezTo>
                    <a:pt x="567420" y="342193"/>
                    <a:pt x="472115" y="381181"/>
                    <a:pt x="381182" y="424503"/>
                  </a:cubicBezTo>
                  <a:cubicBezTo>
                    <a:pt x="411507" y="463491"/>
                    <a:pt x="437500" y="532761"/>
                    <a:pt x="437500" y="567419"/>
                  </a:cubicBezTo>
                  <a:cubicBezTo>
                    <a:pt x="437500" y="745034"/>
                    <a:pt x="251220" y="866291"/>
                    <a:pt x="121257" y="866291"/>
                  </a:cubicBezTo>
                  <a:cubicBezTo>
                    <a:pt x="77979" y="866291"/>
                    <a:pt x="43322" y="853294"/>
                    <a:pt x="0" y="818680"/>
                  </a:cubicBezTo>
                  <a:cubicBezTo>
                    <a:pt x="17328" y="827344"/>
                    <a:pt x="38989" y="831676"/>
                    <a:pt x="47653" y="831676"/>
                  </a:cubicBezTo>
                  <a:cubicBezTo>
                    <a:pt x="164577" y="831676"/>
                    <a:pt x="389848" y="675720"/>
                    <a:pt x="389848" y="528428"/>
                  </a:cubicBezTo>
                  <a:cubicBezTo>
                    <a:pt x="389848" y="502480"/>
                    <a:pt x="372518" y="454827"/>
                    <a:pt x="359523" y="433167"/>
                  </a:cubicBezTo>
                  <a:cubicBezTo>
                    <a:pt x="320533" y="446162"/>
                    <a:pt x="82310" y="576083"/>
                    <a:pt x="56318" y="576083"/>
                  </a:cubicBezTo>
                  <a:cubicBezTo>
                    <a:pt x="34658" y="576083"/>
                    <a:pt x="8664" y="532761"/>
                    <a:pt x="8664" y="519764"/>
                  </a:cubicBezTo>
                  <a:cubicBezTo>
                    <a:pt x="8664" y="506769"/>
                    <a:pt x="212231" y="411506"/>
                    <a:pt x="272881" y="381181"/>
                  </a:cubicBezTo>
                  <a:cubicBezTo>
                    <a:pt x="242556" y="368185"/>
                    <a:pt x="203567" y="368185"/>
                    <a:pt x="173243" y="350857"/>
                  </a:cubicBezTo>
                  <a:cubicBezTo>
                    <a:pt x="155913" y="342193"/>
                    <a:pt x="142916" y="316199"/>
                    <a:pt x="142916" y="303202"/>
                  </a:cubicBezTo>
                  <a:cubicBezTo>
                    <a:pt x="142916" y="281542"/>
                    <a:pt x="259884" y="181904"/>
                    <a:pt x="259884" y="86641"/>
                  </a:cubicBezTo>
                  <a:cubicBezTo>
                    <a:pt x="259884" y="43321"/>
                    <a:pt x="212231" y="25991"/>
                    <a:pt x="173243" y="17327"/>
                  </a:cubicBezTo>
                  <a:cubicBezTo>
                    <a:pt x="173243" y="17327"/>
                    <a:pt x="177574" y="17327"/>
                    <a:pt x="181907" y="12995"/>
                  </a:cubicBezTo>
                  <a:cubicBezTo>
                    <a:pt x="173243" y="8664"/>
                    <a:pt x="164577" y="8664"/>
                    <a:pt x="155913" y="8664"/>
                  </a:cubicBezTo>
                  <a:cubicBezTo>
                    <a:pt x="160246" y="4331"/>
                    <a:pt x="168910" y="0"/>
                    <a:pt x="177574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03E53A3-A780-5ED5-686E-938A6470A17F}"/>
                </a:ext>
              </a:extLst>
            </p:cNvPr>
            <p:cNvSpPr/>
            <p:nvPr/>
          </p:nvSpPr>
          <p:spPr>
            <a:xfrm>
              <a:off x="6197144" y="2831235"/>
              <a:ext cx="433124" cy="459159"/>
            </a:xfrm>
            <a:custGeom>
              <a:avLst/>
              <a:gdLst>
                <a:gd name="connsiteX0" fmla="*/ 350858 w 433124"/>
                <a:gd name="connsiteY0" fmla="*/ 0 h 459159"/>
                <a:gd name="connsiteX1" fmla="*/ 433124 w 433124"/>
                <a:gd name="connsiteY1" fmla="*/ 12995 h 459159"/>
                <a:gd name="connsiteX2" fmla="*/ 433124 w 433124"/>
                <a:gd name="connsiteY2" fmla="*/ 25992 h 459159"/>
                <a:gd name="connsiteX3" fmla="*/ 203565 w 433124"/>
                <a:gd name="connsiteY3" fmla="*/ 121299 h 459159"/>
                <a:gd name="connsiteX4" fmla="*/ 242556 w 433124"/>
                <a:gd name="connsiteY4" fmla="*/ 272922 h 459159"/>
                <a:gd name="connsiteX5" fmla="*/ 290208 w 433124"/>
                <a:gd name="connsiteY5" fmla="*/ 147290 h 459159"/>
                <a:gd name="connsiteX6" fmla="*/ 311869 w 433124"/>
                <a:gd name="connsiteY6" fmla="*/ 194945 h 459159"/>
                <a:gd name="connsiteX7" fmla="*/ 298872 w 433124"/>
                <a:gd name="connsiteY7" fmla="*/ 268591 h 459159"/>
                <a:gd name="connsiteX8" fmla="*/ 268548 w 433124"/>
                <a:gd name="connsiteY8" fmla="*/ 350857 h 459159"/>
                <a:gd name="connsiteX9" fmla="*/ 307536 w 433124"/>
                <a:gd name="connsiteY9" fmla="*/ 424503 h 459159"/>
                <a:gd name="connsiteX10" fmla="*/ 307536 w 433124"/>
                <a:gd name="connsiteY10" fmla="*/ 437498 h 459159"/>
                <a:gd name="connsiteX11" fmla="*/ 251220 w 433124"/>
                <a:gd name="connsiteY11" fmla="*/ 385513 h 459159"/>
                <a:gd name="connsiteX12" fmla="*/ 199234 w 433124"/>
                <a:gd name="connsiteY12" fmla="*/ 428834 h 459159"/>
                <a:gd name="connsiteX13" fmla="*/ 129921 w 433124"/>
                <a:gd name="connsiteY13" fmla="*/ 459159 h 459159"/>
                <a:gd name="connsiteX14" fmla="*/ 43322 w 433124"/>
                <a:gd name="connsiteY14" fmla="*/ 450495 h 459159"/>
                <a:gd name="connsiteX15" fmla="*/ 125588 w 433124"/>
                <a:gd name="connsiteY15" fmla="*/ 433167 h 459159"/>
                <a:gd name="connsiteX16" fmla="*/ 216562 w 433124"/>
                <a:gd name="connsiteY16" fmla="*/ 333571 h 459159"/>
                <a:gd name="connsiteX17" fmla="*/ 147249 w 433124"/>
                <a:gd name="connsiteY17" fmla="*/ 142959 h 459159"/>
                <a:gd name="connsiteX18" fmla="*/ 0 w 433124"/>
                <a:gd name="connsiteY18" fmla="*/ 251261 h 459159"/>
                <a:gd name="connsiteX19" fmla="*/ 30325 w 433124"/>
                <a:gd name="connsiteY19" fmla="*/ 186281 h 459159"/>
                <a:gd name="connsiteX20" fmla="*/ 350858 w 433124"/>
                <a:gd name="connsiteY20" fmla="*/ 0 h 45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33124" h="459159">
                  <a:moveTo>
                    <a:pt x="350858" y="0"/>
                  </a:moveTo>
                  <a:cubicBezTo>
                    <a:pt x="363854" y="0"/>
                    <a:pt x="407133" y="4331"/>
                    <a:pt x="433124" y="12995"/>
                  </a:cubicBezTo>
                  <a:lnTo>
                    <a:pt x="433124" y="25992"/>
                  </a:lnTo>
                  <a:cubicBezTo>
                    <a:pt x="385515" y="38989"/>
                    <a:pt x="203565" y="103971"/>
                    <a:pt x="203565" y="121299"/>
                  </a:cubicBezTo>
                  <a:cubicBezTo>
                    <a:pt x="203565" y="134295"/>
                    <a:pt x="229559" y="225269"/>
                    <a:pt x="242556" y="272922"/>
                  </a:cubicBezTo>
                  <a:cubicBezTo>
                    <a:pt x="264217" y="233933"/>
                    <a:pt x="281544" y="181948"/>
                    <a:pt x="290208" y="147290"/>
                  </a:cubicBezTo>
                  <a:cubicBezTo>
                    <a:pt x="311869" y="160287"/>
                    <a:pt x="311869" y="181948"/>
                    <a:pt x="311869" y="194945"/>
                  </a:cubicBezTo>
                  <a:cubicBezTo>
                    <a:pt x="311869" y="207941"/>
                    <a:pt x="303205" y="246930"/>
                    <a:pt x="298872" y="268591"/>
                  </a:cubicBezTo>
                  <a:cubicBezTo>
                    <a:pt x="294541" y="290251"/>
                    <a:pt x="268548" y="337904"/>
                    <a:pt x="268548" y="350857"/>
                  </a:cubicBezTo>
                  <a:cubicBezTo>
                    <a:pt x="268548" y="359521"/>
                    <a:pt x="290208" y="398510"/>
                    <a:pt x="307536" y="424503"/>
                  </a:cubicBezTo>
                  <a:lnTo>
                    <a:pt x="307536" y="437498"/>
                  </a:lnTo>
                  <a:cubicBezTo>
                    <a:pt x="290208" y="428834"/>
                    <a:pt x="272880" y="407174"/>
                    <a:pt x="251220" y="385513"/>
                  </a:cubicBezTo>
                  <a:cubicBezTo>
                    <a:pt x="238223" y="398510"/>
                    <a:pt x="220895" y="415838"/>
                    <a:pt x="199234" y="428834"/>
                  </a:cubicBezTo>
                  <a:cubicBezTo>
                    <a:pt x="177574" y="441831"/>
                    <a:pt x="138585" y="459159"/>
                    <a:pt x="129921" y="459159"/>
                  </a:cubicBezTo>
                  <a:cubicBezTo>
                    <a:pt x="116924" y="459159"/>
                    <a:pt x="73603" y="454828"/>
                    <a:pt x="43322" y="450495"/>
                  </a:cubicBezTo>
                  <a:cubicBezTo>
                    <a:pt x="60606" y="450495"/>
                    <a:pt x="99597" y="446162"/>
                    <a:pt x="125588" y="433167"/>
                  </a:cubicBezTo>
                  <a:cubicBezTo>
                    <a:pt x="151582" y="420170"/>
                    <a:pt x="216562" y="346524"/>
                    <a:pt x="216562" y="333571"/>
                  </a:cubicBezTo>
                  <a:cubicBezTo>
                    <a:pt x="216562" y="324907"/>
                    <a:pt x="160246" y="142959"/>
                    <a:pt x="147249" y="142959"/>
                  </a:cubicBezTo>
                  <a:cubicBezTo>
                    <a:pt x="138585" y="142959"/>
                    <a:pt x="47655" y="216605"/>
                    <a:pt x="0" y="251261"/>
                  </a:cubicBezTo>
                  <a:cubicBezTo>
                    <a:pt x="8664" y="229600"/>
                    <a:pt x="21661" y="207941"/>
                    <a:pt x="30325" y="186281"/>
                  </a:cubicBezTo>
                  <a:cubicBezTo>
                    <a:pt x="77936" y="82310"/>
                    <a:pt x="255551" y="0"/>
                    <a:pt x="350858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63C9B30-E09E-5A78-40A0-07DBBA0DB95D}"/>
                </a:ext>
              </a:extLst>
            </p:cNvPr>
            <p:cNvSpPr/>
            <p:nvPr/>
          </p:nvSpPr>
          <p:spPr>
            <a:xfrm>
              <a:off x="7262713" y="2848563"/>
              <a:ext cx="662726" cy="428834"/>
            </a:xfrm>
            <a:custGeom>
              <a:avLst/>
              <a:gdLst>
                <a:gd name="connsiteX0" fmla="*/ 346526 w 662726"/>
                <a:gd name="connsiteY0" fmla="*/ 0 h 428834"/>
                <a:gd name="connsiteX1" fmla="*/ 584747 w 662726"/>
                <a:gd name="connsiteY1" fmla="*/ 69313 h 428834"/>
                <a:gd name="connsiteX2" fmla="*/ 662726 w 662726"/>
                <a:gd name="connsiteY2" fmla="*/ 194945 h 428834"/>
                <a:gd name="connsiteX3" fmla="*/ 372518 w 662726"/>
                <a:gd name="connsiteY3" fmla="*/ 385515 h 428834"/>
                <a:gd name="connsiteX4" fmla="*/ 168909 w 662726"/>
                <a:gd name="connsiteY4" fmla="*/ 320576 h 428834"/>
                <a:gd name="connsiteX5" fmla="*/ 251219 w 662726"/>
                <a:gd name="connsiteY5" fmla="*/ 337860 h 428834"/>
                <a:gd name="connsiteX6" fmla="*/ 355190 w 662726"/>
                <a:gd name="connsiteY6" fmla="*/ 324865 h 428834"/>
                <a:gd name="connsiteX7" fmla="*/ 602076 w 662726"/>
                <a:gd name="connsiteY7" fmla="*/ 142959 h 428834"/>
                <a:gd name="connsiteX8" fmla="*/ 372518 w 662726"/>
                <a:gd name="connsiteY8" fmla="*/ 51985 h 428834"/>
                <a:gd name="connsiteX9" fmla="*/ 56275 w 662726"/>
                <a:gd name="connsiteY9" fmla="*/ 164620 h 428834"/>
                <a:gd name="connsiteX10" fmla="*/ 142916 w 662726"/>
                <a:gd name="connsiteY10" fmla="*/ 355190 h 428834"/>
                <a:gd name="connsiteX11" fmla="*/ 238222 w 662726"/>
                <a:gd name="connsiteY11" fmla="*/ 424503 h 428834"/>
                <a:gd name="connsiteX12" fmla="*/ 216562 w 662726"/>
                <a:gd name="connsiteY12" fmla="*/ 428834 h 428834"/>
                <a:gd name="connsiteX13" fmla="*/ 116924 w 662726"/>
                <a:gd name="connsiteY13" fmla="*/ 355190 h 428834"/>
                <a:gd name="connsiteX14" fmla="*/ 51942 w 662726"/>
                <a:gd name="connsiteY14" fmla="*/ 264258 h 428834"/>
                <a:gd name="connsiteX15" fmla="*/ 0 w 662726"/>
                <a:gd name="connsiteY15" fmla="*/ 99638 h 428834"/>
                <a:gd name="connsiteX16" fmla="*/ 12997 w 662726"/>
                <a:gd name="connsiteY16" fmla="*/ 69313 h 428834"/>
                <a:gd name="connsiteX17" fmla="*/ 34614 w 662726"/>
                <a:gd name="connsiteY17" fmla="*/ 95307 h 428834"/>
                <a:gd name="connsiteX18" fmla="*/ 346526 w 662726"/>
                <a:gd name="connsiteY18" fmla="*/ 0 h 42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2726" h="428834">
                  <a:moveTo>
                    <a:pt x="346526" y="0"/>
                  </a:moveTo>
                  <a:cubicBezTo>
                    <a:pt x="428793" y="0"/>
                    <a:pt x="498106" y="12997"/>
                    <a:pt x="584747" y="69313"/>
                  </a:cubicBezTo>
                  <a:cubicBezTo>
                    <a:pt x="636732" y="108303"/>
                    <a:pt x="662726" y="151623"/>
                    <a:pt x="662726" y="194945"/>
                  </a:cubicBezTo>
                  <a:cubicBezTo>
                    <a:pt x="662726" y="337860"/>
                    <a:pt x="454784" y="385515"/>
                    <a:pt x="372518" y="385515"/>
                  </a:cubicBezTo>
                  <a:cubicBezTo>
                    <a:pt x="307536" y="385515"/>
                    <a:pt x="233890" y="376849"/>
                    <a:pt x="168909" y="320576"/>
                  </a:cubicBezTo>
                  <a:cubicBezTo>
                    <a:pt x="194901" y="329196"/>
                    <a:pt x="242555" y="337860"/>
                    <a:pt x="251219" y="337860"/>
                  </a:cubicBezTo>
                  <a:cubicBezTo>
                    <a:pt x="264216" y="337860"/>
                    <a:pt x="320532" y="329196"/>
                    <a:pt x="355190" y="324865"/>
                  </a:cubicBezTo>
                  <a:cubicBezTo>
                    <a:pt x="446120" y="311912"/>
                    <a:pt x="602076" y="233933"/>
                    <a:pt x="602076" y="142959"/>
                  </a:cubicBezTo>
                  <a:cubicBezTo>
                    <a:pt x="602076" y="51985"/>
                    <a:pt x="398468" y="51985"/>
                    <a:pt x="372518" y="51985"/>
                  </a:cubicBezTo>
                  <a:cubicBezTo>
                    <a:pt x="342193" y="51985"/>
                    <a:pt x="56275" y="64982"/>
                    <a:pt x="56275" y="164620"/>
                  </a:cubicBezTo>
                  <a:cubicBezTo>
                    <a:pt x="56275" y="199277"/>
                    <a:pt x="134252" y="342193"/>
                    <a:pt x="142916" y="355190"/>
                  </a:cubicBezTo>
                  <a:cubicBezTo>
                    <a:pt x="164576" y="385515"/>
                    <a:pt x="212231" y="407175"/>
                    <a:pt x="238222" y="424503"/>
                  </a:cubicBezTo>
                  <a:cubicBezTo>
                    <a:pt x="233890" y="424503"/>
                    <a:pt x="225226" y="428834"/>
                    <a:pt x="216562" y="428834"/>
                  </a:cubicBezTo>
                  <a:cubicBezTo>
                    <a:pt x="190570" y="428834"/>
                    <a:pt x="147249" y="394179"/>
                    <a:pt x="116924" y="355190"/>
                  </a:cubicBezTo>
                  <a:cubicBezTo>
                    <a:pt x="95263" y="324865"/>
                    <a:pt x="64939" y="294582"/>
                    <a:pt x="51942" y="264258"/>
                  </a:cubicBezTo>
                  <a:cubicBezTo>
                    <a:pt x="34614" y="229602"/>
                    <a:pt x="0" y="142959"/>
                    <a:pt x="0" y="99638"/>
                  </a:cubicBezTo>
                  <a:cubicBezTo>
                    <a:pt x="0" y="90974"/>
                    <a:pt x="8664" y="82310"/>
                    <a:pt x="12997" y="69313"/>
                  </a:cubicBezTo>
                  <a:cubicBezTo>
                    <a:pt x="21661" y="73646"/>
                    <a:pt x="30281" y="86643"/>
                    <a:pt x="34614" y="95307"/>
                  </a:cubicBezTo>
                  <a:cubicBezTo>
                    <a:pt x="99594" y="12997"/>
                    <a:pt x="259883" y="0"/>
                    <a:pt x="346526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7C8DCC0-8D02-7792-98C8-5E4F40FA6A3F}"/>
                </a:ext>
              </a:extLst>
            </p:cNvPr>
            <p:cNvSpPr/>
            <p:nvPr/>
          </p:nvSpPr>
          <p:spPr>
            <a:xfrm>
              <a:off x="7539925" y="2930873"/>
              <a:ext cx="112591" cy="212272"/>
            </a:xfrm>
            <a:custGeom>
              <a:avLst/>
              <a:gdLst>
                <a:gd name="connsiteX0" fmla="*/ 69315 w 112591"/>
                <a:gd name="connsiteY0" fmla="*/ 0 h 212272"/>
                <a:gd name="connsiteX1" fmla="*/ 112591 w 112591"/>
                <a:gd name="connsiteY1" fmla="*/ 34657 h 212272"/>
                <a:gd name="connsiteX2" fmla="*/ 34657 w 112591"/>
                <a:gd name="connsiteY2" fmla="*/ 212272 h 212272"/>
                <a:gd name="connsiteX3" fmla="*/ 0 w 112591"/>
                <a:gd name="connsiteY3" fmla="*/ 125631 h 212272"/>
                <a:gd name="connsiteX4" fmla="*/ 69315 w 112591"/>
                <a:gd name="connsiteY4" fmla="*/ 0 h 21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91" h="212272">
                  <a:moveTo>
                    <a:pt x="69315" y="0"/>
                  </a:moveTo>
                  <a:cubicBezTo>
                    <a:pt x="90974" y="0"/>
                    <a:pt x="112591" y="21661"/>
                    <a:pt x="112591" y="34657"/>
                  </a:cubicBezTo>
                  <a:cubicBezTo>
                    <a:pt x="112591" y="43321"/>
                    <a:pt x="56318" y="151623"/>
                    <a:pt x="34657" y="212272"/>
                  </a:cubicBezTo>
                  <a:cubicBezTo>
                    <a:pt x="17330" y="190613"/>
                    <a:pt x="0" y="151623"/>
                    <a:pt x="0" y="125631"/>
                  </a:cubicBezTo>
                  <a:cubicBezTo>
                    <a:pt x="0" y="103971"/>
                    <a:pt x="34657" y="0"/>
                    <a:pt x="69315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7439C0C-72F5-FF87-128A-2282CDF9AD07}"/>
                </a:ext>
              </a:extLst>
            </p:cNvPr>
            <p:cNvSpPr/>
            <p:nvPr/>
          </p:nvSpPr>
          <p:spPr>
            <a:xfrm>
              <a:off x="7431623" y="2948201"/>
              <a:ext cx="86641" cy="212274"/>
            </a:xfrm>
            <a:custGeom>
              <a:avLst/>
              <a:gdLst>
                <a:gd name="connsiteX0" fmla="*/ 43322 w 86641"/>
                <a:gd name="connsiteY0" fmla="*/ 0 h 212274"/>
                <a:gd name="connsiteX1" fmla="*/ 86641 w 86641"/>
                <a:gd name="connsiteY1" fmla="*/ 56318 h 212274"/>
                <a:gd name="connsiteX2" fmla="*/ 25992 w 86641"/>
                <a:gd name="connsiteY2" fmla="*/ 212274 h 212274"/>
                <a:gd name="connsiteX3" fmla="*/ 0 w 86641"/>
                <a:gd name="connsiteY3" fmla="*/ 164620 h 212274"/>
                <a:gd name="connsiteX4" fmla="*/ 56317 w 86641"/>
                <a:gd name="connsiteY4" fmla="*/ 21660 h 212274"/>
                <a:gd name="connsiteX5" fmla="*/ 43322 w 86641"/>
                <a:gd name="connsiteY5" fmla="*/ 0 h 212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641" h="212274">
                  <a:moveTo>
                    <a:pt x="43322" y="0"/>
                  </a:moveTo>
                  <a:cubicBezTo>
                    <a:pt x="64981" y="4333"/>
                    <a:pt x="86641" y="34657"/>
                    <a:pt x="86641" y="56318"/>
                  </a:cubicBezTo>
                  <a:cubicBezTo>
                    <a:pt x="86641" y="95307"/>
                    <a:pt x="47653" y="186280"/>
                    <a:pt x="25992" y="212274"/>
                  </a:cubicBezTo>
                  <a:cubicBezTo>
                    <a:pt x="8664" y="199277"/>
                    <a:pt x="0" y="177616"/>
                    <a:pt x="0" y="164620"/>
                  </a:cubicBezTo>
                  <a:cubicBezTo>
                    <a:pt x="0" y="151625"/>
                    <a:pt x="56317" y="30324"/>
                    <a:pt x="56317" y="21660"/>
                  </a:cubicBezTo>
                  <a:cubicBezTo>
                    <a:pt x="56317" y="8665"/>
                    <a:pt x="47653" y="8665"/>
                    <a:pt x="43322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8C745E2-B76D-B536-8C23-3CC6E83607FB}"/>
                </a:ext>
              </a:extLst>
            </p:cNvPr>
            <p:cNvSpPr/>
            <p:nvPr/>
          </p:nvSpPr>
          <p:spPr>
            <a:xfrm>
              <a:off x="5499764" y="2952534"/>
              <a:ext cx="342193" cy="541469"/>
            </a:xfrm>
            <a:custGeom>
              <a:avLst/>
              <a:gdLst>
                <a:gd name="connsiteX0" fmla="*/ 277211 w 342193"/>
                <a:gd name="connsiteY0" fmla="*/ 0 h 541469"/>
                <a:gd name="connsiteX1" fmla="*/ 259883 w 342193"/>
                <a:gd name="connsiteY1" fmla="*/ 21660 h 541469"/>
                <a:gd name="connsiteX2" fmla="*/ 342193 w 342193"/>
                <a:gd name="connsiteY2" fmla="*/ 324863 h 541469"/>
                <a:gd name="connsiteX3" fmla="*/ 142916 w 342193"/>
                <a:gd name="connsiteY3" fmla="*/ 541469 h 541469"/>
                <a:gd name="connsiteX4" fmla="*/ 0 w 342193"/>
                <a:gd name="connsiteY4" fmla="*/ 502480 h 541469"/>
                <a:gd name="connsiteX5" fmla="*/ 60606 w 342193"/>
                <a:gd name="connsiteY5" fmla="*/ 511144 h 541469"/>
                <a:gd name="connsiteX6" fmla="*/ 264214 w 342193"/>
                <a:gd name="connsiteY6" fmla="*/ 424503 h 541469"/>
                <a:gd name="connsiteX7" fmla="*/ 294539 w 342193"/>
                <a:gd name="connsiteY7" fmla="*/ 329196 h 541469"/>
                <a:gd name="connsiteX8" fmla="*/ 294539 w 342193"/>
                <a:gd name="connsiteY8" fmla="*/ 233889 h 541469"/>
                <a:gd name="connsiteX9" fmla="*/ 281544 w 342193"/>
                <a:gd name="connsiteY9" fmla="*/ 164620 h 541469"/>
                <a:gd name="connsiteX10" fmla="*/ 186237 w 342193"/>
                <a:gd name="connsiteY10" fmla="*/ 268547 h 541469"/>
                <a:gd name="connsiteX11" fmla="*/ 268547 w 342193"/>
                <a:gd name="connsiteY11" fmla="*/ 229558 h 541469"/>
                <a:gd name="connsiteX12" fmla="*/ 95263 w 342193"/>
                <a:gd name="connsiteY12" fmla="*/ 359521 h 541469"/>
                <a:gd name="connsiteX13" fmla="*/ 82266 w 342193"/>
                <a:gd name="connsiteY13" fmla="*/ 355190 h 541469"/>
                <a:gd name="connsiteX14" fmla="*/ 51985 w 342193"/>
                <a:gd name="connsiteY14" fmla="*/ 316199 h 541469"/>
                <a:gd name="connsiteX15" fmla="*/ 272878 w 342193"/>
                <a:gd name="connsiteY15" fmla="*/ 134295 h 541469"/>
                <a:gd name="connsiteX16" fmla="*/ 277211 w 342193"/>
                <a:gd name="connsiteY16" fmla="*/ 125631 h 541469"/>
                <a:gd name="connsiteX17" fmla="*/ 251219 w 342193"/>
                <a:gd name="connsiteY17" fmla="*/ 47652 h 541469"/>
                <a:gd name="connsiteX18" fmla="*/ 233890 w 342193"/>
                <a:gd name="connsiteY18" fmla="*/ 21660 h 541469"/>
                <a:gd name="connsiteX19" fmla="*/ 277211 w 342193"/>
                <a:gd name="connsiteY19" fmla="*/ 0 h 541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2193" h="541469">
                  <a:moveTo>
                    <a:pt x="277211" y="0"/>
                  </a:moveTo>
                  <a:cubicBezTo>
                    <a:pt x="272878" y="4332"/>
                    <a:pt x="268547" y="12996"/>
                    <a:pt x="259883" y="21660"/>
                  </a:cubicBezTo>
                  <a:cubicBezTo>
                    <a:pt x="316200" y="82310"/>
                    <a:pt x="342193" y="233889"/>
                    <a:pt x="342193" y="324863"/>
                  </a:cubicBezTo>
                  <a:cubicBezTo>
                    <a:pt x="342193" y="472155"/>
                    <a:pt x="303205" y="541469"/>
                    <a:pt x="142916" y="541469"/>
                  </a:cubicBezTo>
                  <a:cubicBezTo>
                    <a:pt x="73603" y="541469"/>
                    <a:pt x="86599" y="528474"/>
                    <a:pt x="0" y="502480"/>
                  </a:cubicBezTo>
                  <a:cubicBezTo>
                    <a:pt x="21661" y="506813"/>
                    <a:pt x="51985" y="511144"/>
                    <a:pt x="60606" y="511144"/>
                  </a:cubicBezTo>
                  <a:cubicBezTo>
                    <a:pt x="112591" y="511144"/>
                    <a:pt x="229559" y="480819"/>
                    <a:pt x="264214" y="424503"/>
                  </a:cubicBezTo>
                  <a:cubicBezTo>
                    <a:pt x="281544" y="394178"/>
                    <a:pt x="290208" y="359521"/>
                    <a:pt x="294539" y="329196"/>
                  </a:cubicBezTo>
                  <a:lnTo>
                    <a:pt x="294539" y="233889"/>
                  </a:lnTo>
                  <a:cubicBezTo>
                    <a:pt x="290208" y="216605"/>
                    <a:pt x="285875" y="190611"/>
                    <a:pt x="281544" y="164620"/>
                  </a:cubicBezTo>
                  <a:cubicBezTo>
                    <a:pt x="242554" y="199277"/>
                    <a:pt x="207898" y="220894"/>
                    <a:pt x="186237" y="268547"/>
                  </a:cubicBezTo>
                  <a:cubicBezTo>
                    <a:pt x="216562" y="255550"/>
                    <a:pt x="242554" y="238222"/>
                    <a:pt x="268547" y="229558"/>
                  </a:cubicBezTo>
                  <a:cubicBezTo>
                    <a:pt x="246886" y="268547"/>
                    <a:pt x="138583" y="359521"/>
                    <a:pt x="95263" y="359521"/>
                  </a:cubicBezTo>
                  <a:cubicBezTo>
                    <a:pt x="82266" y="359521"/>
                    <a:pt x="86599" y="359521"/>
                    <a:pt x="82266" y="355190"/>
                  </a:cubicBezTo>
                  <a:cubicBezTo>
                    <a:pt x="77934" y="346524"/>
                    <a:pt x="51985" y="329196"/>
                    <a:pt x="51985" y="316199"/>
                  </a:cubicBezTo>
                  <a:cubicBezTo>
                    <a:pt x="51985" y="272878"/>
                    <a:pt x="220895" y="155956"/>
                    <a:pt x="272878" y="134295"/>
                  </a:cubicBezTo>
                  <a:cubicBezTo>
                    <a:pt x="277211" y="134295"/>
                    <a:pt x="277211" y="138628"/>
                    <a:pt x="277211" y="125631"/>
                  </a:cubicBezTo>
                  <a:cubicBezTo>
                    <a:pt x="277211" y="116967"/>
                    <a:pt x="264214" y="69313"/>
                    <a:pt x="251219" y="47652"/>
                  </a:cubicBezTo>
                  <a:cubicBezTo>
                    <a:pt x="246886" y="34657"/>
                    <a:pt x="242554" y="30324"/>
                    <a:pt x="233890" y="21660"/>
                  </a:cubicBezTo>
                  <a:cubicBezTo>
                    <a:pt x="238222" y="8664"/>
                    <a:pt x="259883" y="0"/>
                    <a:pt x="277211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B737678-5486-031D-155E-49CB0FDA4D26}"/>
                </a:ext>
              </a:extLst>
            </p:cNvPr>
            <p:cNvSpPr/>
            <p:nvPr/>
          </p:nvSpPr>
          <p:spPr>
            <a:xfrm>
              <a:off x="5997868" y="3086829"/>
              <a:ext cx="103971" cy="194901"/>
            </a:xfrm>
            <a:custGeom>
              <a:avLst/>
              <a:gdLst>
                <a:gd name="connsiteX0" fmla="*/ 12997 w 103971"/>
                <a:gd name="connsiteY0" fmla="*/ 0 h 194901"/>
                <a:gd name="connsiteX1" fmla="*/ 103971 w 103971"/>
                <a:gd name="connsiteY1" fmla="*/ 108258 h 194901"/>
                <a:gd name="connsiteX2" fmla="*/ 25994 w 103971"/>
                <a:gd name="connsiteY2" fmla="*/ 194901 h 194901"/>
                <a:gd name="connsiteX3" fmla="*/ 0 w 103971"/>
                <a:gd name="connsiteY3" fmla="*/ 194901 h 194901"/>
                <a:gd name="connsiteX4" fmla="*/ 25994 w 103971"/>
                <a:gd name="connsiteY4" fmla="*/ 151580 h 194901"/>
                <a:gd name="connsiteX5" fmla="*/ 25994 w 103971"/>
                <a:gd name="connsiteY5" fmla="*/ 138583 h 194901"/>
                <a:gd name="connsiteX6" fmla="*/ 60651 w 103971"/>
                <a:gd name="connsiteY6" fmla="*/ 73646 h 194901"/>
                <a:gd name="connsiteX7" fmla="*/ 64982 w 103971"/>
                <a:gd name="connsiteY7" fmla="*/ 60649 h 194901"/>
                <a:gd name="connsiteX8" fmla="*/ 0 w 103971"/>
                <a:gd name="connsiteY8" fmla="*/ 4333 h 194901"/>
                <a:gd name="connsiteX9" fmla="*/ 12997 w 103971"/>
                <a:gd name="connsiteY9" fmla="*/ 0 h 19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3971" h="194901">
                  <a:moveTo>
                    <a:pt x="12997" y="0"/>
                  </a:moveTo>
                  <a:cubicBezTo>
                    <a:pt x="77979" y="0"/>
                    <a:pt x="103971" y="77977"/>
                    <a:pt x="103971" y="108258"/>
                  </a:cubicBezTo>
                  <a:cubicBezTo>
                    <a:pt x="103971" y="129919"/>
                    <a:pt x="69315" y="194901"/>
                    <a:pt x="25994" y="194901"/>
                  </a:cubicBezTo>
                  <a:lnTo>
                    <a:pt x="0" y="194901"/>
                  </a:lnTo>
                  <a:cubicBezTo>
                    <a:pt x="8666" y="181904"/>
                    <a:pt x="21661" y="164576"/>
                    <a:pt x="25994" y="151580"/>
                  </a:cubicBezTo>
                  <a:lnTo>
                    <a:pt x="25994" y="138583"/>
                  </a:lnTo>
                  <a:cubicBezTo>
                    <a:pt x="38990" y="116924"/>
                    <a:pt x="56318" y="95263"/>
                    <a:pt x="60651" y="73646"/>
                  </a:cubicBezTo>
                  <a:cubicBezTo>
                    <a:pt x="64982" y="69313"/>
                    <a:pt x="64982" y="69313"/>
                    <a:pt x="64982" y="60649"/>
                  </a:cubicBezTo>
                  <a:cubicBezTo>
                    <a:pt x="64982" y="34657"/>
                    <a:pt x="47654" y="0"/>
                    <a:pt x="0" y="4333"/>
                  </a:cubicBezTo>
                  <a:cubicBezTo>
                    <a:pt x="4333" y="4333"/>
                    <a:pt x="0" y="0"/>
                    <a:pt x="12997" y="0"/>
                  </a:cubicBezTo>
                  <a:close/>
                </a:path>
              </a:pathLst>
            </a:custGeom>
            <a:grpFill/>
            <a:ln w="239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57396E8F-BFC3-26B0-E394-3C887C71DD97}"/>
              </a:ext>
            </a:extLst>
          </p:cNvPr>
          <p:cNvSpPr txBox="1"/>
          <p:nvPr/>
        </p:nvSpPr>
        <p:spPr>
          <a:xfrm>
            <a:off x="6728778" y="184778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FCA78A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月度工作计划</a:t>
            </a:r>
          </a:p>
        </p:txBody>
      </p:sp>
    </p:spTree>
    <p:extLst>
      <p:ext uri="{BB962C8B-B14F-4D97-AF65-F5344CB8AC3E}">
        <p14:creationId xmlns:p14="http://schemas.microsoft.com/office/powerpoint/2010/main" val="16890569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C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4803E7D2-B52B-84D7-5E5C-A2454212160D}"/>
              </a:ext>
            </a:extLst>
          </p:cNvPr>
          <p:cNvSpPr/>
          <p:nvPr/>
        </p:nvSpPr>
        <p:spPr>
          <a:xfrm flipH="1">
            <a:off x="3681743" y="2515048"/>
            <a:ext cx="4828514" cy="812239"/>
          </a:xfrm>
          <a:prstGeom prst="round2DiagRect">
            <a:avLst>
              <a:gd name="adj1" fmla="val 50000"/>
              <a:gd name="adj2" fmla="val 0"/>
            </a:avLst>
          </a:prstGeom>
          <a:noFill/>
          <a:ln w="12700">
            <a:solidFill>
              <a:schemeClr val="bg1"/>
            </a:solidFill>
          </a:ln>
          <a:effectLst>
            <a:outerShdw blurRad="76200" dist="1016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BD9943E-A88F-F45F-0DE2-950E318400EB}"/>
              </a:ext>
            </a:extLst>
          </p:cNvPr>
          <p:cNvGrpSpPr/>
          <p:nvPr/>
        </p:nvGrpSpPr>
        <p:grpSpPr>
          <a:xfrm>
            <a:off x="3918399" y="2413337"/>
            <a:ext cx="4355201" cy="1015663"/>
            <a:chOff x="1079444" y="1946859"/>
            <a:chExt cx="4355201" cy="1015663"/>
          </a:xfrm>
        </p:grpSpPr>
        <p:sp>
          <p:nvSpPr>
            <p:cNvPr id="682" name="矩形: 对角圆角 681">
              <a:extLst>
                <a:ext uri="{FF2B5EF4-FFF2-40B4-BE49-F238E27FC236}">
                  <a16:creationId xmlns:a16="http://schemas.microsoft.com/office/drawing/2014/main" id="{5C85C337-7CF0-DFC3-3E76-96AEB67508B5}"/>
                </a:ext>
              </a:extLst>
            </p:cNvPr>
            <p:cNvSpPr/>
            <p:nvPr/>
          </p:nvSpPr>
          <p:spPr>
            <a:xfrm flipH="1">
              <a:off x="1079444" y="1946859"/>
              <a:ext cx="4355201" cy="101566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FCA78A"/>
            </a:solidFill>
            <a:ln w="25400">
              <a:solidFill>
                <a:schemeClr val="bg1"/>
              </a:solidFill>
            </a:ln>
            <a:effectLst>
              <a:outerShdw blurRad="76200" dist="1016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3D0D6DF-ED04-BE6A-6946-FF457E6FD3D3}"/>
                </a:ext>
              </a:extLst>
            </p:cNvPr>
            <p:cNvSpPr txBox="1"/>
            <p:nvPr/>
          </p:nvSpPr>
          <p:spPr>
            <a:xfrm>
              <a:off x="1417962" y="2140064"/>
              <a:ext cx="72167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FF85728-0892-3B82-41F1-D5D701145EF6}"/>
                </a:ext>
              </a:extLst>
            </p:cNvPr>
            <p:cNvSpPr txBox="1"/>
            <p:nvPr/>
          </p:nvSpPr>
          <p:spPr>
            <a:xfrm>
              <a:off x="2478152" y="2270024"/>
              <a:ext cx="273217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3C22F0C8-6E29-C05D-731D-9AC360B1B864}"/>
              </a:ext>
            </a:extLst>
          </p:cNvPr>
          <p:cNvSpPr txBox="1"/>
          <p:nvPr/>
        </p:nvSpPr>
        <p:spPr>
          <a:xfrm>
            <a:off x="2104571" y="3789861"/>
            <a:ext cx="798285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09D078C-63BE-333D-9D42-FBB60367E8F0}"/>
              </a:ext>
            </a:extLst>
          </p:cNvPr>
          <p:cNvGrpSpPr/>
          <p:nvPr/>
        </p:nvGrpSpPr>
        <p:grpSpPr>
          <a:xfrm>
            <a:off x="9411348" y="-1672605"/>
            <a:ext cx="4190387" cy="4404244"/>
            <a:chOff x="9411348" y="-1672605"/>
            <a:chExt cx="4190387" cy="4404244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3E17058F-634E-FC99-C1B8-39ED131CD7D5}"/>
                </a:ext>
              </a:extLst>
            </p:cNvPr>
            <p:cNvSpPr/>
            <p:nvPr/>
          </p:nvSpPr>
          <p:spPr>
            <a:xfrm rot="12770838">
              <a:off x="9411348" y="-1672605"/>
              <a:ext cx="2538989" cy="4404244"/>
            </a:xfrm>
            <a:custGeom>
              <a:avLst/>
              <a:gdLst>
                <a:gd name="connsiteX0" fmla="*/ 1022105 w 2538989"/>
                <a:gd name="connsiteY0" fmla="*/ 2722943 h 4404244"/>
                <a:gd name="connsiteX1" fmla="*/ 1059059 w 2538989"/>
                <a:gd name="connsiteY1" fmla="*/ 2723598 h 4404244"/>
                <a:gd name="connsiteX2" fmla="*/ 1293236 w 2538989"/>
                <a:gd name="connsiteY2" fmla="*/ 2643049 h 4404244"/>
                <a:gd name="connsiteX3" fmla="*/ 1788016 w 2538989"/>
                <a:gd name="connsiteY3" fmla="*/ 2441852 h 4404244"/>
                <a:gd name="connsiteX4" fmla="*/ 2538990 w 2538989"/>
                <a:gd name="connsiteY4" fmla="*/ 1829612 h 4404244"/>
                <a:gd name="connsiteX5" fmla="*/ 2408469 w 2538989"/>
                <a:gd name="connsiteY5" fmla="*/ 1894304 h 4404244"/>
                <a:gd name="connsiteX6" fmla="*/ 2043335 w 2538989"/>
                <a:gd name="connsiteY6" fmla="*/ 2027052 h 4404244"/>
                <a:gd name="connsiteX7" fmla="*/ 1515881 w 2538989"/>
                <a:gd name="connsiteY7" fmla="*/ 2221741 h 4404244"/>
                <a:gd name="connsiteX8" fmla="*/ 1052026 w 2538989"/>
                <a:gd name="connsiteY8" fmla="*/ 2621951 h 4404244"/>
                <a:gd name="connsiteX9" fmla="*/ 1149305 w 2538989"/>
                <a:gd name="connsiteY9" fmla="*/ 2334134 h 4404244"/>
                <a:gd name="connsiteX10" fmla="*/ 1159702 w 2538989"/>
                <a:gd name="connsiteY10" fmla="*/ 2334789 h 4404244"/>
                <a:gd name="connsiteX11" fmla="*/ 1163196 w 2538989"/>
                <a:gd name="connsiteY11" fmla="*/ 2334833 h 4404244"/>
                <a:gd name="connsiteX12" fmla="*/ 1170578 w 2538989"/>
                <a:gd name="connsiteY12" fmla="*/ 2334658 h 4404244"/>
                <a:gd name="connsiteX13" fmla="*/ 1204169 w 2538989"/>
                <a:gd name="connsiteY13" fmla="*/ 2328455 h 4404244"/>
                <a:gd name="connsiteX14" fmla="*/ 1424674 w 2538989"/>
                <a:gd name="connsiteY14" fmla="*/ 2196668 h 4404244"/>
                <a:gd name="connsiteX15" fmla="*/ 1876341 w 2538989"/>
                <a:gd name="connsiteY15" fmla="*/ 1884694 h 4404244"/>
                <a:gd name="connsiteX16" fmla="*/ 2420569 w 2538989"/>
                <a:gd name="connsiteY16" fmla="*/ 1079906 h 4404244"/>
                <a:gd name="connsiteX17" fmla="*/ 2306778 w 2538989"/>
                <a:gd name="connsiteY17" fmla="*/ 1174738 h 4404244"/>
                <a:gd name="connsiteX18" fmla="*/ 1966194 w 2538989"/>
                <a:gd name="connsiteY18" fmla="*/ 1387992 h 4404244"/>
                <a:gd name="connsiteX19" fmla="*/ 1475606 w 2538989"/>
                <a:gd name="connsiteY19" fmla="*/ 1699179 h 4404244"/>
                <a:gd name="connsiteX20" fmla="*/ 1300312 w 2538989"/>
                <a:gd name="connsiteY20" fmla="*/ 1887359 h 4404244"/>
                <a:gd name="connsiteX21" fmla="*/ 1364306 w 2538989"/>
                <a:gd name="connsiteY21" fmla="*/ 1697956 h 4404244"/>
                <a:gd name="connsiteX22" fmla="*/ 1419869 w 2538989"/>
                <a:gd name="connsiteY22" fmla="*/ 1638549 h 4404244"/>
                <a:gd name="connsiteX23" fmla="*/ 1616042 w 2538989"/>
                <a:gd name="connsiteY23" fmla="*/ 1452291 h 4404244"/>
                <a:gd name="connsiteX24" fmla="*/ 1903161 w 2538989"/>
                <a:gd name="connsiteY24" fmla="*/ 579 h 4404244"/>
                <a:gd name="connsiteX25" fmla="*/ 1903161 w 2538989"/>
                <a:gd name="connsiteY25" fmla="*/ 579 h 4404244"/>
                <a:gd name="connsiteX26" fmla="*/ 1903161 w 2538989"/>
                <a:gd name="connsiteY26" fmla="*/ 579 h 4404244"/>
                <a:gd name="connsiteX27" fmla="*/ 1903161 w 2538989"/>
                <a:gd name="connsiteY27" fmla="*/ 579 h 4404244"/>
                <a:gd name="connsiteX28" fmla="*/ 1806494 w 2538989"/>
                <a:gd name="connsiteY28" fmla="*/ 176310 h 4404244"/>
                <a:gd name="connsiteX29" fmla="*/ 1576117 w 2538989"/>
                <a:gd name="connsiteY29" fmla="*/ 472296 h 4404244"/>
                <a:gd name="connsiteX30" fmla="*/ 1366796 w 2538989"/>
                <a:gd name="connsiteY30" fmla="*/ 952880 h 4404244"/>
                <a:gd name="connsiteX31" fmla="*/ 1336481 w 2538989"/>
                <a:gd name="connsiteY31" fmla="*/ 1694723 h 4404244"/>
                <a:gd name="connsiteX32" fmla="*/ 1230466 w 2538989"/>
                <a:gd name="connsiteY32" fmla="*/ 1974547 h 4404244"/>
                <a:gd name="connsiteX33" fmla="*/ 1250341 w 2538989"/>
                <a:gd name="connsiteY33" fmla="*/ 1366850 h 4404244"/>
                <a:gd name="connsiteX34" fmla="*/ 1127770 w 2538989"/>
                <a:gd name="connsiteY34" fmla="*/ 829698 h 4404244"/>
                <a:gd name="connsiteX35" fmla="*/ 1041761 w 2538989"/>
                <a:gd name="connsiteY35" fmla="*/ 459104 h 4404244"/>
                <a:gd name="connsiteX36" fmla="*/ 1020750 w 2538989"/>
                <a:gd name="connsiteY36" fmla="*/ 315916 h 4404244"/>
                <a:gd name="connsiteX37" fmla="*/ 1006073 w 2538989"/>
                <a:gd name="connsiteY37" fmla="*/ 1289184 h 4404244"/>
                <a:gd name="connsiteX38" fmla="*/ 1110560 w 2538989"/>
                <a:gd name="connsiteY38" fmla="*/ 1804626 h 4404244"/>
                <a:gd name="connsiteX39" fmla="*/ 1168307 w 2538989"/>
                <a:gd name="connsiteY39" fmla="*/ 2039458 h 4404244"/>
                <a:gd name="connsiteX40" fmla="*/ 1188182 w 2538989"/>
                <a:gd name="connsiteY40" fmla="*/ 2072001 h 4404244"/>
                <a:gd name="connsiteX41" fmla="*/ 1192157 w 2538989"/>
                <a:gd name="connsiteY41" fmla="*/ 2076194 h 4404244"/>
                <a:gd name="connsiteX42" fmla="*/ 1083652 w 2538989"/>
                <a:gd name="connsiteY42" fmla="*/ 2365934 h 4404244"/>
                <a:gd name="connsiteX43" fmla="*/ 1010485 w 2538989"/>
                <a:gd name="connsiteY43" fmla="*/ 1902910 h 4404244"/>
                <a:gd name="connsiteX44" fmla="*/ 720658 w 2538989"/>
                <a:gd name="connsiteY44" fmla="*/ 1397165 h 4404244"/>
                <a:gd name="connsiteX45" fmla="*/ 518194 w 2538989"/>
                <a:gd name="connsiteY45" fmla="*/ 1048542 h 4404244"/>
                <a:gd name="connsiteX46" fmla="*/ 461452 w 2538989"/>
                <a:gd name="connsiteY46" fmla="*/ 911208 h 4404244"/>
                <a:gd name="connsiteX47" fmla="*/ 570044 w 2538989"/>
                <a:gd name="connsiteY47" fmla="*/ 1878754 h 4404244"/>
                <a:gd name="connsiteX48" fmla="*/ 825057 w 2538989"/>
                <a:gd name="connsiteY48" fmla="*/ 2366895 h 4404244"/>
                <a:gd name="connsiteX49" fmla="*/ 959072 w 2538989"/>
                <a:gd name="connsiteY49" fmla="*/ 2587093 h 4404244"/>
                <a:gd name="connsiteX50" fmla="*/ 992314 w 2538989"/>
                <a:gd name="connsiteY50" fmla="*/ 2611948 h 4404244"/>
                <a:gd name="connsiteX51" fmla="*/ 854062 w 2538989"/>
                <a:gd name="connsiteY51" fmla="*/ 2988134 h 4404244"/>
                <a:gd name="connsiteX52" fmla="*/ 696328 w 2538989"/>
                <a:gd name="connsiteY52" fmla="*/ 2302115 h 4404244"/>
                <a:gd name="connsiteX53" fmla="*/ 405365 w 2538989"/>
                <a:gd name="connsiteY53" fmla="*/ 1865212 h 4404244"/>
                <a:gd name="connsiteX54" fmla="*/ 126240 w 2538989"/>
                <a:gd name="connsiteY54" fmla="*/ 1613694 h 4404244"/>
                <a:gd name="connsiteX55" fmla="*/ 0 w 2538989"/>
                <a:gd name="connsiteY55" fmla="*/ 1457402 h 4404244"/>
                <a:gd name="connsiteX56" fmla="*/ 106147 w 2538989"/>
                <a:gd name="connsiteY56" fmla="*/ 1987564 h 4404244"/>
                <a:gd name="connsiteX57" fmla="*/ 181060 w 2538989"/>
                <a:gd name="connsiteY57" fmla="*/ 2245635 h 4404244"/>
                <a:gd name="connsiteX58" fmla="*/ 189622 w 2538989"/>
                <a:gd name="connsiteY58" fmla="*/ 2270752 h 4404244"/>
                <a:gd name="connsiteX59" fmla="*/ 198227 w 2538989"/>
                <a:gd name="connsiteY59" fmla="*/ 2295170 h 4404244"/>
                <a:gd name="connsiteX60" fmla="*/ 539118 w 2538989"/>
                <a:gd name="connsiteY60" fmla="*/ 2836995 h 4404244"/>
                <a:gd name="connsiteX61" fmla="*/ 765170 w 2538989"/>
                <a:gd name="connsiteY61" fmla="*/ 2986386 h 4404244"/>
                <a:gd name="connsiteX62" fmla="*/ 835366 w 2538989"/>
                <a:gd name="connsiteY62" fmla="*/ 3039459 h 4404244"/>
                <a:gd name="connsiteX63" fmla="*/ 378108 w 2538989"/>
                <a:gd name="connsiteY63" fmla="*/ 4373187 h 4404244"/>
                <a:gd name="connsiteX64" fmla="*/ 449745 w 2538989"/>
                <a:gd name="connsiteY64" fmla="*/ 4404245 h 4404244"/>
                <a:gd name="connsiteX65" fmla="*/ 805968 w 2538989"/>
                <a:gd name="connsiteY65" fmla="*/ 3350122 h 4404244"/>
                <a:gd name="connsiteX66" fmla="*/ 873544 w 2538989"/>
                <a:gd name="connsiteY66" fmla="*/ 3344138 h 4404244"/>
                <a:gd name="connsiteX67" fmla="*/ 1143758 w 2538989"/>
                <a:gd name="connsiteY67" fmla="*/ 3333567 h 4404244"/>
                <a:gd name="connsiteX68" fmla="*/ 1794918 w 2538989"/>
                <a:gd name="connsiteY68" fmla="*/ 2977082 h 4404244"/>
                <a:gd name="connsiteX69" fmla="*/ 1816060 w 2538989"/>
                <a:gd name="connsiteY69" fmla="*/ 2958168 h 4404244"/>
                <a:gd name="connsiteX70" fmla="*/ 2021669 w 2538989"/>
                <a:gd name="connsiteY70" fmla="*/ 2757976 h 4404244"/>
                <a:gd name="connsiteX71" fmla="*/ 2312719 w 2538989"/>
                <a:gd name="connsiteY71" fmla="*/ 2431937 h 4404244"/>
                <a:gd name="connsiteX72" fmla="*/ 2124452 w 2538989"/>
                <a:gd name="connsiteY72" fmla="*/ 2500211 h 4404244"/>
                <a:gd name="connsiteX73" fmla="*/ 1756435 w 2538989"/>
                <a:gd name="connsiteY73" fmla="*/ 2570669 h 4404244"/>
                <a:gd name="connsiteX74" fmla="*/ 1283233 w 2538989"/>
                <a:gd name="connsiteY74" fmla="*/ 2793751 h 4404244"/>
                <a:gd name="connsiteX75" fmla="*/ 844976 w 2538989"/>
                <a:gd name="connsiteY75" fmla="*/ 3234672 h 4404244"/>
                <a:gd name="connsiteX76" fmla="*/ 1018173 w 2538989"/>
                <a:gd name="connsiteY76" fmla="*/ 2722157 h 4404244"/>
                <a:gd name="connsiteX77" fmla="*/ 1022105 w 2538989"/>
                <a:gd name="connsiteY77" fmla="*/ 2722943 h 440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538989" h="4404244">
                  <a:moveTo>
                    <a:pt x="1022105" y="2722943"/>
                  </a:moveTo>
                  <a:cubicBezTo>
                    <a:pt x="1032151" y="2724734"/>
                    <a:pt x="1044513" y="2725607"/>
                    <a:pt x="1059059" y="2723598"/>
                  </a:cubicBezTo>
                  <a:cubicBezTo>
                    <a:pt x="1106890" y="2720497"/>
                    <a:pt x="1176781" y="2687823"/>
                    <a:pt x="1293236" y="2643049"/>
                  </a:cubicBezTo>
                  <a:cubicBezTo>
                    <a:pt x="1408992" y="2596529"/>
                    <a:pt x="1571225" y="2537864"/>
                    <a:pt x="1788016" y="2441852"/>
                  </a:cubicBezTo>
                  <a:cubicBezTo>
                    <a:pt x="2002187" y="2338895"/>
                    <a:pt x="2270916" y="2198634"/>
                    <a:pt x="2538990" y="1829612"/>
                  </a:cubicBezTo>
                  <a:cubicBezTo>
                    <a:pt x="2535146" y="1819478"/>
                    <a:pt x="2492818" y="1855078"/>
                    <a:pt x="2408469" y="1894304"/>
                  </a:cubicBezTo>
                  <a:cubicBezTo>
                    <a:pt x="2324775" y="1935234"/>
                    <a:pt x="2199016" y="1979833"/>
                    <a:pt x="2043335" y="2027052"/>
                  </a:cubicBezTo>
                  <a:cubicBezTo>
                    <a:pt x="1888266" y="2075976"/>
                    <a:pt x="1703231" y="2127564"/>
                    <a:pt x="1515881" y="2221741"/>
                  </a:cubicBezTo>
                  <a:cubicBezTo>
                    <a:pt x="1353473" y="2305129"/>
                    <a:pt x="1189361" y="2420798"/>
                    <a:pt x="1052026" y="2621951"/>
                  </a:cubicBezTo>
                  <a:lnTo>
                    <a:pt x="1149305" y="2334134"/>
                  </a:lnTo>
                  <a:cubicBezTo>
                    <a:pt x="1152494" y="2334439"/>
                    <a:pt x="1155989" y="2334658"/>
                    <a:pt x="1159702" y="2334789"/>
                  </a:cubicBezTo>
                  <a:cubicBezTo>
                    <a:pt x="1160837" y="2334833"/>
                    <a:pt x="1162017" y="2334833"/>
                    <a:pt x="1163196" y="2334833"/>
                  </a:cubicBezTo>
                  <a:cubicBezTo>
                    <a:pt x="1165555" y="2334833"/>
                    <a:pt x="1168045" y="2334789"/>
                    <a:pt x="1170578" y="2334658"/>
                  </a:cubicBezTo>
                  <a:cubicBezTo>
                    <a:pt x="1180712" y="2334134"/>
                    <a:pt x="1192113" y="2332430"/>
                    <a:pt x="1204169" y="2328455"/>
                  </a:cubicBezTo>
                  <a:cubicBezTo>
                    <a:pt x="1255364" y="2315962"/>
                    <a:pt x="1317217" y="2267257"/>
                    <a:pt x="1424674" y="2196668"/>
                  </a:cubicBezTo>
                  <a:cubicBezTo>
                    <a:pt x="1530601" y="2124288"/>
                    <a:pt x="1682045" y="2029892"/>
                    <a:pt x="1876341" y="1884694"/>
                  </a:cubicBezTo>
                  <a:cubicBezTo>
                    <a:pt x="2064564" y="1732552"/>
                    <a:pt x="2295596" y="1529607"/>
                    <a:pt x="2420569" y="1079906"/>
                  </a:cubicBezTo>
                  <a:cubicBezTo>
                    <a:pt x="2411658" y="1069728"/>
                    <a:pt x="2381517" y="1116249"/>
                    <a:pt x="2306778" y="1174738"/>
                  </a:cubicBezTo>
                  <a:cubicBezTo>
                    <a:pt x="2233568" y="1234975"/>
                    <a:pt x="2115759" y="1307181"/>
                    <a:pt x="1966194" y="1387992"/>
                  </a:cubicBezTo>
                  <a:cubicBezTo>
                    <a:pt x="1818157" y="1470506"/>
                    <a:pt x="1638320" y="1561626"/>
                    <a:pt x="1475606" y="1699179"/>
                  </a:cubicBezTo>
                  <a:cubicBezTo>
                    <a:pt x="1412923" y="1753300"/>
                    <a:pt x="1352861" y="1814542"/>
                    <a:pt x="1300312" y="1887359"/>
                  </a:cubicBezTo>
                  <a:lnTo>
                    <a:pt x="1364306" y="1697956"/>
                  </a:lnTo>
                  <a:cubicBezTo>
                    <a:pt x="1377760" y="1681925"/>
                    <a:pt x="1396412" y="1660215"/>
                    <a:pt x="1419869" y="1638549"/>
                  </a:cubicBezTo>
                  <a:cubicBezTo>
                    <a:pt x="1469665" y="1588140"/>
                    <a:pt x="1541565" y="1537950"/>
                    <a:pt x="1616042" y="1452291"/>
                  </a:cubicBezTo>
                  <a:cubicBezTo>
                    <a:pt x="1765957" y="1286913"/>
                    <a:pt x="1921944" y="951613"/>
                    <a:pt x="1903161" y="579"/>
                  </a:cubicBezTo>
                  <a:cubicBezTo>
                    <a:pt x="1903161" y="579"/>
                    <a:pt x="1903161" y="579"/>
                    <a:pt x="1903161" y="579"/>
                  </a:cubicBezTo>
                  <a:lnTo>
                    <a:pt x="1903161" y="579"/>
                  </a:lnTo>
                  <a:lnTo>
                    <a:pt x="1903161" y="579"/>
                  </a:lnTo>
                  <a:cubicBezTo>
                    <a:pt x="1901720" y="-8376"/>
                    <a:pt x="1867517" y="88204"/>
                    <a:pt x="1806494" y="176310"/>
                  </a:cubicBezTo>
                  <a:cubicBezTo>
                    <a:pt x="1746475" y="270749"/>
                    <a:pt x="1659637" y="356714"/>
                    <a:pt x="1576117" y="472296"/>
                  </a:cubicBezTo>
                  <a:cubicBezTo>
                    <a:pt x="1492642" y="588183"/>
                    <a:pt x="1412486" y="733555"/>
                    <a:pt x="1366796" y="952880"/>
                  </a:cubicBezTo>
                  <a:cubicBezTo>
                    <a:pt x="1321760" y="1159275"/>
                    <a:pt x="1308874" y="1434775"/>
                    <a:pt x="1336481" y="1694723"/>
                  </a:cubicBezTo>
                  <a:cubicBezTo>
                    <a:pt x="1316125" y="1748233"/>
                    <a:pt x="1278952" y="1846036"/>
                    <a:pt x="1230466" y="1974547"/>
                  </a:cubicBezTo>
                  <a:cubicBezTo>
                    <a:pt x="1281704" y="1744127"/>
                    <a:pt x="1274584" y="1544983"/>
                    <a:pt x="1250341" y="1366850"/>
                  </a:cubicBezTo>
                  <a:cubicBezTo>
                    <a:pt x="1220943" y="1160498"/>
                    <a:pt x="1168481" y="982452"/>
                    <a:pt x="1127770" y="829698"/>
                  </a:cubicBezTo>
                  <a:cubicBezTo>
                    <a:pt x="1085792" y="677468"/>
                    <a:pt x="1055565" y="550573"/>
                    <a:pt x="1041761" y="459104"/>
                  </a:cubicBezTo>
                  <a:cubicBezTo>
                    <a:pt x="1026735" y="368159"/>
                    <a:pt x="1028176" y="312683"/>
                    <a:pt x="1020750" y="315916"/>
                  </a:cubicBezTo>
                  <a:cubicBezTo>
                    <a:pt x="930548" y="756968"/>
                    <a:pt x="969818" y="1056230"/>
                    <a:pt x="1006073" y="1289184"/>
                  </a:cubicBezTo>
                  <a:cubicBezTo>
                    <a:pt x="1047396" y="1519954"/>
                    <a:pt x="1085792" y="1684371"/>
                    <a:pt x="1110560" y="1804626"/>
                  </a:cubicBezTo>
                  <a:cubicBezTo>
                    <a:pt x="1136594" y="1924314"/>
                    <a:pt x="1148956" y="1999795"/>
                    <a:pt x="1168307" y="2039458"/>
                  </a:cubicBezTo>
                  <a:cubicBezTo>
                    <a:pt x="1174641" y="2054746"/>
                    <a:pt x="1181935" y="2064968"/>
                    <a:pt x="1188182" y="2072001"/>
                  </a:cubicBezTo>
                  <a:cubicBezTo>
                    <a:pt x="1189580" y="2073573"/>
                    <a:pt x="1190890" y="2074927"/>
                    <a:pt x="1192157" y="2076194"/>
                  </a:cubicBezTo>
                  <a:cubicBezTo>
                    <a:pt x="1159265" y="2163645"/>
                    <a:pt x="1122703" y="2261273"/>
                    <a:pt x="1083652" y="2365934"/>
                  </a:cubicBezTo>
                  <a:cubicBezTo>
                    <a:pt x="1099989" y="2189853"/>
                    <a:pt x="1063777" y="2038672"/>
                    <a:pt x="1010485" y="1902910"/>
                  </a:cubicBezTo>
                  <a:cubicBezTo>
                    <a:pt x="930242" y="1704814"/>
                    <a:pt x="813394" y="1539698"/>
                    <a:pt x="720658" y="1397165"/>
                  </a:cubicBezTo>
                  <a:cubicBezTo>
                    <a:pt x="625826" y="1255418"/>
                    <a:pt x="555062" y="1136211"/>
                    <a:pt x="518194" y="1048542"/>
                  </a:cubicBezTo>
                  <a:cubicBezTo>
                    <a:pt x="479187" y="961704"/>
                    <a:pt x="474032" y="906359"/>
                    <a:pt x="461452" y="911208"/>
                  </a:cubicBezTo>
                  <a:cubicBezTo>
                    <a:pt x="363649" y="1367680"/>
                    <a:pt x="474032" y="1655759"/>
                    <a:pt x="570044" y="1878754"/>
                  </a:cubicBezTo>
                  <a:cubicBezTo>
                    <a:pt x="674662" y="2098472"/>
                    <a:pt x="764864" y="2253104"/>
                    <a:pt x="825057" y="2366895"/>
                  </a:cubicBezTo>
                  <a:cubicBezTo>
                    <a:pt x="887391" y="2479855"/>
                    <a:pt x="919584" y="2551973"/>
                    <a:pt x="959072" y="2587093"/>
                  </a:cubicBezTo>
                  <a:cubicBezTo>
                    <a:pt x="970080" y="2598538"/>
                    <a:pt x="981830" y="2606401"/>
                    <a:pt x="992314" y="2611948"/>
                  </a:cubicBezTo>
                  <a:cubicBezTo>
                    <a:pt x="947409" y="2733252"/>
                    <a:pt x="900845" y="2859928"/>
                    <a:pt x="854062" y="2988134"/>
                  </a:cubicBezTo>
                  <a:cubicBezTo>
                    <a:pt x="832265" y="2739848"/>
                    <a:pt x="773120" y="2487762"/>
                    <a:pt x="696328" y="2302115"/>
                  </a:cubicBezTo>
                  <a:cubicBezTo>
                    <a:pt x="612590" y="2094060"/>
                    <a:pt x="507973" y="1964850"/>
                    <a:pt x="405365" y="1865212"/>
                  </a:cubicBezTo>
                  <a:cubicBezTo>
                    <a:pt x="302714" y="1765881"/>
                    <a:pt x="202028" y="1696252"/>
                    <a:pt x="126240" y="1613694"/>
                  </a:cubicBezTo>
                  <a:cubicBezTo>
                    <a:pt x="50584" y="1537513"/>
                    <a:pt x="-174" y="1448316"/>
                    <a:pt x="0" y="1457402"/>
                  </a:cubicBezTo>
                  <a:cubicBezTo>
                    <a:pt x="32718" y="1662923"/>
                    <a:pt x="68406" y="1838042"/>
                    <a:pt x="106147" y="1987564"/>
                  </a:cubicBezTo>
                  <a:cubicBezTo>
                    <a:pt x="130390" y="2083707"/>
                    <a:pt x="155463" y="2169280"/>
                    <a:pt x="181060" y="2245635"/>
                  </a:cubicBezTo>
                  <a:cubicBezTo>
                    <a:pt x="183900" y="2254109"/>
                    <a:pt x="186739" y="2262496"/>
                    <a:pt x="189622" y="2270752"/>
                  </a:cubicBezTo>
                  <a:cubicBezTo>
                    <a:pt x="192461" y="2279007"/>
                    <a:pt x="195344" y="2287132"/>
                    <a:pt x="198227" y="2295170"/>
                  </a:cubicBezTo>
                  <a:cubicBezTo>
                    <a:pt x="310227" y="2608454"/>
                    <a:pt x="431356" y="2753564"/>
                    <a:pt x="539118" y="2836995"/>
                  </a:cubicBezTo>
                  <a:cubicBezTo>
                    <a:pt x="627573" y="2908415"/>
                    <a:pt x="707204" y="2945413"/>
                    <a:pt x="765170" y="2986386"/>
                  </a:cubicBezTo>
                  <a:cubicBezTo>
                    <a:pt x="795004" y="3005562"/>
                    <a:pt x="819073" y="3025743"/>
                    <a:pt x="835366" y="3039459"/>
                  </a:cubicBezTo>
                  <a:cubicBezTo>
                    <a:pt x="650768" y="3546646"/>
                    <a:pt x="466738" y="4069732"/>
                    <a:pt x="378108" y="4373187"/>
                  </a:cubicBezTo>
                  <a:lnTo>
                    <a:pt x="449745" y="4404245"/>
                  </a:lnTo>
                  <a:lnTo>
                    <a:pt x="805968" y="3350122"/>
                  </a:lnTo>
                  <a:cubicBezTo>
                    <a:pt x="824795" y="3347458"/>
                    <a:pt x="848034" y="3344749"/>
                    <a:pt x="873544" y="3344138"/>
                  </a:cubicBezTo>
                  <a:cubicBezTo>
                    <a:pt x="944220" y="3339115"/>
                    <a:pt x="1031365" y="3348812"/>
                    <a:pt x="1143758" y="3333567"/>
                  </a:cubicBezTo>
                  <a:cubicBezTo>
                    <a:pt x="1292668" y="3316531"/>
                    <a:pt x="1493952" y="3243627"/>
                    <a:pt x="1794918" y="2977082"/>
                  </a:cubicBezTo>
                  <a:cubicBezTo>
                    <a:pt x="1801907" y="2970879"/>
                    <a:pt x="1808984" y="2964589"/>
                    <a:pt x="1816060" y="2958168"/>
                  </a:cubicBezTo>
                  <a:cubicBezTo>
                    <a:pt x="1880053" y="2900465"/>
                    <a:pt x="1948415" y="2834156"/>
                    <a:pt x="2021669" y="2757976"/>
                  </a:cubicBezTo>
                  <a:cubicBezTo>
                    <a:pt x="2111173" y="2664847"/>
                    <a:pt x="2207927" y="2556909"/>
                    <a:pt x="2312719" y="2431937"/>
                  </a:cubicBezTo>
                  <a:cubicBezTo>
                    <a:pt x="2317524" y="2424249"/>
                    <a:pt x="2228327" y="2474264"/>
                    <a:pt x="2124452" y="2500211"/>
                  </a:cubicBezTo>
                  <a:cubicBezTo>
                    <a:pt x="2017214" y="2531574"/>
                    <a:pt x="1895255" y="2538913"/>
                    <a:pt x="1756435" y="2570669"/>
                  </a:cubicBezTo>
                  <a:cubicBezTo>
                    <a:pt x="1617440" y="2602688"/>
                    <a:pt x="1461584" y="2659081"/>
                    <a:pt x="1283233" y="2793751"/>
                  </a:cubicBezTo>
                  <a:cubicBezTo>
                    <a:pt x="1139695" y="2899984"/>
                    <a:pt x="981088" y="3058767"/>
                    <a:pt x="844976" y="3234672"/>
                  </a:cubicBezTo>
                  <a:lnTo>
                    <a:pt x="1018173" y="2722157"/>
                  </a:lnTo>
                  <a:cubicBezTo>
                    <a:pt x="1019396" y="2722419"/>
                    <a:pt x="1020707" y="2722681"/>
                    <a:pt x="1022105" y="2722943"/>
                  </a:cubicBezTo>
                  <a:close/>
                </a:path>
              </a:pathLst>
            </a:custGeom>
            <a:solidFill>
              <a:srgbClr val="27CAD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图形 686">
              <a:extLst>
                <a:ext uri="{FF2B5EF4-FFF2-40B4-BE49-F238E27FC236}">
                  <a16:creationId xmlns:a16="http://schemas.microsoft.com/office/drawing/2014/main" id="{9062E5C2-2DE1-DA19-ADDF-112186E54205}"/>
                </a:ext>
              </a:extLst>
            </p:cNvPr>
            <p:cNvGrpSpPr/>
            <p:nvPr/>
          </p:nvGrpSpPr>
          <p:grpSpPr>
            <a:xfrm rot="14324825">
              <a:off x="10716811" y="-828239"/>
              <a:ext cx="2533964" cy="3235884"/>
              <a:chOff x="-795391" y="3134505"/>
              <a:chExt cx="2533964" cy="3235884"/>
            </a:xfrm>
            <a:solidFill>
              <a:srgbClr val="C8EFEE"/>
            </a:solidFill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194E0EAA-31A8-20CA-D7CF-1D15C480E595}"/>
                  </a:ext>
                </a:extLst>
              </p:cNvPr>
              <p:cNvSpPr/>
              <p:nvPr/>
            </p:nvSpPr>
            <p:spPr>
              <a:xfrm>
                <a:off x="139481" y="3884386"/>
                <a:ext cx="641026" cy="2486003"/>
              </a:xfrm>
              <a:custGeom>
                <a:avLst/>
                <a:gdLst>
                  <a:gd name="connsiteX0" fmla="*/ 394226 w 641026"/>
                  <a:gd name="connsiteY0" fmla="*/ 1356573 h 2486003"/>
                  <a:gd name="connsiteX1" fmla="*/ 410170 w 641026"/>
                  <a:gd name="connsiteY1" fmla="*/ 988294 h 2486003"/>
                  <a:gd name="connsiteX2" fmla="*/ 201503 w 641026"/>
                  <a:gd name="connsiteY2" fmla="*/ 5242 h 2486003"/>
                  <a:gd name="connsiteX3" fmla="*/ 214476 w 641026"/>
                  <a:gd name="connsiteY3" fmla="*/ 0 h 2486003"/>
                  <a:gd name="connsiteX4" fmla="*/ 424148 w 641026"/>
                  <a:gd name="connsiteY4" fmla="*/ 988294 h 2486003"/>
                  <a:gd name="connsiteX5" fmla="*/ 406369 w 641026"/>
                  <a:gd name="connsiteY5" fmla="*/ 1373828 h 2486003"/>
                  <a:gd name="connsiteX6" fmla="*/ 407068 w 641026"/>
                  <a:gd name="connsiteY6" fmla="*/ 1374876 h 2486003"/>
                  <a:gd name="connsiteX7" fmla="*/ 406151 w 641026"/>
                  <a:gd name="connsiteY7" fmla="*/ 1375488 h 2486003"/>
                  <a:gd name="connsiteX8" fmla="*/ 384004 w 641026"/>
                  <a:gd name="connsiteY8" fmla="*/ 1525708 h 2486003"/>
                  <a:gd name="connsiteX9" fmla="*/ 630412 w 641026"/>
                  <a:gd name="connsiteY9" fmla="*/ 1284455 h 2486003"/>
                  <a:gd name="connsiteX10" fmla="*/ 641026 w 641026"/>
                  <a:gd name="connsiteY10" fmla="*/ 1293585 h 2486003"/>
                  <a:gd name="connsiteX11" fmla="*/ 380422 w 641026"/>
                  <a:gd name="connsiteY11" fmla="*/ 1545365 h 2486003"/>
                  <a:gd name="connsiteX12" fmla="*/ 327611 w 641026"/>
                  <a:gd name="connsiteY12" fmla="*/ 1776091 h 2486003"/>
                  <a:gd name="connsiteX13" fmla="*/ 11314 w 641026"/>
                  <a:gd name="connsiteY13" fmla="*/ 2486003 h 2486003"/>
                  <a:gd name="connsiteX14" fmla="*/ 0 w 641026"/>
                  <a:gd name="connsiteY14" fmla="*/ 2477748 h 2486003"/>
                  <a:gd name="connsiteX15" fmla="*/ 314245 w 641026"/>
                  <a:gd name="connsiteY15" fmla="*/ 1771767 h 2486003"/>
                  <a:gd name="connsiteX16" fmla="*/ 391823 w 641026"/>
                  <a:gd name="connsiteY16" fmla="*/ 1377322 h 2486003"/>
                  <a:gd name="connsiteX17" fmla="*/ 143319 w 641026"/>
                  <a:gd name="connsiteY17" fmla="*/ 1119820 h 2486003"/>
                  <a:gd name="connsiteX18" fmla="*/ 152449 w 641026"/>
                  <a:gd name="connsiteY18" fmla="*/ 1109205 h 2486003"/>
                  <a:gd name="connsiteX19" fmla="*/ 394226 w 641026"/>
                  <a:gd name="connsiteY19" fmla="*/ 1356573 h 248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41026" h="2486003">
                    <a:moveTo>
                      <a:pt x="394226" y="1356573"/>
                    </a:moveTo>
                    <a:cubicBezTo>
                      <a:pt x="407942" y="1234309"/>
                      <a:pt x="413358" y="1111302"/>
                      <a:pt x="410170" y="988294"/>
                    </a:cubicBezTo>
                    <a:cubicBezTo>
                      <a:pt x="401521" y="658674"/>
                      <a:pt x="331324" y="327917"/>
                      <a:pt x="201503" y="5242"/>
                    </a:cubicBezTo>
                    <a:lnTo>
                      <a:pt x="214476" y="0"/>
                    </a:lnTo>
                    <a:cubicBezTo>
                      <a:pt x="344997" y="324379"/>
                      <a:pt x="415542" y="656883"/>
                      <a:pt x="424148" y="988294"/>
                    </a:cubicBezTo>
                    <a:cubicBezTo>
                      <a:pt x="427511" y="1117111"/>
                      <a:pt x="421483" y="1245885"/>
                      <a:pt x="406369" y="1373828"/>
                    </a:cubicBezTo>
                    <a:cubicBezTo>
                      <a:pt x="406588" y="1374177"/>
                      <a:pt x="406850" y="1374527"/>
                      <a:pt x="407068" y="1374876"/>
                    </a:cubicBezTo>
                    <a:lnTo>
                      <a:pt x="406151" y="1375488"/>
                    </a:lnTo>
                    <a:cubicBezTo>
                      <a:pt x="400167" y="1425721"/>
                      <a:pt x="392784" y="1475781"/>
                      <a:pt x="384004" y="1525708"/>
                    </a:cubicBezTo>
                    <a:cubicBezTo>
                      <a:pt x="487704" y="1449921"/>
                      <a:pt x="628927" y="1286203"/>
                      <a:pt x="630412" y="1284455"/>
                    </a:cubicBezTo>
                    <a:lnTo>
                      <a:pt x="641026" y="1293585"/>
                    </a:lnTo>
                    <a:cubicBezTo>
                      <a:pt x="639454" y="1295376"/>
                      <a:pt x="486438" y="1472810"/>
                      <a:pt x="380422" y="1545365"/>
                    </a:cubicBezTo>
                    <a:cubicBezTo>
                      <a:pt x="366182" y="1622812"/>
                      <a:pt x="348622" y="1699779"/>
                      <a:pt x="327611" y="1776091"/>
                    </a:cubicBezTo>
                    <a:cubicBezTo>
                      <a:pt x="206745" y="2214741"/>
                      <a:pt x="13279" y="2483339"/>
                      <a:pt x="11314" y="2486003"/>
                    </a:cubicBezTo>
                    <a:lnTo>
                      <a:pt x="0" y="2477748"/>
                    </a:lnTo>
                    <a:cubicBezTo>
                      <a:pt x="1922" y="2475083"/>
                      <a:pt x="194121" y="2208145"/>
                      <a:pt x="314245" y="1771767"/>
                    </a:cubicBezTo>
                    <a:cubicBezTo>
                      <a:pt x="350020" y="1641901"/>
                      <a:pt x="375880" y="1510070"/>
                      <a:pt x="391823" y="1377322"/>
                    </a:cubicBezTo>
                    <a:cubicBezTo>
                      <a:pt x="320186" y="1272836"/>
                      <a:pt x="145110" y="1121392"/>
                      <a:pt x="143319" y="1119820"/>
                    </a:cubicBezTo>
                    <a:lnTo>
                      <a:pt x="152449" y="1109205"/>
                    </a:lnTo>
                    <a:cubicBezTo>
                      <a:pt x="154196" y="1110778"/>
                      <a:pt x="316866" y="1251432"/>
                      <a:pt x="394226" y="135657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8" name="图形 686">
                <a:extLst>
                  <a:ext uri="{FF2B5EF4-FFF2-40B4-BE49-F238E27FC236}">
                    <a16:creationId xmlns:a16="http://schemas.microsoft.com/office/drawing/2014/main" id="{FE4EB9C6-6B24-6FE8-7F3C-E377E19DD211}"/>
                  </a:ext>
                </a:extLst>
              </p:cNvPr>
              <p:cNvGrpSpPr/>
              <p:nvPr/>
            </p:nvGrpSpPr>
            <p:grpSpPr>
              <a:xfrm>
                <a:off x="-795391" y="4028097"/>
                <a:ext cx="1179970" cy="1079101"/>
                <a:chOff x="-795391" y="4028097"/>
                <a:chExt cx="1179970" cy="1079101"/>
              </a:xfrm>
              <a:grpFill/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6AFEF4E7-F4C3-1CE0-E3F3-862C13C85DC4}"/>
                    </a:ext>
                  </a:extLst>
                </p:cNvPr>
                <p:cNvSpPr/>
                <p:nvPr/>
              </p:nvSpPr>
              <p:spPr>
                <a:xfrm>
                  <a:off x="-795390" y="4028097"/>
                  <a:ext cx="1179969" cy="1061373"/>
                </a:xfrm>
                <a:custGeom>
                  <a:avLst/>
                  <a:gdLst>
                    <a:gd name="connsiteX0" fmla="*/ 1179969 w 1179969"/>
                    <a:gd name="connsiteY0" fmla="*/ 1061374 h 1061373"/>
                    <a:gd name="connsiteX1" fmla="*/ 0 w 1179969"/>
                    <a:gd name="connsiteY1" fmla="*/ 0 h 1061373"/>
                    <a:gd name="connsiteX2" fmla="*/ 1179969 w 1179969"/>
                    <a:gd name="connsiteY2" fmla="*/ 1061374 h 1061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61373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1145854" y="344604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BD1DD74D-1124-F29A-8103-250359C1978A}"/>
                    </a:ext>
                  </a:extLst>
                </p:cNvPr>
                <p:cNvSpPr/>
                <p:nvPr/>
              </p:nvSpPr>
              <p:spPr>
                <a:xfrm>
                  <a:off x="-795391" y="4028098"/>
                  <a:ext cx="1179969" cy="1079100"/>
                </a:xfrm>
                <a:custGeom>
                  <a:avLst/>
                  <a:gdLst>
                    <a:gd name="connsiteX0" fmla="*/ 1179969 w 1179969"/>
                    <a:gd name="connsiteY0" fmla="*/ 1061374 h 1079100"/>
                    <a:gd name="connsiteX1" fmla="*/ 0 w 1179969"/>
                    <a:gd name="connsiteY1" fmla="*/ 0 h 1079100"/>
                    <a:gd name="connsiteX2" fmla="*/ 1179969 w 1179969"/>
                    <a:gd name="connsiteY2" fmla="*/ 1061374 h 107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79100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616609" y="1240730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9" name="图形 686">
                <a:extLst>
                  <a:ext uri="{FF2B5EF4-FFF2-40B4-BE49-F238E27FC236}">
                    <a16:creationId xmlns:a16="http://schemas.microsoft.com/office/drawing/2014/main" id="{D6B5AD52-FF85-BC6F-6A7F-2DFABE328AAC}"/>
                  </a:ext>
                </a:extLst>
              </p:cNvPr>
              <p:cNvGrpSpPr/>
              <p:nvPr/>
            </p:nvGrpSpPr>
            <p:grpSpPr>
              <a:xfrm>
                <a:off x="699865" y="4030326"/>
                <a:ext cx="1038708" cy="1218933"/>
                <a:chOff x="699865" y="4030326"/>
                <a:chExt cx="1038708" cy="1218933"/>
              </a:xfrm>
              <a:grpFill/>
            </p:grpSpPr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D5BBEFAB-E694-AB85-C301-75912DB7269D}"/>
                    </a:ext>
                  </a:extLst>
                </p:cNvPr>
                <p:cNvSpPr/>
                <p:nvPr/>
              </p:nvSpPr>
              <p:spPr>
                <a:xfrm>
                  <a:off x="722148" y="4030326"/>
                  <a:ext cx="1016425" cy="1218933"/>
                </a:xfrm>
                <a:custGeom>
                  <a:avLst/>
                  <a:gdLst>
                    <a:gd name="connsiteX0" fmla="*/ 0 w 1016425"/>
                    <a:gd name="connsiteY0" fmla="*/ 1218933 h 1218933"/>
                    <a:gd name="connsiteX1" fmla="*/ 1016425 w 1016425"/>
                    <a:gd name="connsiteY1" fmla="*/ 0 h 1218933"/>
                    <a:gd name="connsiteX2" fmla="*/ 0 w 1016425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6425" h="1218933">
                      <a:moveTo>
                        <a:pt x="0" y="1218933"/>
                      </a:moveTo>
                      <a:lnTo>
                        <a:pt x="1016425" y="0"/>
                      </a:lnTo>
                      <a:cubicBezTo>
                        <a:pt x="1016425" y="0"/>
                        <a:pt x="714979" y="1157997"/>
                        <a:pt x="0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765ACC4D-C811-0701-C646-59312D204CB2}"/>
                    </a:ext>
                  </a:extLst>
                </p:cNvPr>
                <p:cNvSpPr/>
                <p:nvPr/>
              </p:nvSpPr>
              <p:spPr>
                <a:xfrm>
                  <a:off x="699865" y="4030326"/>
                  <a:ext cx="1038708" cy="1218933"/>
                </a:xfrm>
                <a:custGeom>
                  <a:avLst/>
                  <a:gdLst>
                    <a:gd name="connsiteX0" fmla="*/ 22283 w 1038708"/>
                    <a:gd name="connsiteY0" fmla="*/ 1218933 h 1218933"/>
                    <a:gd name="connsiteX1" fmla="*/ 1038709 w 1038708"/>
                    <a:gd name="connsiteY1" fmla="*/ 0 h 1218933"/>
                    <a:gd name="connsiteX2" fmla="*/ 22283 w 1038708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38708" h="1218933">
                      <a:moveTo>
                        <a:pt x="22283" y="1218933"/>
                      </a:moveTo>
                      <a:lnTo>
                        <a:pt x="1038709" y="0"/>
                      </a:lnTo>
                      <a:cubicBezTo>
                        <a:pt x="1038709" y="0"/>
                        <a:pt x="-178084" y="662692"/>
                        <a:pt x="22283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10" name="图形 686">
                <a:extLst>
                  <a:ext uri="{FF2B5EF4-FFF2-40B4-BE49-F238E27FC236}">
                    <a16:creationId xmlns:a16="http://schemas.microsoft.com/office/drawing/2014/main" id="{E6885794-EAE0-B7CD-A095-D963811BEEA1}"/>
                  </a:ext>
                </a:extLst>
              </p:cNvPr>
              <p:cNvGrpSpPr/>
              <p:nvPr/>
            </p:nvGrpSpPr>
            <p:grpSpPr>
              <a:xfrm>
                <a:off x="170538" y="3134505"/>
                <a:ext cx="495601" cy="1551742"/>
                <a:chOff x="170538" y="3134505"/>
                <a:chExt cx="495601" cy="1551742"/>
              </a:xfrm>
              <a:grpFill/>
            </p:grpSpPr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F71038DA-953B-4DAD-D897-2747B15DA46F}"/>
                    </a:ext>
                  </a:extLst>
                </p:cNvPr>
                <p:cNvSpPr/>
                <p:nvPr/>
              </p:nvSpPr>
              <p:spPr>
                <a:xfrm>
                  <a:off x="216491" y="3134505"/>
                  <a:ext cx="449647" cy="1551742"/>
                </a:xfrm>
                <a:custGeom>
                  <a:avLst/>
                  <a:gdLst>
                    <a:gd name="connsiteX0" fmla="*/ 333072 w 449647"/>
                    <a:gd name="connsiteY0" fmla="*/ 1551743 h 1551742"/>
                    <a:gd name="connsiteX1" fmla="*/ 0 w 449647"/>
                    <a:gd name="connsiteY1" fmla="*/ 0 h 1551742"/>
                    <a:gd name="connsiteX2" fmla="*/ 333072 w 449647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647" h="1551742">
                      <a:moveTo>
                        <a:pt x="333072" y="1551743"/>
                      </a:moveTo>
                      <a:lnTo>
                        <a:pt x="0" y="0"/>
                      </a:lnTo>
                      <a:cubicBezTo>
                        <a:pt x="0" y="0"/>
                        <a:pt x="725900" y="951253"/>
                        <a:pt x="333072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30F90BEC-35E9-61A7-375E-9A6767205C74}"/>
                    </a:ext>
                  </a:extLst>
                </p:cNvPr>
                <p:cNvSpPr/>
                <p:nvPr/>
              </p:nvSpPr>
              <p:spPr>
                <a:xfrm>
                  <a:off x="170538" y="3134505"/>
                  <a:ext cx="379025" cy="1551742"/>
                </a:xfrm>
                <a:custGeom>
                  <a:avLst/>
                  <a:gdLst>
                    <a:gd name="connsiteX0" fmla="*/ 379025 w 379025"/>
                    <a:gd name="connsiteY0" fmla="*/ 1551743 h 1551742"/>
                    <a:gd name="connsiteX1" fmla="*/ 45953 w 379025"/>
                    <a:gd name="connsiteY1" fmla="*/ 0 h 1551742"/>
                    <a:gd name="connsiteX2" fmla="*/ 379025 w 379025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9025" h="1551742">
                      <a:moveTo>
                        <a:pt x="379025" y="1551743"/>
                      </a:moveTo>
                      <a:lnTo>
                        <a:pt x="45953" y="0"/>
                      </a:lnTo>
                      <a:cubicBezTo>
                        <a:pt x="45953" y="0"/>
                        <a:pt x="-182414" y="1366533"/>
                        <a:pt x="379025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3895173-7842-D405-ED30-B9B18FFA8F35}"/>
              </a:ext>
            </a:extLst>
          </p:cNvPr>
          <p:cNvGrpSpPr/>
          <p:nvPr/>
        </p:nvGrpSpPr>
        <p:grpSpPr>
          <a:xfrm>
            <a:off x="-1323233" y="3719466"/>
            <a:ext cx="4190387" cy="4404244"/>
            <a:chOff x="-1323233" y="3719466"/>
            <a:chExt cx="4190387" cy="4404244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638CDA1-817A-961B-1561-AFF33A4721E8}"/>
                </a:ext>
              </a:extLst>
            </p:cNvPr>
            <p:cNvSpPr/>
            <p:nvPr/>
          </p:nvSpPr>
          <p:spPr>
            <a:xfrm rot="12770838" flipH="1" flipV="1">
              <a:off x="328165" y="3719466"/>
              <a:ext cx="2538989" cy="4404244"/>
            </a:xfrm>
            <a:custGeom>
              <a:avLst/>
              <a:gdLst>
                <a:gd name="connsiteX0" fmla="*/ 1022105 w 2538989"/>
                <a:gd name="connsiteY0" fmla="*/ 2722943 h 4404244"/>
                <a:gd name="connsiteX1" fmla="*/ 1059059 w 2538989"/>
                <a:gd name="connsiteY1" fmla="*/ 2723598 h 4404244"/>
                <a:gd name="connsiteX2" fmla="*/ 1293236 w 2538989"/>
                <a:gd name="connsiteY2" fmla="*/ 2643049 h 4404244"/>
                <a:gd name="connsiteX3" fmla="*/ 1788016 w 2538989"/>
                <a:gd name="connsiteY3" fmla="*/ 2441852 h 4404244"/>
                <a:gd name="connsiteX4" fmla="*/ 2538990 w 2538989"/>
                <a:gd name="connsiteY4" fmla="*/ 1829612 h 4404244"/>
                <a:gd name="connsiteX5" fmla="*/ 2408469 w 2538989"/>
                <a:gd name="connsiteY5" fmla="*/ 1894304 h 4404244"/>
                <a:gd name="connsiteX6" fmla="*/ 2043335 w 2538989"/>
                <a:gd name="connsiteY6" fmla="*/ 2027052 h 4404244"/>
                <a:gd name="connsiteX7" fmla="*/ 1515881 w 2538989"/>
                <a:gd name="connsiteY7" fmla="*/ 2221741 h 4404244"/>
                <a:gd name="connsiteX8" fmla="*/ 1052026 w 2538989"/>
                <a:gd name="connsiteY8" fmla="*/ 2621951 h 4404244"/>
                <a:gd name="connsiteX9" fmla="*/ 1149305 w 2538989"/>
                <a:gd name="connsiteY9" fmla="*/ 2334134 h 4404244"/>
                <a:gd name="connsiteX10" fmla="*/ 1159702 w 2538989"/>
                <a:gd name="connsiteY10" fmla="*/ 2334789 h 4404244"/>
                <a:gd name="connsiteX11" fmla="*/ 1163196 w 2538989"/>
                <a:gd name="connsiteY11" fmla="*/ 2334833 h 4404244"/>
                <a:gd name="connsiteX12" fmla="*/ 1170578 w 2538989"/>
                <a:gd name="connsiteY12" fmla="*/ 2334658 h 4404244"/>
                <a:gd name="connsiteX13" fmla="*/ 1204169 w 2538989"/>
                <a:gd name="connsiteY13" fmla="*/ 2328455 h 4404244"/>
                <a:gd name="connsiteX14" fmla="*/ 1424674 w 2538989"/>
                <a:gd name="connsiteY14" fmla="*/ 2196668 h 4404244"/>
                <a:gd name="connsiteX15" fmla="*/ 1876341 w 2538989"/>
                <a:gd name="connsiteY15" fmla="*/ 1884694 h 4404244"/>
                <a:gd name="connsiteX16" fmla="*/ 2420569 w 2538989"/>
                <a:gd name="connsiteY16" fmla="*/ 1079906 h 4404244"/>
                <a:gd name="connsiteX17" fmla="*/ 2306778 w 2538989"/>
                <a:gd name="connsiteY17" fmla="*/ 1174738 h 4404244"/>
                <a:gd name="connsiteX18" fmla="*/ 1966194 w 2538989"/>
                <a:gd name="connsiteY18" fmla="*/ 1387992 h 4404244"/>
                <a:gd name="connsiteX19" fmla="*/ 1475606 w 2538989"/>
                <a:gd name="connsiteY19" fmla="*/ 1699179 h 4404244"/>
                <a:gd name="connsiteX20" fmla="*/ 1300312 w 2538989"/>
                <a:gd name="connsiteY20" fmla="*/ 1887359 h 4404244"/>
                <a:gd name="connsiteX21" fmla="*/ 1364306 w 2538989"/>
                <a:gd name="connsiteY21" fmla="*/ 1697956 h 4404244"/>
                <a:gd name="connsiteX22" fmla="*/ 1419869 w 2538989"/>
                <a:gd name="connsiteY22" fmla="*/ 1638549 h 4404244"/>
                <a:gd name="connsiteX23" fmla="*/ 1616042 w 2538989"/>
                <a:gd name="connsiteY23" fmla="*/ 1452291 h 4404244"/>
                <a:gd name="connsiteX24" fmla="*/ 1903161 w 2538989"/>
                <a:gd name="connsiteY24" fmla="*/ 579 h 4404244"/>
                <a:gd name="connsiteX25" fmla="*/ 1903161 w 2538989"/>
                <a:gd name="connsiteY25" fmla="*/ 579 h 4404244"/>
                <a:gd name="connsiteX26" fmla="*/ 1903161 w 2538989"/>
                <a:gd name="connsiteY26" fmla="*/ 579 h 4404244"/>
                <a:gd name="connsiteX27" fmla="*/ 1903161 w 2538989"/>
                <a:gd name="connsiteY27" fmla="*/ 579 h 4404244"/>
                <a:gd name="connsiteX28" fmla="*/ 1806494 w 2538989"/>
                <a:gd name="connsiteY28" fmla="*/ 176310 h 4404244"/>
                <a:gd name="connsiteX29" fmla="*/ 1576117 w 2538989"/>
                <a:gd name="connsiteY29" fmla="*/ 472296 h 4404244"/>
                <a:gd name="connsiteX30" fmla="*/ 1366796 w 2538989"/>
                <a:gd name="connsiteY30" fmla="*/ 952880 h 4404244"/>
                <a:gd name="connsiteX31" fmla="*/ 1336481 w 2538989"/>
                <a:gd name="connsiteY31" fmla="*/ 1694723 h 4404244"/>
                <a:gd name="connsiteX32" fmla="*/ 1230466 w 2538989"/>
                <a:gd name="connsiteY32" fmla="*/ 1974547 h 4404244"/>
                <a:gd name="connsiteX33" fmla="*/ 1250341 w 2538989"/>
                <a:gd name="connsiteY33" fmla="*/ 1366850 h 4404244"/>
                <a:gd name="connsiteX34" fmla="*/ 1127770 w 2538989"/>
                <a:gd name="connsiteY34" fmla="*/ 829698 h 4404244"/>
                <a:gd name="connsiteX35" fmla="*/ 1041761 w 2538989"/>
                <a:gd name="connsiteY35" fmla="*/ 459104 h 4404244"/>
                <a:gd name="connsiteX36" fmla="*/ 1020750 w 2538989"/>
                <a:gd name="connsiteY36" fmla="*/ 315916 h 4404244"/>
                <a:gd name="connsiteX37" fmla="*/ 1006073 w 2538989"/>
                <a:gd name="connsiteY37" fmla="*/ 1289184 h 4404244"/>
                <a:gd name="connsiteX38" fmla="*/ 1110560 w 2538989"/>
                <a:gd name="connsiteY38" fmla="*/ 1804626 h 4404244"/>
                <a:gd name="connsiteX39" fmla="*/ 1168307 w 2538989"/>
                <a:gd name="connsiteY39" fmla="*/ 2039458 h 4404244"/>
                <a:gd name="connsiteX40" fmla="*/ 1188182 w 2538989"/>
                <a:gd name="connsiteY40" fmla="*/ 2072001 h 4404244"/>
                <a:gd name="connsiteX41" fmla="*/ 1192157 w 2538989"/>
                <a:gd name="connsiteY41" fmla="*/ 2076194 h 4404244"/>
                <a:gd name="connsiteX42" fmla="*/ 1083652 w 2538989"/>
                <a:gd name="connsiteY42" fmla="*/ 2365934 h 4404244"/>
                <a:gd name="connsiteX43" fmla="*/ 1010485 w 2538989"/>
                <a:gd name="connsiteY43" fmla="*/ 1902910 h 4404244"/>
                <a:gd name="connsiteX44" fmla="*/ 720658 w 2538989"/>
                <a:gd name="connsiteY44" fmla="*/ 1397165 h 4404244"/>
                <a:gd name="connsiteX45" fmla="*/ 518194 w 2538989"/>
                <a:gd name="connsiteY45" fmla="*/ 1048542 h 4404244"/>
                <a:gd name="connsiteX46" fmla="*/ 461452 w 2538989"/>
                <a:gd name="connsiteY46" fmla="*/ 911208 h 4404244"/>
                <a:gd name="connsiteX47" fmla="*/ 570044 w 2538989"/>
                <a:gd name="connsiteY47" fmla="*/ 1878754 h 4404244"/>
                <a:gd name="connsiteX48" fmla="*/ 825057 w 2538989"/>
                <a:gd name="connsiteY48" fmla="*/ 2366895 h 4404244"/>
                <a:gd name="connsiteX49" fmla="*/ 959072 w 2538989"/>
                <a:gd name="connsiteY49" fmla="*/ 2587093 h 4404244"/>
                <a:gd name="connsiteX50" fmla="*/ 992314 w 2538989"/>
                <a:gd name="connsiteY50" fmla="*/ 2611948 h 4404244"/>
                <a:gd name="connsiteX51" fmla="*/ 854062 w 2538989"/>
                <a:gd name="connsiteY51" fmla="*/ 2988134 h 4404244"/>
                <a:gd name="connsiteX52" fmla="*/ 696328 w 2538989"/>
                <a:gd name="connsiteY52" fmla="*/ 2302115 h 4404244"/>
                <a:gd name="connsiteX53" fmla="*/ 405365 w 2538989"/>
                <a:gd name="connsiteY53" fmla="*/ 1865212 h 4404244"/>
                <a:gd name="connsiteX54" fmla="*/ 126240 w 2538989"/>
                <a:gd name="connsiteY54" fmla="*/ 1613694 h 4404244"/>
                <a:gd name="connsiteX55" fmla="*/ 0 w 2538989"/>
                <a:gd name="connsiteY55" fmla="*/ 1457402 h 4404244"/>
                <a:gd name="connsiteX56" fmla="*/ 106147 w 2538989"/>
                <a:gd name="connsiteY56" fmla="*/ 1987564 h 4404244"/>
                <a:gd name="connsiteX57" fmla="*/ 181060 w 2538989"/>
                <a:gd name="connsiteY57" fmla="*/ 2245635 h 4404244"/>
                <a:gd name="connsiteX58" fmla="*/ 189622 w 2538989"/>
                <a:gd name="connsiteY58" fmla="*/ 2270752 h 4404244"/>
                <a:gd name="connsiteX59" fmla="*/ 198227 w 2538989"/>
                <a:gd name="connsiteY59" fmla="*/ 2295170 h 4404244"/>
                <a:gd name="connsiteX60" fmla="*/ 539118 w 2538989"/>
                <a:gd name="connsiteY60" fmla="*/ 2836995 h 4404244"/>
                <a:gd name="connsiteX61" fmla="*/ 765170 w 2538989"/>
                <a:gd name="connsiteY61" fmla="*/ 2986386 h 4404244"/>
                <a:gd name="connsiteX62" fmla="*/ 835366 w 2538989"/>
                <a:gd name="connsiteY62" fmla="*/ 3039459 h 4404244"/>
                <a:gd name="connsiteX63" fmla="*/ 378108 w 2538989"/>
                <a:gd name="connsiteY63" fmla="*/ 4373187 h 4404244"/>
                <a:gd name="connsiteX64" fmla="*/ 449745 w 2538989"/>
                <a:gd name="connsiteY64" fmla="*/ 4404245 h 4404244"/>
                <a:gd name="connsiteX65" fmla="*/ 805968 w 2538989"/>
                <a:gd name="connsiteY65" fmla="*/ 3350122 h 4404244"/>
                <a:gd name="connsiteX66" fmla="*/ 873544 w 2538989"/>
                <a:gd name="connsiteY66" fmla="*/ 3344138 h 4404244"/>
                <a:gd name="connsiteX67" fmla="*/ 1143758 w 2538989"/>
                <a:gd name="connsiteY67" fmla="*/ 3333567 h 4404244"/>
                <a:gd name="connsiteX68" fmla="*/ 1794918 w 2538989"/>
                <a:gd name="connsiteY68" fmla="*/ 2977082 h 4404244"/>
                <a:gd name="connsiteX69" fmla="*/ 1816060 w 2538989"/>
                <a:gd name="connsiteY69" fmla="*/ 2958168 h 4404244"/>
                <a:gd name="connsiteX70" fmla="*/ 2021669 w 2538989"/>
                <a:gd name="connsiteY70" fmla="*/ 2757976 h 4404244"/>
                <a:gd name="connsiteX71" fmla="*/ 2312719 w 2538989"/>
                <a:gd name="connsiteY71" fmla="*/ 2431937 h 4404244"/>
                <a:gd name="connsiteX72" fmla="*/ 2124452 w 2538989"/>
                <a:gd name="connsiteY72" fmla="*/ 2500211 h 4404244"/>
                <a:gd name="connsiteX73" fmla="*/ 1756435 w 2538989"/>
                <a:gd name="connsiteY73" fmla="*/ 2570669 h 4404244"/>
                <a:gd name="connsiteX74" fmla="*/ 1283233 w 2538989"/>
                <a:gd name="connsiteY74" fmla="*/ 2793751 h 4404244"/>
                <a:gd name="connsiteX75" fmla="*/ 844976 w 2538989"/>
                <a:gd name="connsiteY75" fmla="*/ 3234672 h 4404244"/>
                <a:gd name="connsiteX76" fmla="*/ 1018173 w 2538989"/>
                <a:gd name="connsiteY76" fmla="*/ 2722157 h 4404244"/>
                <a:gd name="connsiteX77" fmla="*/ 1022105 w 2538989"/>
                <a:gd name="connsiteY77" fmla="*/ 2722943 h 440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538989" h="4404244">
                  <a:moveTo>
                    <a:pt x="1022105" y="2722943"/>
                  </a:moveTo>
                  <a:cubicBezTo>
                    <a:pt x="1032151" y="2724734"/>
                    <a:pt x="1044513" y="2725607"/>
                    <a:pt x="1059059" y="2723598"/>
                  </a:cubicBezTo>
                  <a:cubicBezTo>
                    <a:pt x="1106890" y="2720497"/>
                    <a:pt x="1176781" y="2687823"/>
                    <a:pt x="1293236" y="2643049"/>
                  </a:cubicBezTo>
                  <a:cubicBezTo>
                    <a:pt x="1408992" y="2596529"/>
                    <a:pt x="1571225" y="2537864"/>
                    <a:pt x="1788016" y="2441852"/>
                  </a:cubicBezTo>
                  <a:cubicBezTo>
                    <a:pt x="2002187" y="2338895"/>
                    <a:pt x="2270916" y="2198634"/>
                    <a:pt x="2538990" y="1829612"/>
                  </a:cubicBezTo>
                  <a:cubicBezTo>
                    <a:pt x="2535146" y="1819478"/>
                    <a:pt x="2492818" y="1855078"/>
                    <a:pt x="2408469" y="1894304"/>
                  </a:cubicBezTo>
                  <a:cubicBezTo>
                    <a:pt x="2324775" y="1935234"/>
                    <a:pt x="2199016" y="1979833"/>
                    <a:pt x="2043335" y="2027052"/>
                  </a:cubicBezTo>
                  <a:cubicBezTo>
                    <a:pt x="1888266" y="2075976"/>
                    <a:pt x="1703231" y="2127564"/>
                    <a:pt x="1515881" y="2221741"/>
                  </a:cubicBezTo>
                  <a:cubicBezTo>
                    <a:pt x="1353473" y="2305129"/>
                    <a:pt x="1189361" y="2420798"/>
                    <a:pt x="1052026" y="2621951"/>
                  </a:cubicBezTo>
                  <a:lnTo>
                    <a:pt x="1149305" y="2334134"/>
                  </a:lnTo>
                  <a:cubicBezTo>
                    <a:pt x="1152494" y="2334439"/>
                    <a:pt x="1155989" y="2334658"/>
                    <a:pt x="1159702" y="2334789"/>
                  </a:cubicBezTo>
                  <a:cubicBezTo>
                    <a:pt x="1160837" y="2334833"/>
                    <a:pt x="1162017" y="2334833"/>
                    <a:pt x="1163196" y="2334833"/>
                  </a:cubicBezTo>
                  <a:cubicBezTo>
                    <a:pt x="1165555" y="2334833"/>
                    <a:pt x="1168045" y="2334789"/>
                    <a:pt x="1170578" y="2334658"/>
                  </a:cubicBezTo>
                  <a:cubicBezTo>
                    <a:pt x="1180712" y="2334134"/>
                    <a:pt x="1192113" y="2332430"/>
                    <a:pt x="1204169" y="2328455"/>
                  </a:cubicBezTo>
                  <a:cubicBezTo>
                    <a:pt x="1255364" y="2315962"/>
                    <a:pt x="1317217" y="2267257"/>
                    <a:pt x="1424674" y="2196668"/>
                  </a:cubicBezTo>
                  <a:cubicBezTo>
                    <a:pt x="1530601" y="2124288"/>
                    <a:pt x="1682045" y="2029892"/>
                    <a:pt x="1876341" y="1884694"/>
                  </a:cubicBezTo>
                  <a:cubicBezTo>
                    <a:pt x="2064564" y="1732552"/>
                    <a:pt x="2295596" y="1529607"/>
                    <a:pt x="2420569" y="1079906"/>
                  </a:cubicBezTo>
                  <a:cubicBezTo>
                    <a:pt x="2411658" y="1069728"/>
                    <a:pt x="2381517" y="1116249"/>
                    <a:pt x="2306778" y="1174738"/>
                  </a:cubicBezTo>
                  <a:cubicBezTo>
                    <a:pt x="2233568" y="1234975"/>
                    <a:pt x="2115759" y="1307181"/>
                    <a:pt x="1966194" y="1387992"/>
                  </a:cubicBezTo>
                  <a:cubicBezTo>
                    <a:pt x="1818157" y="1470506"/>
                    <a:pt x="1638320" y="1561626"/>
                    <a:pt x="1475606" y="1699179"/>
                  </a:cubicBezTo>
                  <a:cubicBezTo>
                    <a:pt x="1412923" y="1753300"/>
                    <a:pt x="1352861" y="1814542"/>
                    <a:pt x="1300312" y="1887359"/>
                  </a:cubicBezTo>
                  <a:lnTo>
                    <a:pt x="1364306" y="1697956"/>
                  </a:lnTo>
                  <a:cubicBezTo>
                    <a:pt x="1377760" y="1681925"/>
                    <a:pt x="1396412" y="1660215"/>
                    <a:pt x="1419869" y="1638549"/>
                  </a:cubicBezTo>
                  <a:cubicBezTo>
                    <a:pt x="1469665" y="1588140"/>
                    <a:pt x="1541565" y="1537950"/>
                    <a:pt x="1616042" y="1452291"/>
                  </a:cubicBezTo>
                  <a:cubicBezTo>
                    <a:pt x="1765957" y="1286913"/>
                    <a:pt x="1921944" y="951613"/>
                    <a:pt x="1903161" y="579"/>
                  </a:cubicBezTo>
                  <a:cubicBezTo>
                    <a:pt x="1903161" y="579"/>
                    <a:pt x="1903161" y="579"/>
                    <a:pt x="1903161" y="579"/>
                  </a:cubicBezTo>
                  <a:lnTo>
                    <a:pt x="1903161" y="579"/>
                  </a:lnTo>
                  <a:lnTo>
                    <a:pt x="1903161" y="579"/>
                  </a:lnTo>
                  <a:cubicBezTo>
                    <a:pt x="1901720" y="-8376"/>
                    <a:pt x="1867517" y="88204"/>
                    <a:pt x="1806494" y="176310"/>
                  </a:cubicBezTo>
                  <a:cubicBezTo>
                    <a:pt x="1746475" y="270749"/>
                    <a:pt x="1659637" y="356714"/>
                    <a:pt x="1576117" y="472296"/>
                  </a:cubicBezTo>
                  <a:cubicBezTo>
                    <a:pt x="1492642" y="588183"/>
                    <a:pt x="1412486" y="733555"/>
                    <a:pt x="1366796" y="952880"/>
                  </a:cubicBezTo>
                  <a:cubicBezTo>
                    <a:pt x="1321760" y="1159275"/>
                    <a:pt x="1308874" y="1434775"/>
                    <a:pt x="1336481" y="1694723"/>
                  </a:cubicBezTo>
                  <a:cubicBezTo>
                    <a:pt x="1316125" y="1748233"/>
                    <a:pt x="1278952" y="1846036"/>
                    <a:pt x="1230466" y="1974547"/>
                  </a:cubicBezTo>
                  <a:cubicBezTo>
                    <a:pt x="1281704" y="1744127"/>
                    <a:pt x="1274584" y="1544983"/>
                    <a:pt x="1250341" y="1366850"/>
                  </a:cubicBezTo>
                  <a:cubicBezTo>
                    <a:pt x="1220943" y="1160498"/>
                    <a:pt x="1168481" y="982452"/>
                    <a:pt x="1127770" y="829698"/>
                  </a:cubicBezTo>
                  <a:cubicBezTo>
                    <a:pt x="1085792" y="677468"/>
                    <a:pt x="1055565" y="550573"/>
                    <a:pt x="1041761" y="459104"/>
                  </a:cubicBezTo>
                  <a:cubicBezTo>
                    <a:pt x="1026735" y="368159"/>
                    <a:pt x="1028176" y="312683"/>
                    <a:pt x="1020750" y="315916"/>
                  </a:cubicBezTo>
                  <a:cubicBezTo>
                    <a:pt x="930548" y="756968"/>
                    <a:pt x="969818" y="1056230"/>
                    <a:pt x="1006073" y="1289184"/>
                  </a:cubicBezTo>
                  <a:cubicBezTo>
                    <a:pt x="1047396" y="1519954"/>
                    <a:pt x="1085792" y="1684371"/>
                    <a:pt x="1110560" y="1804626"/>
                  </a:cubicBezTo>
                  <a:cubicBezTo>
                    <a:pt x="1136594" y="1924314"/>
                    <a:pt x="1148956" y="1999795"/>
                    <a:pt x="1168307" y="2039458"/>
                  </a:cubicBezTo>
                  <a:cubicBezTo>
                    <a:pt x="1174641" y="2054746"/>
                    <a:pt x="1181935" y="2064968"/>
                    <a:pt x="1188182" y="2072001"/>
                  </a:cubicBezTo>
                  <a:cubicBezTo>
                    <a:pt x="1189580" y="2073573"/>
                    <a:pt x="1190890" y="2074927"/>
                    <a:pt x="1192157" y="2076194"/>
                  </a:cubicBezTo>
                  <a:cubicBezTo>
                    <a:pt x="1159265" y="2163645"/>
                    <a:pt x="1122703" y="2261273"/>
                    <a:pt x="1083652" y="2365934"/>
                  </a:cubicBezTo>
                  <a:cubicBezTo>
                    <a:pt x="1099989" y="2189853"/>
                    <a:pt x="1063777" y="2038672"/>
                    <a:pt x="1010485" y="1902910"/>
                  </a:cubicBezTo>
                  <a:cubicBezTo>
                    <a:pt x="930242" y="1704814"/>
                    <a:pt x="813394" y="1539698"/>
                    <a:pt x="720658" y="1397165"/>
                  </a:cubicBezTo>
                  <a:cubicBezTo>
                    <a:pt x="625826" y="1255418"/>
                    <a:pt x="555062" y="1136211"/>
                    <a:pt x="518194" y="1048542"/>
                  </a:cubicBezTo>
                  <a:cubicBezTo>
                    <a:pt x="479187" y="961704"/>
                    <a:pt x="474032" y="906359"/>
                    <a:pt x="461452" y="911208"/>
                  </a:cubicBezTo>
                  <a:cubicBezTo>
                    <a:pt x="363649" y="1367680"/>
                    <a:pt x="474032" y="1655759"/>
                    <a:pt x="570044" y="1878754"/>
                  </a:cubicBezTo>
                  <a:cubicBezTo>
                    <a:pt x="674662" y="2098472"/>
                    <a:pt x="764864" y="2253104"/>
                    <a:pt x="825057" y="2366895"/>
                  </a:cubicBezTo>
                  <a:cubicBezTo>
                    <a:pt x="887391" y="2479855"/>
                    <a:pt x="919584" y="2551973"/>
                    <a:pt x="959072" y="2587093"/>
                  </a:cubicBezTo>
                  <a:cubicBezTo>
                    <a:pt x="970080" y="2598538"/>
                    <a:pt x="981830" y="2606401"/>
                    <a:pt x="992314" y="2611948"/>
                  </a:cubicBezTo>
                  <a:cubicBezTo>
                    <a:pt x="947409" y="2733252"/>
                    <a:pt x="900845" y="2859928"/>
                    <a:pt x="854062" y="2988134"/>
                  </a:cubicBezTo>
                  <a:cubicBezTo>
                    <a:pt x="832265" y="2739848"/>
                    <a:pt x="773120" y="2487762"/>
                    <a:pt x="696328" y="2302115"/>
                  </a:cubicBezTo>
                  <a:cubicBezTo>
                    <a:pt x="612590" y="2094060"/>
                    <a:pt x="507973" y="1964850"/>
                    <a:pt x="405365" y="1865212"/>
                  </a:cubicBezTo>
                  <a:cubicBezTo>
                    <a:pt x="302714" y="1765881"/>
                    <a:pt x="202028" y="1696252"/>
                    <a:pt x="126240" y="1613694"/>
                  </a:cubicBezTo>
                  <a:cubicBezTo>
                    <a:pt x="50584" y="1537513"/>
                    <a:pt x="-174" y="1448316"/>
                    <a:pt x="0" y="1457402"/>
                  </a:cubicBezTo>
                  <a:cubicBezTo>
                    <a:pt x="32718" y="1662923"/>
                    <a:pt x="68406" y="1838042"/>
                    <a:pt x="106147" y="1987564"/>
                  </a:cubicBezTo>
                  <a:cubicBezTo>
                    <a:pt x="130390" y="2083707"/>
                    <a:pt x="155463" y="2169280"/>
                    <a:pt x="181060" y="2245635"/>
                  </a:cubicBezTo>
                  <a:cubicBezTo>
                    <a:pt x="183900" y="2254109"/>
                    <a:pt x="186739" y="2262496"/>
                    <a:pt x="189622" y="2270752"/>
                  </a:cubicBezTo>
                  <a:cubicBezTo>
                    <a:pt x="192461" y="2279007"/>
                    <a:pt x="195344" y="2287132"/>
                    <a:pt x="198227" y="2295170"/>
                  </a:cubicBezTo>
                  <a:cubicBezTo>
                    <a:pt x="310227" y="2608454"/>
                    <a:pt x="431356" y="2753564"/>
                    <a:pt x="539118" y="2836995"/>
                  </a:cubicBezTo>
                  <a:cubicBezTo>
                    <a:pt x="627573" y="2908415"/>
                    <a:pt x="707204" y="2945413"/>
                    <a:pt x="765170" y="2986386"/>
                  </a:cubicBezTo>
                  <a:cubicBezTo>
                    <a:pt x="795004" y="3005562"/>
                    <a:pt x="819073" y="3025743"/>
                    <a:pt x="835366" y="3039459"/>
                  </a:cubicBezTo>
                  <a:cubicBezTo>
                    <a:pt x="650768" y="3546646"/>
                    <a:pt x="466738" y="4069732"/>
                    <a:pt x="378108" y="4373187"/>
                  </a:cubicBezTo>
                  <a:lnTo>
                    <a:pt x="449745" y="4404245"/>
                  </a:lnTo>
                  <a:lnTo>
                    <a:pt x="805968" y="3350122"/>
                  </a:lnTo>
                  <a:cubicBezTo>
                    <a:pt x="824795" y="3347458"/>
                    <a:pt x="848034" y="3344749"/>
                    <a:pt x="873544" y="3344138"/>
                  </a:cubicBezTo>
                  <a:cubicBezTo>
                    <a:pt x="944220" y="3339115"/>
                    <a:pt x="1031365" y="3348812"/>
                    <a:pt x="1143758" y="3333567"/>
                  </a:cubicBezTo>
                  <a:cubicBezTo>
                    <a:pt x="1292668" y="3316531"/>
                    <a:pt x="1493952" y="3243627"/>
                    <a:pt x="1794918" y="2977082"/>
                  </a:cubicBezTo>
                  <a:cubicBezTo>
                    <a:pt x="1801907" y="2970879"/>
                    <a:pt x="1808984" y="2964589"/>
                    <a:pt x="1816060" y="2958168"/>
                  </a:cubicBezTo>
                  <a:cubicBezTo>
                    <a:pt x="1880053" y="2900465"/>
                    <a:pt x="1948415" y="2834156"/>
                    <a:pt x="2021669" y="2757976"/>
                  </a:cubicBezTo>
                  <a:cubicBezTo>
                    <a:pt x="2111173" y="2664847"/>
                    <a:pt x="2207927" y="2556909"/>
                    <a:pt x="2312719" y="2431937"/>
                  </a:cubicBezTo>
                  <a:cubicBezTo>
                    <a:pt x="2317524" y="2424249"/>
                    <a:pt x="2228327" y="2474264"/>
                    <a:pt x="2124452" y="2500211"/>
                  </a:cubicBezTo>
                  <a:cubicBezTo>
                    <a:pt x="2017214" y="2531574"/>
                    <a:pt x="1895255" y="2538913"/>
                    <a:pt x="1756435" y="2570669"/>
                  </a:cubicBezTo>
                  <a:cubicBezTo>
                    <a:pt x="1617440" y="2602688"/>
                    <a:pt x="1461584" y="2659081"/>
                    <a:pt x="1283233" y="2793751"/>
                  </a:cubicBezTo>
                  <a:cubicBezTo>
                    <a:pt x="1139695" y="2899984"/>
                    <a:pt x="981088" y="3058767"/>
                    <a:pt x="844976" y="3234672"/>
                  </a:cubicBezTo>
                  <a:lnTo>
                    <a:pt x="1018173" y="2722157"/>
                  </a:lnTo>
                  <a:cubicBezTo>
                    <a:pt x="1019396" y="2722419"/>
                    <a:pt x="1020707" y="2722681"/>
                    <a:pt x="1022105" y="2722943"/>
                  </a:cubicBezTo>
                  <a:close/>
                </a:path>
              </a:pathLst>
            </a:custGeom>
            <a:solidFill>
              <a:srgbClr val="27CAD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图形 686">
              <a:extLst>
                <a:ext uri="{FF2B5EF4-FFF2-40B4-BE49-F238E27FC236}">
                  <a16:creationId xmlns:a16="http://schemas.microsoft.com/office/drawing/2014/main" id="{66DEAFA7-AF72-2568-835D-4162988A0825}"/>
                </a:ext>
              </a:extLst>
            </p:cNvPr>
            <p:cNvGrpSpPr/>
            <p:nvPr/>
          </p:nvGrpSpPr>
          <p:grpSpPr>
            <a:xfrm rot="14324825" flipH="1" flipV="1">
              <a:off x="-972273" y="4043460"/>
              <a:ext cx="2533964" cy="3235884"/>
              <a:chOff x="-795391" y="3134505"/>
              <a:chExt cx="2533964" cy="3235884"/>
            </a:xfrm>
            <a:solidFill>
              <a:srgbClr val="C8EFEE"/>
            </a:solidFill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9E0E339-F04C-42DE-A5DE-6A1C71A708A5}"/>
                  </a:ext>
                </a:extLst>
              </p:cNvPr>
              <p:cNvSpPr/>
              <p:nvPr/>
            </p:nvSpPr>
            <p:spPr>
              <a:xfrm>
                <a:off x="139481" y="3884386"/>
                <a:ext cx="641026" cy="2486003"/>
              </a:xfrm>
              <a:custGeom>
                <a:avLst/>
                <a:gdLst>
                  <a:gd name="connsiteX0" fmla="*/ 394226 w 641026"/>
                  <a:gd name="connsiteY0" fmla="*/ 1356573 h 2486003"/>
                  <a:gd name="connsiteX1" fmla="*/ 410170 w 641026"/>
                  <a:gd name="connsiteY1" fmla="*/ 988294 h 2486003"/>
                  <a:gd name="connsiteX2" fmla="*/ 201503 w 641026"/>
                  <a:gd name="connsiteY2" fmla="*/ 5242 h 2486003"/>
                  <a:gd name="connsiteX3" fmla="*/ 214476 w 641026"/>
                  <a:gd name="connsiteY3" fmla="*/ 0 h 2486003"/>
                  <a:gd name="connsiteX4" fmla="*/ 424148 w 641026"/>
                  <a:gd name="connsiteY4" fmla="*/ 988294 h 2486003"/>
                  <a:gd name="connsiteX5" fmla="*/ 406369 w 641026"/>
                  <a:gd name="connsiteY5" fmla="*/ 1373828 h 2486003"/>
                  <a:gd name="connsiteX6" fmla="*/ 407068 w 641026"/>
                  <a:gd name="connsiteY6" fmla="*/ 1374876 h 2486003"/>
                  <a:gd name="connsiteX7" fmla="*/ 406151 w 641026"/>
                  <a:gd name="connsiteY7" fmla="*/ 1375488 h 2486003"/>
                  <a:gd name="connsiteX8" fmla="*/ 384004 w 641026"/>
                  <a:gd name="connsiteY8" fmla="*/ 1525708 h 2486003"/>
                  <a:gd name="connsiteX9" fmla="*/ 630412 w 641026"/>
                  <a:gd name="connsiteY9" fmla="*/ 1284455 h 2486003"/>
                  <a:gd name="connsiteX10" fmla="*/ 641026 w 641026"/>
                  <a:gd name="connsiteY10" fmla="*/ 1293585 h 2486003"/>
                  <a:gd name="connsiteX11" fmla="*/ 380422 w 641026"/>
                  <a:gd name="connsiteY11" fmla="*/ 1545365 h 2486003"/>
                  <a:gd name="connsiteX12" fmla="*/ 327611 w 641026"/>
                  <a:gd name="connsiteY12" fmla="*/ 1776091 h 2486003"/>
                  <a:gd name="connsiteX13" fmla="*/ 11314 w 641026"/>
                  <a:gd name="connsiteY13" fmla="*/ 2486003 h 2486003"/>
                  <a:gd name="connsiteX14" fmla="*/ 0 w 641026"/>
                  <a:gd name="connsiteY14" fmla="*/ 2477748 h 2486003"/>
                  <a:gd name="connsiteX15" fmla="*/ 314245 w 641026"/>
                  <a:gd name="connsiteY15" fmla="*/ 1771767 h 2486003"/>
                  <a:gd name="connsiteX16" fmla="*/ 391823 w 641026"/>
                  <a:gd name="connsiteY16" fmla="*/ 1377322 h 2486003"/>
                  <a:gd name="connsiteX17" fmla="*/ 143319 w 641026"/>
                  <a:gd name="connsiteY17" fmla="*/ 1119820 h 2486003"/>
                  <a:gd name="connsiteX18" fmla="*/ 152449 w 641026"/>
                  <a:gd name="connsiteY18" fmla="*/ 1109205 h 2486003"/>
                  <a:gd name="connsiteX19" fmla="*/ 394226 w 641026"/>
                  <a:gd name="connsiteY19" fmla="*/ 1356573 h 248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41026" h="2486003">
                    <a:moveTo>
                      <a:pt x="394226" y="1356573"/>
                    </a:moveTo>
                    <a:cubicBezTo>
                      <a:pt x="407942" y="1234309"/>
                      <a:pt x="413358" y="1111302"/>
                      <a:pt x="410170" y="988294"/>
                    </a:cubicBezTo>
                    <a:cubicBezTo>
                      <a:pt x="401521" y="658674"/>
                      <a:pt x="331324" y="327917"/>
                      <a:pt x="201503" y="5242"/>
                    </a:cubicBezTo>
                    <a:lnTo>
                      <a:pt x="214476" y="0"/>
                    </a:lnTo>
                    <a:cubicBezTo>
                      <a:pt x="344997" y="324379"/>
                      <a:pt x="415542" y="656883"/>
                      <a:pt x="424148" y="988294"/>
                    </a:cubicBezTo>
                    <a:cubicBezTo>
                      <a:pt x="427511" y="1117111"/>
                      <a:pt x="421483" y="1245885"/>
                      <a:pt x="406369" y="1373828"/>
                    </a:cubicBezTo>
                    <a:cubicBezTo>
                      <a:pt x="406588" y="1374177"/>
                      <a:pt x="406850" y="1374527"/>
                      <a:pt x="407068" y="1374876"/>
                    </a:cubicBezTo>
                    <a:lnTo>
                      <a:pt x="406151" y="1375488"/>
                    </a:lnTo>
                    <a:cubicBezTo>
                      <a:pt x="400167" y="1425721"/>
                      <a:pt x="392784" y="1475781"/>
                      <a:pt x="384004" y="1525708"/>
                    </a:cubicBezTo>
                    <a:cubicBezTo>
                      <a:pt x="487704" y="1449921"/>
                      <a:pt x="628927" y="1286203"/>
                      <a:pt x="630412" y="1284455"/>
                    </a:cubicBezTo>
                    <a:lnTo>
                      <a:pt x="641026" y="1293585"/>
                    </a:lnTo>
                    <a:cubicBezTo>
                      <a:pt x="639454" y="1295376"/>
                      <a:pt x="486438" y="1472810"/>
                      <a:pt x="380422" y="1545365"/>
                    </a:cubicBezTo>
                    <a:cubicBezTo>
                      <a:pt x="366182" y="1622812"/>
                      <a:pt x="348622" y="1699779"/>
                      <a:pt x="327611" y="1776091"/>
                    </a:cubicBezTo>
                    <a:cubicBezTo>
                      <a:pt x="206745" y="2214741"/>
                      <a:pt x="13279" y="2483339"/>
                      <a:pt x="11314" y="2486003"/>
                    </a:cubicBezTo>
                    <a:lnTo>
                      <a:pt x="0" y="2477748"/>
                    </a:lnTo>
                    <a:cubicBezTo>
                      <a:pt x="1922" y="2475083"/>
                      <a:pt x="194121" y="2208145"/>
                      <a:pt x="314245" y="1771767"/>
                    </a:cubicBezTo>
                    <a:cubicBezTo>
                      <a:pt x="350020" y="1641901"/>
                      <a:pt x="375880" y="1510070"/>
                      <a:pt x="391823" y="1377322"/>
                    </a:cubicBezTo>
                    <a:cubicBezTo>
                      <a:pt x="320186" y="1272836"/>
                      <a:pt x="145110" y="1121392"/>
                      <a:pt x="143319" y="1119820"/>
                    </a:cubicBezTo>
                    <a:lnTo>
                      <a:pt x="152449" y="1109205"/>
                    </a:lnTo>
                    <a:cubicBezTo>
                      <a:pt x="154196" y="1110778"/>
                      <a:pt x="316866" y="1251432"/>
                      <a:pt x="394226" y="135657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24" name="图形 686">
                <a:extLst>
                  <a:ext uri="{FF2B5EF4-FFF2-40B4-BE49-F238E27FC236}">
                    <a16:creationId xmlns:a16="http://schemas.microsoft.com/office/drawing/2014/main" id="{4EF15E04-9AB8-400E-F54B-BA65C7CEAF2D}"/>
                  </a:ext>
                </a:extLst>
              </p:cNvPr>
              <p:cNvGrpSpPr/>
              <p:nvPr/>
            </p:nvGrpSpPr>
            <p:grpSpPr>
              <a:xfrm>
                <a:off x="-795391" y="4028097"/>
                <a:ext cx="1179970" cy="1079101"/>
                <a:chOff x="-795391" y="4028097"/>
                <a:chExt cx="1179970" cy="1079101"/>
              </a:xfrm>
              <a:grpFill/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1566638-E30C-D820-C3F9-E402A7DFED93}"/>
                    </a:ext>
                  </a:extLst>
                </p:cNvPr>
                <p:cNvSpPr/>
                <p:nvPr/>
              </p:nvSpPr>
              <p:spPr>
                <a:xfrm>
                  <a:off x="-795390" y="4028097"/>
                  <a:ext cx="1179969" cy="1061373"/>
                </a:xfrm>
                <a:custGeom>
                  <a:avLst/>
                  <a:gdLst>
                    <a:gd name="connsiteX0" fmla="*/ 1179969 w 1179969"/>
                    <a:gd name="connsiteY0" fmla="*/ 1061374 h 1061373"/>
                    <a:gd name="connsiteX1" fmla="*/ 0 w 1179969"/>
                    <a:gd name="connsiteY1" fmla="*/ 0 h 1061373"/>
                    <a:gd name="connsiteX2" fmla="*/ 1179969 w 1179969"/>
                    <a:gd name="connsiteY2" fmla="*/ 1061374 h 1061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61373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1145854" y="344604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546A6603-7E03-445D-C93C-5DB72967B163}"/>
                    </a:ext>
                  </a:extLst>
                </p:cNvPr>
                <p:cNvSpPr/>
                <p:nvPr/>
              </p:nvSpPr>
              <p:spPr>
                <a:xfrm>
                  <a:off x="-795391" y="4028098"/>
                  <a:ext cx="1179969" cy="1079100"/>
                </a:xfrm>
                <a:custGeom>
                  <a:avLst/>
                  <a:gdLst>
                    <a:gd name="connsiteX0" fmla="*/ 1179969 w 1179969"/>
                    <a:gd name="connsiteY0" fmla="*/ 1061374 h 1079100"/>
                    <a:gd name="connsiteX1" fmla="*/ 0 w 1179969"/>
                    <a:gd name="connsiteY1" fmla="*/ 0 h 1079100"/>
                    <a:gd name="connsiteX2" fmla="*/ 1179969 w 1179969"/>
                    <a:gd name="connsiteY2" fmla="*/ 1061374 h 107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79100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616609" y="1240730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25" name="图形 686">
                <a:extLst>
                  <a:ext uri="{FF2B5EF4-FFF2-40B4-BE49-F238E27FC236}">
                    <a16:creationId xmlns:a16="http://schemas.microsoft.com/office/drawing/2014/main" id="{EB5976F5-5BC7-D0D8-2926-9EEC04C3C67D}"/>
                  </a:ext>
                </a:extLst>
              </p:cNvPr>
              <p:cNvGrpSpPr/>
              <p:nvPr/>
            </p:nvGrpSpPr>
            <p:grpSpPr>
              <a:xfrm>
                <a:off x="699865" y="4030326"/>
                <a:ext cx="1038708" cy="1218933"/>
                <a:chOff x="699865" y="4030326"/>
                <a:chExt cx="1038708" cy="1218933"/>
              </a:xfrm>
              <a:grpFill/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2707FFBD-2716-1324-C507-0A064BAC56BD}"/>
                    </a:ext>
                  </a:extLst>
                </p:cNvPr>
                <p:cNvSpPr/>
                <p:nvPr/>
              </p:nvSpPr>
              <p:spPr>
                <a:xfrm>
                  <a:off x="722148" y="4030326"/>
                  <a:ext cx="1016425" cy="1218933"/>
                </a:xfrm>
                <a:custGeom>
                  <a:avLst/>
                  <a:gdLst>
                    <a:gd name="connsiteX0" fmla="*/ 0 w 1016425"/>
                    <a:gd name="connsiteY0" fmla="*/ 1218933 h 1218933"/>
                    <a:gd name="connsiteX1" fmla="*/ 1016425 w 1016425"/>
                    <a:gd name="connsiteY1" fmla="*/ 0 h 1218933"/>
                    <a:gd name="connsiteX2" fmla="*/ 0 w 1016425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6425" h="1218933">
                      <a:moveTo>
                        <a:pt x="0" y="1218933"/>
                      </a:moveTo>
                      <a:lnTo>
                        <a:pt x="1016425" y="0"/>
                      </a:lnTo>
                      <a:cubicBezTo>
                        <a:pt x="1016425" y="0"/>
                        <a:pt x="714979" y="1157997"/>
                        <a:pt x="0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15BCDBFE-6D00-264B-23F0-3E29A262B8C6}"/>
                    </a:ext>
                  </a:extLst>
                </p:cNvPr>
                <p:cNvSpPr/>
                <p:nvPr/>
              </p:nvSpPr>
              <p:spPr>
                <a:xfrm>
                  <a:off x="699865" y="4030326"/>
                  <a:ext cx="1038708" cy="1218933"/>
                </a:xfrm>
                <a:custGeom>
                  <a:avLst/>
                  <a:gdLst>
                    <a:gd name="connsiteX0" fmla="*/ 22283 w 1038708"/>
                    <a:gd name="connsiteY0" fmla="*/ 1218933 h 1218933"/>
                    <a:gd name="connsiteX1" fmla="*/ 1038709 w 1038708"/>
                    <a:gd name="connsiteY1" fmla="*/ 0 h 1218933"/>
                    <a:gd name="connsiteX2" fmla="*/ 22283 w 1038708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38708" h="1218933">
                      <a:moveTo>
                        <a:pt x="22283" y="1218933"/>
                      </a:moveTo>
                      <a:lnTo>
                        <a:pt x="1038709" y="0"/>
                      </a:lnTo>
                      <a:cubicBezTo>
                        <a:pt x="1038709" y="0"/>
                        <a:pt x="-178084" y="662692"/>
                        <a:pt x="22283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26" name="图形 686">
                <a:extLst>
                  <a:ext uri="{FF2B5EF4-FFF2-40B4-BE49-F238E27FC236}">
                    <a16:creationId xmlns:a16="http://schemas.microsoft.com/office/drawing/2014/main" id="{98C1E245-932E-9CB9-DC00-3F71A6729397}"/>
                  </a:ext>
                </a:extLst>
              </p:cNvPr>
              <p:cNvGrpSpPr/>
              <p:nvPr/>
            </p:nvGrpSpPr>
            <p:grpSpPr>
              <a:xfrm>
                <a:off x="170538" y="3134505"/>
                <a:ext cx="495601" cy="1551742"/>
                <a:chOff x="170538" y="3134505"/>
                <a:chExt cx="495601" cy="1551742"/>
              </a:xfrm>
              <a:grpFill/>
            </p:grpSpPr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C122792B-4952-3E4D-BC79-2F684CD36FA0}"/>
                    </a:ext>
                  </a:extLst>
                </p:cNvPr>
                <p:cNvSpPr/>
                <p:nvPr/>
              </p:nvSpPr>
              <p:spPr>
                <a:xfrm>
                  <a:off x="216491" y="3134505"/>
                  <a:ext cx="449647" cy="1551742"/>
                </a:xfrm>
                <a:custGeom>
                  <a:avLst/>
                  <a:gdLst>
                    <a:gd name="connsiteX0" fmla="*/ 333072 w 449647"/>
                    <a:gd name="connsiteY0" fmla="*/ 1551743 h 1551742"/>
                    <a:gd name="connsiteX1" fmla="*/ 0 w 449647"/>
                    <a:gd name="connsiteY1" fmla="*/ 0 h 1551742"/>
                    <a:gd name="connsiteX2" fmla="*/ 333072 w 449647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647" h="1551742">
                      <a:moveTo>
                        <a:pt x="333072" y="1551743"/>
                      </a:moveTo>
                      <a:lnTo>
                        <a:pt x="0" y="0"/>
                      </a:lnTo>
                      <a:cubicBezTo>
                        <a:pt x="0" y="0"/>
                        <a:pt x="725900" y="951253"/>
                        <a:pt x="333072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71E367FD-74CF-EF21-8874-DB310F6C1A20}"/>
                    </a:ext>
                  </a:extLst>
                </p:cNvPr>
                <p:cNvSpPr/>
                <p:nvPr/>
              </p:nvSpPr>
              <p:spPr>
                <a:xfrm>
                  <a:off x="170538" y="3134505"/>
                  <a:ext cx="379025" cy="1551742"/>
                </a:xfrm>
                <a:custGeom>
                  <a:avLst/>
                  <a:gdLst>
                    <a:gd name="connsiteX0" fmla="*/ 379025 w 379025"/>
                    <a:gd name="connsiteY0" fmla="*/ 1551743 h 1551742"/>
                    <a:gd name="connsiteX1" fmla="*/ 45953 w 379025"/>
                    <a:gd name="connsiteY1" fmla="*/ 0 h 1551742"/>
                    <a:gd name="connsiteX2" fmla="*/ 379025 w 379025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9025" h="1551742">
                      <a:moveTo>
                        <a:pt x="379025" y="1551743"/>
                      </a:moveTo>
                      <a:lnTo>
                        <a:pt x="45953" y="0"/>
                      </a:lnTo>
                      <a:cubicBezTo>
                        <a:pt x="45953" y="0"/>
                        <a:pt x="-182414" y="1366533"/>
                        <a:pt x="379025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68068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33D0D6DF-ED04-BE6A-6946-FF457E6FD3D3}"/>
              </a:ext>
            </a:extLst>
          </p:cNvPr>
          <p:cNvSpPr txBox="1"/>
          <p:nvPr/>
        </p:nvSpPr>
        <p:spPr>
          <a:xfrm>
            <a:off x="359384" y="168482"/>
            <a:ext cx="6142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F85728-0892-3B82-41F1-D5D701145EF6}"/>
              </a:ext>
            </a:extLst>
          </p:cNvPr>
          <p:cNvSpPr txBox="1"/>
          <p:nvPr/>
        </p:nvSpPr>
        <p:spPr>
          <a:xfrm>
            <a:off x="1113167" y="230912"/>
            <a:ext cx="25528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6" name="Oval 14">
            <a:extLst>
              <a:ext uri="{FF2B5EF4-FFF2-40B4-BE49-F238E27FC236}">
                <a16:creationId xmlns:a16="http://schemas.microsoft.com/office/drawing/2014/main" id="{FE68262F-0ECC-A54E-B714-4A0AAF13BAB1}"/>
              </a:ext>
            </a:extLst>
          </p:cNvPr>
          <p:cNvSpPr/>
          <p:nvPr/>
        </p:nvSpPr>
        <p:spPr bwMode="auto">
          <a:xfrm>
            <a:off x="2156115" y="1941766"/>
            <a:ext cx="1790700" cy="1792816"/>
          </a:xfrm>
          <a:prstGeom prst="ellipse">
            <a:avLst/>
          </a:prstGeom>
          <a:solidFill>
            <a:srgbClr val="FCA7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endParaRPr lang="en-US" altLang="zh-CN" sz="1465" b="1" dirty="0"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" name="Freeform 11">
            <a:extLst>
              <a:ext uri="{FF2B5EF4-FFF2-40B4-BE49-F238E27FC236}">
                <a16:creationId xmlns:a16="http://schemas.microsoft.com/office/drawing/2014/main" id="{8B6DF2EF-DEAF-A1B9-6335-DE08B5325FD3}"/>
              </a:ext>
            </a:extLst>
          </p:cNvPr>
          <p:cNvSpPr>
            <a:spLocks noEditPoints="1"/>
          </p:cNvSpPr>
          <p:nvPr/>
        </p:nvSpPr>
        <p:spPr bwMode="auto">
          <a:xfrm>
            <a:off x="2837433" y="2361633"/>
            <a:ext cx="428061" cy="427428"/>
          </a:xfrm>
          <a:custGeom>
            <a:avLst/>
            <a:gdLst>
              <a:gd name="T0" fmla="*/ 7051 w 319"/>
              <a:gd name="T1" fmla="*/ 293269 h 318"/>
              <a:gd name="T2" fmla="*/ 26190 w 319"/>
              <a:gd name="T3" fmla="*/ 312417 h 318"/>
              <a:gd name="T4" fmla="*/ 53388 w 319"/>
              <a:gd name="T5" fmla="*/ 312417 h 318"/>
              <a:gd name="T6" fmla="*/ 129943 w 319"/>
              <a:gd name="T7" fmla="*/ 235824 h 318"/>
              <a:gd name="T8" fmla="*/ 192397 w 319"/>
              <a:gd name="T9" fmla="*/ 252957 h 318"/>
              <a:gd name="T10" fmla="*/ 321333 w 319"/>
              <a:gd name="T11" fmla="*/ 124967 h 318"/>
              <a:gd name="T12" fmla="*/ 196426 w 319"/>
              <a:gd name="T13" fmla="*/ 0 h 318"/>
              <a:gd name="T14" fmla="*/ 67490 w 319"/>
              <a:gd name="T15" fmla="*/ 127990 h 318"/>
              <a:gd name="T16" fmla="*/ 85622 w 319"/>
              <a:gd name="T17" fmla="*/ 193497 h 318"/>
              <a:gd name="T18" fmla="*/ 10073 w 319"/>
              <a:gd name="T19" fmla="*/ 269081 h 318"/>
              <a:gd name="T20" fmla="*/ 7051 w 319"/>
              <a:gd name="T21" fmla="*/ 293269 h 318"/>
              <a:gd name="T22" fmla="*/ 192397 w 319"/>
              <a:gd name="T23" fmla="*/ 214660 h 318"/>
              <a:gd name="T24" fmla="*/ 106775 w 319"/>
              <a:gd name="T25" fmla="*/ 127990 h 318"/>
              <a:gd name="T26" fmla="*/ 196426 w 319"/>
              <a:gd name="T27" fmla="*/ 38296 h 318"/>
              <a:gd name="T28" fmla="*/ 283055 w 319"/>
              <a:gd name="T29" fmla="*/ 124967 h 318"/>
              <a:gd name="T30" fmla="*/ 192397 w 319"/>
              <a:gd name="T31" fmla="*/ 214660 h 31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319" h="318">
                <a:moveTo>
                  <a:pt x="7" y="291"/>
                </a:moveTo>
                <a:cubicBezTo>
                  <a:pt x="26" y="310"/>
                  <a:pt x="26" y="310"/>
                  <a:pt x="26" y="310"/>
                </a:cubicBezTo>
                <a:cubicBezTo>
                  <a:pt x="33" y="318"/>
                  <a:pt x="46" y="318"/>
                  <a:pt x="53" y="310"/>
                </a:cubicBezTo>
                <a:cubicBezTo>
                  <a:pt x="129" y="234"/>
                  <a:pt x="129" y="234"/>
                  <a:pt x="129" y="234"/>
                </a:cubicBezTo>
                <a:cubicBezTo>
                  <a:pt x="147" y="245"/>
                  <a:pt x="169" y="251"/>
                  <a:pt x="191" y="251"/>
                </a:cubicBezTo>
                <a:cubicBezTo>
                  <a:pt x="260" y="251"/>
                  <a:pt x="319" y="192"/>
                  <a:pt x="319" y="124"/>
                </a:cubicBezTo>
                <a:cubicBezTo>
                  <a:pt x="319" y="55"/>
                  <a:pt x="263" y="0"/>
                  <a:pt x="195" y="0"/>
                </a:cubicBezTo>
                <a:cubicBezTo>
                  <a:pt x="127" y="0"/>
                  <a:pt x="67" y="59"/>
                  <a:pt x="67" y="127"/>
                </a:cubicBezTo>
                <a:cubicBezTo>
                  <a:pt x="67" y="151"/>
                  <a:pt x="74" y="173"/>
                  <a:pt x="85" y="192"/>
                </a:cubicBezTo>
                <a:cubicBezTo>
                  <a:pt x="10" y="267"/>
                  <a:pt x="10" y="267"/>
                  <a:pt x="10" y="267"/>
                </a:cubicBezTo>
                <a:cubicBezTo>
                  <a:pt x="2" y="275"/>
                  <a:pt x="0" y="284"/>
                  <a:pt x="7" y="291"/>
                </a:cubicBezTo>
                <a:close/>
                <a:moveTo>
                  <a:pt x="191" y="213"/>
                </a:moveTo>
                <a:cubicBezTo>
                  <a:pt x="144" y="213"/>
                  <a:pt x="106" y="175"/>
                  <a:pt x="106" y="127"/>
                </a:cubicBezTo>
                <a:cubicBezTo>
                  <a:pt x="106" y="80"/>
                  <a:pt x="148" y="38"/>
                  <a:pt x="195" y="38"/>
                </a:cubicBezTo>
                <a:cubicBezTo>
                  <a:pt x="242" y="38"/>
                  <a:pt x="281" y="76"/>
                  <a:pt x="281" y="124"/>
                </a:cubicBezTo>
                <a:cubicBezTo>
                  <a:pt x="281" y="171"/>
                  <a:pt x="239" y="213"/>
                  <a:pt x="191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ECAE39E-676C-BFE9-7E13-C3E8D1D40E20}"/>
              </a:ext>
            </a:extLst>
          </p:cNvPr>
          <p:cNvSpPr txBox="1"/>
          <p:nvPr/>
        </p:nvSpPr>
        <p:spPr>
          <a:xfrm>
            <a:off x="2355031" y="3039651"/>
            <a:ext cx="1361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3" name="Oval 16">
            <a:extLst>
              <a:ext uri="{FF2B5EF4-FFF2-40B4-BE49-F238E27FC236}">
                <a16:creationId xmlns:a16="http://schemas.microsoft.com/office/drawing/2014/main" id="{19B1B577-C972-20FD-DA20-E3DCDBF7E70C}"/>
              </a:ext>
            </a:extLst>
          </p:cNvPr>
          <p:cNvSpPr/>
          <p:nvPr/>
        </p:nvSpPr>
        <p:spPr bwMode="auto">
          <a:xfrm>
            <a:off x="4956465" y="1685649"/>
            <a:ext cx="2302933" cy="2305051"/>
          </a:xfrm>
          <a:prstGeom prst="ellipse">
            <a:avLst/>
          </a:prstGeom>
          <a:solidFill>
            <a:srgbClr val="27C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endParaRPr lang="en-US" altLang="zh-CN" sz="1465" b="1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/>
            <a:endParaRPr lang="en-US" altLang="zh-CN" sz="1465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Freeform 6" descr="D:\51PPT模板网\51pptmoban.com\图片.jpg">
            <a:extLst>
              <a:ext uri="{FF2B5EF4-FFF2-40B4-BE49-F238E27FC236}">
                <a16:creationId xmlns:a16="http://schemas.microsoft.com/office/drawing/2014/main" id="{D9EB8D13-7101-6666-9EAF-B4C18253F55C}"/>
              </a:ext>
            </a:extLst>
          </p:cNvPr>
          <p:cNvSpPr>
            <a:spLocks noEditPoints="1"/>
          </p:cNvSpPr>
          <p:nvPr/>
        </p:nvSpPr>
        <p:spPr bwMode="auto">
          <a:xfrm>
            <a:off x="5672510" y="2165868"/>
            <a:ext cx="807342" cy="826146"/>
          </a:xfrm>
          <a:custGeom>
            <a:avLst/>
            <a:gdLst>
              <a:gd name="T0" fmla="*/ 341634 w 360"/>
              <a:gd name="T1" fmla="*/ 456131 h 368"/>
              <a:gd name="T2" fmla="*/ 439244 w 360"/>
              <a:gd name="T3" fmla="*/ 339995 h 368"/>
              <a:gd name="T4" fmla="*/ 605854 w 360"/>
              <a:gd name="T5" fmla="*/ 85840 h 368"/>
              <a:gd name="T6" fmla="*/ 582293 w 360"/>
              <a:gd name="T7" fmla="*/ 62276 h 368"/>
              <a:gd name="T8" fmla="*/ 466171 w 360"/>
              <a:gd name="T9" fmla="*/ 62276 h 368"/>
              <a:gd name="T10" fmla="*/ 302927 w 360"/>
              <a:gd name="T11" fmla="*/ 0 h 368"/>
              <a:gd name="T12" fmla="*/ 139683 w 360"/>
              <a:gd name="T13" fmla="*/ 62276 h 368"/>
              <a:gd name="T14" fmla="*/ 23561 w 360"/>
              <a:gd name="T15" fmla="*/ 62276 h 368"/>
              <a:gd name="T16" fmla="*/ 0 w 360"/>
              <a:gd name="T17" fmla="*/ 85840 h 368"/>
              <a:gd name="T18" fmla="*/ 164927 w 360"/>
              <a:gd name="T19" fmla="*/ 339995 h 368"/>
              <a:gd name="T20" fmla="*/ 262537 w 360"/>
              <a:gd name="T21" fmla="*/ 456131 h 368"/>
              <a:gd name="T22" fmla="*/ 262537 w 360"/>
              <a:gd name="T23" fmla="*/ 499893 h 368"/>
              <a:gd name="T24" fmla="*/ 153146 w 360"/>
              <a:gd name="T25" fmla="*/ 558803 h 368"/>
              <a:gd name="T26" fmla="*/ 302927 w 360"/>
              <a:gd name="T27" fmla="*/ 619396 h 368"/>
              <a:gd name="T28" fmla="*/ 452708 w 360"/>
              <a:gd name="T29" fmla="*/ 558803 h 368"/>
              <a:gd name="T30" fmla="*/ 341634 w 360"/>
              <a:gd name="T31" fmla="*/ 499893 h 368"/>
              <a:gd name="T32" fmla="*/ 341634 w 360"/>
              <a:gd name="T33" fmla="*/ 456131 h 368"/>
              <a:gd name="T34" fmla="*/ 435878 w 360"/>
              <a:gd name="T35" fmla="*/ 286134 h 368"/>
              <a:gd name="T36" fmla="*/ 472903 w 360"/>
              <a:gd name="T37" fmla="*/ 109404 h 368"/>
              <a:gd name="T38" fmla="*/ 557049 w 360"/>
              <a:gd name="T39" fmla="*/ 109404 h 368"/>
              <a:gd name="T40" fmla="*/ 435878 w 360"/>
              <a:gd name="T41" fmla="*/ 286134 h 368"/>
              <a:gd name="T42" fmla="*/ 302927 w 360"/>
              <a:gd name="T43" fmla="*/ 40395 h 368"/>
              <a:gd name="T44" fmla="*/ 430830 w 360"/>
              <a:gd name="T45" fmla="*/ 92573 h 368"/>
              <a:gd name="T46" fmla="*/ 302927 w 360"/>
              <a:gd name="T47" fmla="*/ 144750 h 368"/>
              <a:gd name="T48" fmla="*/ 175024 w 360"/>
              <a:gd name="T49" fmla="*/ 92573 h 368"/>
              <a:gd name="T50" fmla="*/ 302927 w 360"/>
              <a:gd name="T51" fmla="*/ 40395 h 368"/>
              <a:gd name="T52" fmla="*/ 48805 w 360"/>
              <a:gd name="T53" fmla="*/ 109404 h 368"/>
              <a:gd name="T54" fmla="*/ 132951 w 360"/>
              <a:gd name="T55" fmla="*/ 109404 h 368"/>
              <a:gd name="T56" fmla="*/ 169976 w 360"/>
              <a:gd name="T57" fmla="*/ 286134 h 368"/>
              <a:gd name="T58" fmla="*/ 48805 w 360"/>
              <a:gd name="T59" fmla="*/ 109404 h 36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307E2C4-1B2E-954E-B92F-D6B95025D789}"/>
              </a:ext>
            </a:extLst>
          </p:cNvPr>
          <p:cNvSpPr/>
          <p:nvPr/>
        </p:nvSpPr>
        <p:spPr bwMode="auto">
          <a:xfrm>
            <a:off x="8269048" y="1941766"/>
            <a:ext cx="1790700" cy="1792816"/>
          </a:xfrm>
          <a:prstGeom prst="ellipse">
            <a:avLst/>
          </a:prstGeom>
          <a:solidFill>
            <a:srgbClr val="FCA7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endParaRPr lang="en-US" altLang="zh-CN" sz="1465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Freeform 16">
            <a:extLst>
              <a:ext uri="{FF2B5EF4-FFF2-40B4-BE49-F238E27FC236}">
                <a16:creationId xmlns:a16="http://schemas.microsoft.com/office/drawing/2014/main" id="{3CD54E41-8858-9A93-D752-9338FDB93A8C}"/>
              </a:ext>
            </a:extLst>
          </p:cNvPr>
          <p:cNvSpPr>
            <a:spLocks noEditPoints="1"/>
          </p:cNvSpPr>
          <p:nvPr/>
        </p:nvSpPr>
        <p:spPr bwMode="auto">
          <a:xfrm>
            <a:off x="8956934" y="2367637"/>
            <a:ext cx="414925" cy="415415"/>
          </a:xfrm>
          <a:custGeom>
            <a:avLst/>
            <a:gdLst>
              <a:gd name="T0" fmla="*/ 276864 w 360"/>
              <a:gd name="T1" fmla="*/ 34608 h 360"/>
              <a:gd name="T2" fmla="*/ 261290 w 360"/>
              <a:gd name="T3" fmla="*/ 34608 h 360"/>
              <a:gd name="T4" fmla="*/ 261290 w 360"/>
              <a:gd name="T5" fmla="*/ 69216 h 360"/>
              <a:gd name="T6" fmla="*/ 205918 w 360"/>
              <a:gd name="T7" fmla="*/ 69216 h 360"/>
              <a:gd name="T8" fmla="*/ 205918 w 360"/>
              <a:gd name="T9" fmla="*/ 34608 h 360"/>
              <a:gd name="T10" fmla="*/ 105554 w 360"/>
              <a:gd name="T11" fmla="*/ 34608 h 360"/>
              <a:gd name="T12" fmla="*/ 105554 w 360"/>
              <a:gd name="T13" fmla="*/ 69216 h 360"/>
              <a:gd name="T14" fmla="*/ 50182 w 360"/>
              <a:gd name="T15" fmla="*/ 69216 h 360"/>
              <a:gd name="T16" fmla="*/ 50182 w 360"/>
              <a:gd name="T17" fmla="*/ 34608 h 360"/>
              <a:gd name="T18" fmla="*/ 34608 w 360"/>
              <a:gd name="T19" fmla="*/ 34608 h 360"/>
              <a:gd name="T20" fmla="*/ 0 w 360"/>
              <a:gd name="T21" fmla="*/ 69216 h 360"/>
              <a:gd name="T22" fmla="*/ 0 w 360"/>
              <a:gd name="T23" fmla="*/ 276864 h 360"/>
              <a:gd name="T24" fmla="*/ 34608 w 360"/>
              <a:gd name="T25" fmla="*/ 311472 h 360"/>
              <a:gd name="T26" fmla="*/ 276864 w 360"/>
              <a:gd name="T27" fmla="*/ 311472 h 360"/>
              <a:gd name="T28" fmla="*/ 311472 w 360"/>
              <a:gd name="T29" fmla="*/ 276864 h 360"/>
              <a:gd name="T30" fmla="*/ 311472 w 360"/>
              <a:gd name="T31" fmla="*/ 69216 h 360"/>
              <a:gd name="T32" fmla="*/ 276864 w 360"/>
              <a:gd name="T33" fmla="*/ 34608 h 360"/>
              <a:gd name="T34" fmla="*/ 276864 w 360"/>
              <a:gd name="T35" fmla="*/ 276864 h 360"/>
              <a:gd name="T36" fmla="*/ 34608 w 360"/>
              <a:gd name="T37" fmla="*/ 276864 h 360"/>
              <a:gd name="T38" fmla="*/ 34608 w 360"/>
              <a:gd name="T39" fmla="*/ 138432 h 360"/>
              <a:gd name="T40" fmla="*/ 276864 w 360"/>
              <a:gd name="T41" fmla="*/ 138432 h 360"/>
              <a:gd name="T42" fmla="*/ 276864 w 360"/>
              <a:gd name="T43" fmla="*/ 276864 h 360"/>
              <a:gd name="T44" fmla="*/ 89981 w 360"/>
              <a:gd name="T45" fmla="*/ 0 h 360"/>
              <a:gd name="T46" fmla="*/ 65755 w 360"/>
              <a:gd name="T47" fmla="*/ 0 h 360"/>
              <a:gd name="T48" fmla="*/ 65755 w 360"/>
              <a:gd name="T49" fmla="*/ 58834 h 360"/>
              <a:gd name="T50" fmla="*/ 89981 w 360"/>
              <a:gd name="T51" fmla="*/ 58834 h 360"/>
              <a:gd name="T52" fmla="*/ 89981 w 360"/>
              <a:gd name="T53" fmla="*/ 0 h 360"/>
              <a:gd name="T54" fmla="*/ 245717 w 360"/>
              <a:gd name="T55" fmla="*/ 0 h 360"/>
              <a:gd name="T56" fmla="*/ 221491 w 360"/>
              <a:gd name="T57" fmla="*/ 0 h 360"/>
              <a:gd name="T58" fmla="*/ 221491 w 360"/>
              <a:gd name="T59" fmla="*/ 58834 h 360"/>
              <a:gd name="T60" fmla="*/ 245717 w 360"/>
              <a:gd name="T61" fmla="*/ 58834 h 360"/>
              <a:gd name="T62" fmla="*/ 245717 w 360"/>
              <a:gd name="T63" fmla="*/ 0 h 3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60" h="360">
                <a:moveTo>
                  <a:pt x="320" y="40"/>
                </a:moveTo>
                <a:cubicBezTo>
                  <a:pt x="302" y="40"/>
                  <a:pt x="302" y="40"/>
                  <a:pt x="302" y="40"/>
                </a:cubicBezTo>
                <a:cubicBezTo>
                  <a:pt x="302" y="80"/>
                  <a:pt x="302" y="80"/>
                  <a:pt x="302" y="80"/>
                </a:cubicBezTo>
                <a:cubicBezTo>
                  <a:pt x="238" y="80"/>
                  <a:pt x="238" y="80"/>
                  <a:pt x="238" y="80"/>
                </a:cubicBezTo>
                <a:cubicBezTo>
                  <a:pt x="238" y="40"/>
                  <a:pt x="238" y="40"/>
                  <a:pt x="238" y="40"/>
                </a:cubicBezTo>
                <a:cubicBezTo>
                  <a:pt x="122" y="40"/>
                  <a:pt x="122" y="40"/>
                  <a:pt x="122" y="4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58" y="40"/>
                  <a:pt x="58" y="40"/>
                  <a:pt x="58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18" y="40"/>
                  <a:pt x="0" y="58"/>
                  <a:pt x="0" y="80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42" y="360"/>
                  <a:pt x="360" y="342"/>
                  <a:pt x="360" y="320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60" y="58"/>
                  <a:pt x="342" y="40"/>
                  <a:pt x="320" y="40"/>
                </a:cubicBezTo>
                <a:close/>
                <a:moveTo>
                  <a:pt x="320" y="320"/>
                </a:moveTo>
                <a:cubicBezTo>
                  <a:pt x="40" y="320"/>
                  <a:pt x="40" y="320"/>
                  <a:pt x="40" y="3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320" y="160"/>
                  <a:pt x="320" y="160"/>
                  <a:pt x="320" y="160"/>
                </a:cubicBezTo>
                <a:lnTo>
                  <a:pt x="320" y="320"/>
                </a:lnTo>
                <a:close/>
                <a:moveTo>
                  <a:pt x="104" y="0"/>
                </a:moveTo>
                <a:cubicBezTo>
                  <a:pt x="76" y="0"/>
                  <a:pt x="76" y="0"/>
                  <a:pt x="76" y="0"/>
                </a:cubicBezTo>
                <a:cubicBezTo>
                  <a:pt x="76" y="68"/>
                  <a:pt x="76" y="68"/>
                  <a:pt x="76" y="68"/>
                </a:cubicBezTo>
                <a:cubicBezTo>
                  <a:pt x="104" y="68"/>
                  <a:pt x="104" y="68"/>
                  <a:pt x="104" y="68"/>
                </a:cubicBezTo>
                <a:lnTo>
                  <a:pt x="104" y="0"/>
                </a:lnTo>
                <a:close/>
                <a:moveTo>
                  <a:pt x="284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56" y="68"/>
                  <a:pt x="256" y="68"/>
                  <a:pt x="256" y="68"/>
                </a:cubicBezTo>
                <a:cubicBezTo>
                  <a:pt x="284" y="68"/>
                  <a:pt x="284" y="68"/>
                  <a:pt x="284" y="68"/>
                </a:cubicBezTo>
                <a:lnTo>
                  <a:pt x="28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D8ED237-7113-D349-D25A-33958D58F935}"/>
              </a:ext>
            </a:extLst>
          </p:cNvPr>
          <p:cNvSpPr txBox="1"/>
          <p:nvPr/>
        </p:nvSpPr>
        <p:spPr>
          <a:xfrm>
            <a:off x="5427374" y="3208928"/>
            <a:ext cx="1361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6ECF5DA-E3B4-C4E3-192C-8B63F8C2182A}"/>
              </a:ext>
            </a:extLst>
          </p:cNvPr>
          <p:cNvSpPr txBox="1"/>
          <p:nvPr/>
        </p:nvSpPr>
        <p:spPr>
          <a:xfrm>
            <a:off x="8483839" y="3039651"/>
            <a:ext cx="1361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605330D-2DF0-70A0-A1E0-D0F4AECBAE79}"/>
              </a:ext>
            </a:extLst>
          </p:cNvPr>
          <p:cNvGrpSpPr/>
          <p:nvPr/>
        </p:nvGrpSpPr>
        <p:grpSpPr>
          <a:xfrm>
            <a:off x="2005445" y="3985172"/>
            <a:ext cx="2092035" cy="1047355"/>
            <a:chOff x="283598" y="1906534"/>
            <a:chExt cx="2092035" cy="10473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1D1C689-955D-63D0-EB49-DCCCCD0E96F2}"/>
                </a:ext>
              </a:extLst>
            </p:cNvPr>
            <p:cNvSpPr txBox="1"/>
            <p:nvPr/>
          </p:nvSpPr>
          <p:spPr>
            <a:xfrm>
              <a:off x="283598" y="2190603"/>
              <a:ext cx="209203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124992D-5D14-90A8-30A6-FC2C5890483F}"/>
                </a:ext>
              </a:extLst>
            </p:cNvPr>
            <p:cNvSpPr txBox="1"/>
            <p:nvPr/>
          </p:nvSpPr>
          <p:spPr>
            <a:xfrm>
              <a:off x="584931" y="1906534"/>
              <a:ext cx="14893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326CDF1-CDCB-DDFC-2C94-9BB27828D3E1}"/>
              </a:ext>
            </a:extLst>
          </p:cNvPr>
          <p:cNvGrpSpPr/>
          <p:nvPr/>
        </p:nvGrpSpPr>
        <p:grpSpPr>
          <a:xfrm>
            <a:off x="5061913" y="4269241"/>
            <a:ext cx="2092035" cy="1047355"/>
            <a:chOff x="283598" y="1906534"/>
            <a:chExt cx="2092035" cy="10473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811CBA2-CFF3-760B-F037-13268043DA35}"/>
                </a:ext>
              </a:extLst>
            </p:cNvPr>
            <p:cNvSpPr txBox="1"/>
            <p:nvPr/>
          </p:nvSpPr>
          <p:spPr>
            <a:xfrm>
              <a:off x="283598" y="2190603"/>
              <a:ext cx="209203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B3E5881-D69F-35F0-7966-EA3298A8BF52}"/>
                </a:ext>
              </a:extLst>
            </p:cNvPr>
            <p:cNvSpPr txBox="1"/>
            <p:nvPr/>
          </p:nvSpPr>
          <p:spPr>
            <a:xfrm>
              <a:off x="584931" y="1906534"/>
              <a:ext cx="14893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B4A992B-9EFD-AE3C-528C-88E3704D3F3B}"/>
              </a:ext>
            </a:extLst>
          </p:cNvPr>
          <p:cNvGrpSpPr/>
          <p:nvPr/>
        </p:nvGrpSpPr>
        <p:grpSpPr>
          <a:xfrm>
            <a:off x="8118378" y="3985172"/>
            <a:ext cx="2092035" cy="1047355"/>
            <a:chOff x="283598" y="1906534"/>
            <a:chExt cx="2092035" cy="10473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681755E-D933-1B0D-4052-C93CDC1DD432}"/>
                </a:ext>
              </a:extLst>
            </p:cNvPr>
            <p:cNvSpPr txBox="1"/>
            <p:nvPr/>
          </p:nvSpPr>
          <p:spPr>
            <a:xfrm>
              <a:off x="283598" y="2190603"/>
              <a:ext cx="209203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EA73555-138C-8B6C-03F4-A285CAE31237}"/>
                </a:ext>
              </a:extLst>
            </p:cNvPr>
            <p:cNvSpPr txBox="1"/>
            <p:nvPr/>
          </p:nvSpPr>
          <p:spPr>
            <a:xfrm>
              <a:off x="584931" y="1906534"/>
              <a:ext cx="14893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5892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33D0D6DF-ED04-BE6A-6946-FF457E6FD3D3}"/>
              </a:ext>
            </a:extLst>
          </p:cNvPr>
          <p:cNvSpPr txBox="1"/>
          <p:nvPr/>
        </p:nvSpPr>
        <p:spPr>
          <a:xfrm>
            <a:off x="359384" y="168482"/>
            <a:ext cx="6142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F85728-0892-3B82-41F1-D5D701145EF6}"/>
              </a:ext>
            </a:extLst>
          </p:cNvPr>
          <p:cNvSpPr txBox="1"/>
          <p:nvPr/>
        </p:nvSpPr>
        <p:spPr>
          <a:xfrm>
            <a:off x="1113167" y="230912"/>
            <a:ext cx="25528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pic>
        <p:nvPicPr>
          <p:cNvPr id="116" name="图形 115">
            <a:extLst>
              <a:ext uri="{FF2B5EF4-FFF2-40B4-BE49-F238E27FC236}">
                <a16:creationId xmlns:a16="http://schemas.microsoft.com/office/drawing/2014/main" id="{4B1145DE-8876-4250-A53C-6FF8E9D9B1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80744" y="1934214"/>
            <a:ext cx="506220" cy="506220"/>
          </a:xfrm>
          <a:prstGeom prst="rect">
            <a:avLst/>
          </a:prstGeom>
        </p:spPr>
      </p:pic>
      <p:pic>
        <p:nvPicPr>
          <p:cNvPr id="117" name="图形 116" descr="D:\51PPT模板网\51pptmoban.com\图片.jpg">
            <a:extLst>
              <a:ext uri="{FF2B5EF4-FFF2-40B4-BE49-F238E27FC236}">
                <a16:creationId xmlns:a16="http://schemas.microsoft.com/office/drawing/2014/main" id="{C07A58F1-B38E-4F74-ABE8-2D83368F2C9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84121" y="1885890"/>
            <a:ext cx="522727" cy="522727"/>
          </a:xfrm>
          <a:prstGeom prst="rect">
            <a:avLst/>
          </a:prstGeom>
        </p:spPr>
      </p:pic>
      <p:pic>
        <p:nvPicPr>
          <p:cNvPr id="118" name="图形 117" descr="D:\51PPT模板网\51pptmoban.com\图片.jpg">
            <a:extLst>
              <a:ext uri="{FF2B5EF4-FFF2-40B4-BE49-F238E27FC236}">
                <a16:creationId xmlns:a16="http://schemas.microsoft.com/office/drawing/2014/main" id="{54A876F1-4A68-47F3-A941-1572BC790B4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876817" y="1887706"/>
            <a:ext cx="522727" cy="522727"/>
          </a:xfrm>
          <a:prstGeom prst="rect">
            <a:avLst/>
          </a:prstGeom>
        </p:spPr>
      </p:pic>
      <p:pic>
        <p:nvPicPr>
          <p:cNvPr id="119" name="图形 118">
            <a:extLst>
              <a:ext uri="{FF2B5EF4-FFF2-40B4-BE49-F238E27FC236}">
                <a16:creationId xmlns:a16="http://schemas.microsoft.com/office/drawing/2014/main" id="{BC1B57C7-1C0E-40B0-8679-E431C015E4A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900041" y="1928191"/>
            <a:ext cx="390670" cy="522727"/>
          </a:xfrm>
          <a:prstGeom prst="rect">
            <a:avLst/>
          </a:prstGeom>
        </p:spPr>
      </p:pic>
      <p:pic>
        <p:nvPicPr>
          <p:cNvPr id="120" name="图形 119" descr="D:\51PPT模板网\51pptmoban.com\图片.jpg">
            <a:extLst>
              <a:ext uri="{FF2B5EF4-FFF2-40B4-BE49-F238E27FC236}">
                <a16:creationId xmlns:a16="http://schemas.microsoft.com/office/drawing/2014/main" id="{F89D1790-5F1F-49A3-B5C1-D0665C7D0A1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755788" y="1890693"/>
            <a:ext cx="528229" cy="528229"/>
          </a:xfrm>
          <a:prstGeom prst="rect">
            <a:avLst/>
          </a:prstGeom>
        </p:spPr>
      </p:pic>
      <p:cxnSp>
        <p:nvCxnSpPr>
          <p:cNvPr id="67" name="Straight Connector 4">
            <a:extLst>
              <a:ext uri="{FF2B5EF4-FFF2-40B4-BE49-F238E27FC236}">
                <a16:creationId xmlns:a16="http://schemas.microsoft.com/office/drawing/2014/main" id="{206B92F7-9774-4708-84B0-B1B169ED3C0B}"/>
              </a:ext>
            </a:extLst>
          </p:cNvPr>
          <p:cNvCxnSpPr/>
          <p:nvPr/>
        </p:nvCxnSpPr>
        <p:spPr>
          <a:xfrm>
            <a:off x="3041783" y="1703730"/>
            <a:ext cx="0" cy="1639957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68" name="Straight Connector 5">
            <a:extLst>
              <a:ext uri="{FF2B5EF4-FFF2-40B4-BE49-F238E27FC236}">
                <a16:creationId xmlns:a16="http://schemas.microsoft.com/office/drawing/2014/main" id="{EB284D76-DCD5-4F77-A08D-5552B2CADF2D}"/>
              </a:ext>
            </a:extLst>
          </p:cNvPr>
          <p:cNvCxnSpPr/>
          <p:nvPr/>
        </p:nvCxnSpPr>
        <p:spPr>
          <a:xfrm>
            <a:off x="1405572" y="2694335"/>
            <a:ext cx="1264114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71" name="Straight Connector 8">
            <a:extLst>
              <a:ext uri="{FF2B5EF4-FFF2-40B4-BE49-F238E27FC236}">
                <a16:creationId xmlns:a16="http://schemas.microsoft.com/office/drawing/2014/main" id="{2C87E902-9B7F-4089-9988-DBAA3DC1E7F4}"/>
              </a:ext>
            </a:extLst>
          </p:cNvPr>
          <p:cNvCxnSpPr/>
          <p:nvPr/>
        </p:nvCxnSpPr>
        <p:spPr>
          <a:xfrm>
            <a:off x="5064615" y="1703730"/>
            <a:ext cx="0" cy="1639957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72" name="Straight Connector 9">
            <a:extLst>
              <a:ext uri="{FF2B5EF4-FFF2-40B4-BE49-F238E27FC236}">
                <a16:creationId xmlns:a16="http://schemas.microsoft.com/office/drawing/2014/main" id="{B0C61A7E-3C46-47E1-BE35-D958D4F51DD8}"/>
              </a:ext>
            </a:extLst>
          </p:cNvPr>
          <p:cNvCxnSpPr/>
          <p:nvPr/>
        </p:nvCxnSpPr>
        <p:spPr>
          <a:xfrm>
            <a:off x="3435957" y="2694335"/>
            <a:ext cx="1264114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74" name="Straight Connector 11">
            <a:extLst>
              <a:ext uri="{FF2B5EF4-FFF2-40B4-BE49-F238E27FC236}">
                <a16:creationId xmlns:a16="http://schemas.microsoft.com/office/drawing/2014/main" id="{BFD5CDB2-AD1B-4914-BEC6-6B7691D8D4D0}"/>
              </a:ext>
            </a:extLst>
          </p:cNvPr>
          <p:cNvCxnSpPr/>
          <p:nvPr/>
        </p:nvCxnSpPr>
        <p:spPr>
          <a:xfrm>
            <a:off x="7087447" y="1703730"/>
            <a:ext cx="0" cy="1639957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75" name="Straight Connector 12">
            <a:extLst>
              <a:ext uri="{FF2B5EF4-FFF2-40B4-BE49-F238E27FC236}">
                <a16:creationId xmlns:a16="http://schemas.microsoft.com/office/drawing/2014/main" id="{A7A2D190-8796-4EE6-839E-6B5F2BB76BAD}"/>
              </a:ext>
            </a:extLst>
          </p:cNvPr>
          <p:cNvCxnSpPr/>
          <p:nvPr/>
        </p:nvCxnSpPr>
        <p:spPr>
          <a:xfrm>
            <a:off x="5440487" y="2694335"/>
            <a:ext cx="1264114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77" name="Straight Connector 14">
            <a:extLst>
              <a:ext uri="{FF2B5EF4-FFF2-40B4-BE49-F238E27FC236}">
                <a16:creationId xmlns:a16="http://schemas.microsoft.com/office/drawing/2014/main" id="{75C701DC-C3E7-4004-9489-83F0A4F5C468}"/>
              </a:ext>
            </a:extLst>
          </p:cNvPr>
          <p:cNvCxnSpPr/>
          <p:nvPr/>
        </p:nvCxnSpPr>
        <p:spPr>
          <a:xfrm>
            <a:off x="9103305" y="1703730"/>
            <a:ext cx="0" cy="1639957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78" name="Straight Connector 15">
            <a:extLst>
              <a:ext uri="{FF2B5EF4-FFF2-40B4-BE49-F238E27FC236}">
                <a16:creationId xmlns:a16="http://schemas.microsoft.com/office/drawing/2014/main" id="{D7F19A34-7FED-4A1D-BFEC-B98CD149A6EB}"/>
              </a:ext>
            </a:extLst>
          </p:cNvPr>
          <p:cNvCxnSpPr/>
          <p:nvPr/>
        </p:nvCxnSpPr>
        <p:spPr>
          <a:xfrm>
            <a:off x="7470872" y="2694335"/>
            <a:ext cx="1264114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81" name="Straight Connector 18">
            <a:extLst>
              <a:ext uri="{FF2B5EF4-FFF2-40B4-BE49-F238E27FC236}">
                <a16:creationId xmlns:a16="http://schemas.microsoft.com/office/drawing/2014/main" id="{A29D7EEA-78C4-4D80-BA16-E5AFE0441D23}"/>
              </a:ext>
            </a:extLst>
          </p:cNvPr>
          <p:cNvCxnSpPr/>
          <p:nvPr/>
        </p:nvCxnSpPr>
        <p:spPr>
          <a:xfrm>
            <a:off x="9519324" y="2694335"/>
            <a:ext cx="1264114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/>
        </p:spPr>
      </p:cxnSp>
      <p:sp>
        <p:nvSpPr>
          <p:cNvPr id="90" name="TextBox 28">
            <a:extLst>
              <a:ext uri="{FF2B5EF4-FFF2-40B4-BE49-F238E27FC236}">
                <a16:creationId xmlns:a16="http://schemas.microsoft.com/office/drawing/2014/main" id="{CE2E40C3-4D41-45CD-A992-AD7A865102FB}"/>
              </a:ext>
            </a:extLst>
          </p:cNvPr>
          <p:cNvSpPr txBox="1"/>
          <p:nvPr/>
        </p:nvSpPr>
        <p:spPr>
          <a:xfrm>
            <a:off x="1514439" y="2855659"/>
            <a:ext cx="10310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50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pPr algn="ctr"/>
            <a:r>
              <a:rPr lang="zh-CN" altLang="en-US" sz="1600" spc="0" dirty="0"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id-ID" sz="1600" spc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1" name="TextBox 29">
            <a:extLst>
              <a:ext uri="{FF2B5EF4-FFF2-40B4-BE49-F238E27FC236}">
                <a16:creationId xmlns:a16="http://schemas.microsoft.com/office/drawing/2014/main" id="{90924141-AA46-4310-AE19-DFC35C3789CA}"/>
              </a:ext>
            </a:extLst>
          </p:cNvPr>
          <p:cNvSpPr txBox="1"/>
          <p:nvPr/>
        </p:nvSpPr>
        <p:spPr>
          <a:xfrm>
            <a:off x="3599406" y="2855659"/>
            <a:ext cx="8892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id-ID" altLang="zh-CN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6" name="TextBox 34">
            <a:extLst>
              <a:ext uri="{FF2B5EF4-FFF2-40B4-BE49-F238E27FC236}">
                <a16:creationId xmlns:a16="http://schemas.microsoft.com/office/drawing/2014/main" id="{993A4A81-D8F3-43E6-BA3F-1D9B6FFE77F8}"/>
              </a:ext>
            </a:extLst>
          </p:cNvPr>
          <p:cNvSpPr txBox="1"/>
          <p:nvPr/>
        </p:nvSpPr>
        <p:spPr>
          <a:xfrm>
            <a:off x="5618751" y="2855659"/>
            <a:ext cx="8892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id-ID" altLang="zh-CN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7" name="TextBox 35">
            <a:extLst>
              <a:ext uri="{FF2B5EF4-FFF2-40B4-BE49-F238E27FC236}">
                <a16:creationId xmlns:a16="http://schemas.microsoft.com/office/drawing/2014/main" id="{8F4F8C6C-8FD0-4FB6-B7DF-248BAEFDEF27}"/>
              </a:ext>
            </a:extLst>
          </p:cNvPr>
          <p:cNvSpPr txBox="1"/>
          <p:nvPr/>
        </p:nvSpPr>
        <p:spPr>
          <a:xfrm>
            <a:off x="7641584" y="2855659"/>
            <a:ext cx="8892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id-ID" altLang="zh-CN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3" name="TextBox 41">
            <a:extLst>
              <a:ext uri="{FF2B5EF4-FFF2-40B4-BE49-F238E27FC236}">
                <a16:creationId xmlns:a16="http://schemas.microsoft.com/office/drawing/2014/main" id="{8A1113AF-7011-49D2-9816-6828BE56BD49}"/>
              </a:ext>
            </a:extLst>
          </p:cNvPr>
          <p:cNvSpPr txBox="1"/>
          <p:nvPr/>
        </p:nvSpPr>
        <p:spPr>
          <a:xfrm>
            <a:off x="9657725" y="2855659"/>
            <a:ext cx="8892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id-ID" altLang="zh-CN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4" name="Rectangle 42">
            <a:extLst>
              <a:ext uri="{FF2B5EF4-FFF2-40B4-BE49-F238E27FC236}">
                <a16:creationId xmlns:a16="http://schemas.microsoft.com/office/drawing/2014/main" id="{C533161F-B1CD-4922-9E97-555BE545EBFD}"/>
              </a:ext>
            </a:extLst>
          </p:cNvPr>
          <p:cNvSpPr/>
          <p:nvPr/>
        </p:nvSpPr>
        <p:spPr>
          <a:xfrm>
            <a:off x="1018951" y="3333514"/>
            <a:ext cx="2015858" cy="95486"/>
          </a:xfrm>
          <a:prstGeom prst="rect">
            <a:avLst/>
          </a:prstGeom>
          <a:solidFill>
            <a:srgbClr val="27C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 sz="1465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5" name="Rectangle 43">
            <a:extLst>
              <a:ext uri="{FF2B5EF4-FFF2-40B4-BE49-F238E27FC236}">
                <a16:creationId xmlns:a16="http://schemas.microsoft.com/office/drawing/2014/main" id="{9AB91069-0521-4B03-9974-9451F7EAC2E9}"/>
              </a:ext>
            </a:extLst>
          </p:cNvPr>
          <p:cNvSpPr/>
          <p:nvPr/>
        </p:nvSpPr>
        <p:spPr>
          <a:xfrm>
            <a:off x="3041783" y="3333514"/>
            <a:ext cx="2029806" cy="95486"/>
          </a:xfrm>
          <a:prstGeom prst="rect">
            <a:avLst/>
          </a:prstGeom>
          <a:solidFill>
            <a:srgbClr val="FCA7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 sz="1465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6" name="Rectangle 44">
            <a:extLst>
              <a:ext uri="{FF2B5EF4-FFF2-40B4-BE49-F238E27FC236}">
                <a16:creationId xmlns:a16="http://schemas.microsoft.com/office/drawing/2014/main" id="{E450BFB9-70FB-4636-95E1-CC4DEADD077C}"/>
              </a:ext>
            </a:extLst>
          </p:cNvPr>
          <p:cNvSpPr/>
          <p:nvPr/>
        </p:nvSpPr>
        <p:spPr>
          <a:xfrm>
            <a:off x="5064615" y="3333514"/>
            <a:ext cx="2015858" cy="95486"/>
          </a:xfrm>
          <a:prstGeom prst="rect">
            <a:avLst/>
          </a:prstGeom>
          <a:solidFill>
            <a:srgbClr val="27C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 sz="1465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7" name="Rectangle 45">
            <a:extLst>
              <a:ext uri="{FF2B5EF4-FFF2-40B4-BE49-F238E27FC236}">
                <a16:creationId xmlns:a16="http://schemas.microsoft.com/office/drawing/2014/main" id="{6B15AF6A-E4A9-433E-BE40-A7CF41F75C96}"/>
              </a:ext>
            </a:extLst>
          </p:cNvPr>
          <p:cNvSpPr/>
          <p:nvPr/>
        </p:nvSpPr>
        <p:spPr>
          <a:xfrm>
            <a:off x="7087447" y="3333514"/>
            <a:ext cx="2015858" cy="95486"/>
          </a:xfrm>
          <a:prstGeom prst="rect">
            <a:avLst/>
          </a:prstGeom>
          <a:solidFill>
            <a:srgbClr val="FCA7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 sz="1465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8" name="Rectangle 46">
            <a:extLst>
              <a:ext uri="{FF2B5EF4-FFF2-40B4-BE49-F238E27FC236}">
                <a16:creationId xmlns:a16="http://schemas.microsoft.com/office/drawing/2014/main" id="{3386F1C3-2A37-4573-97B9-BBFDAE2099EC}"/>
              </a:ext>
            </a:extLst>
          </p:cNvPr>
          <p:cNvSpPr/>
          <p:nvPr/>
        </p:nvSpPr>
        <p:spPr>
          <a:xfrm>
            <a:off x="9103305" y="3333514"/>
            <a:ext cx="2015858" cy="95486"/>
          </a:xfrm>
          <a:prstGeom prst="rect">
            <a:avLst/>
          </a:prstGeom>
          <a:solidFill>
            <a:srgbClr val="27C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 sz="1465" b="1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5C8977B5-C50D-49FD-951B-293C037F0001}"/>
              </a:ext>
            </a:extLst>
          </p:cNvPr>
          <p:cNvCxnSpPr/>
          <p:nvPr/>
        </p:nvCxnSpPr>
        <p:spPr>
          <a:xfrm>
            <a:off x="-628650" y="5362575"/>
            <a:ext cx="10884642" cy="0"/>
          </a:xfrm>
          <a:prstGeom prst="line">
            <a:avLst/>
          </a:prstGeom>
          <a:noFill/>
        </p:spPr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1D8184F4-F518-0203-9C22-7F2E77855B65}"/>
              </a:ext>
            </a:extLst>
          </p:cNvPr>
          <p:cNvGrpSpPr/>
          <p:nvPr/>
        </p:nvGrpSpPr>
        <p:grpSpPr>
          <a:xfrm>
            <a:off x="1289169" y="3774404"/>
            <a:ext cx="1489369" cy="1278187"/>
            <a:chOff x="584931" y="1906534"/>
            <a:chExt cx="1489369" cy="127818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77F87BB-3606-7A94-12B7-673B7FFE1585}"/>
                </a:ext>
              </a:extLst>
            </p:cNvPr>
            <p:cNvSpPr txBox="1"/>
            <p:nvPr/>
          </p:nvSpPr>
          <p:spPr>
            <a:xfrm>
              <a:off x="584932" y="2190603"/>
              <a:ext cx="148936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4C2A972-2CC7-8766-8AAC-A71EC4DEEDD6}"/>
                </a:ext>
              </a:extLst>
            </p:cNvPr>
            <p:cNvSpPr txBox="1"/>
            <p:nvPr/>
          </p:nvSpPr>
          <p:spPr>
            <a:xfrm>
              <a:off x="584931" y="1906534"/>
              <a:ext cx="14893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63D42EB-C3AD-F3CE-3DBD-EB430FFACD33}"/>
              </a:ext>
            </a:extLst>
          </p:cNvPr>
          <p:cNvGrpSpPr/>
          <p:nvPr/>
        </p:nvGrpSpPr>
        <p:grpSpPr>
          <a:xfrm>
            <a:off x="3312001" y="3774404"/>
            <a:ext cx="1489369" cy="1278187"/>
            <a:chOff x="584931" y="1906534"/>
            <a:chExt cx="1489369" cy="1278187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90AFDBD-D7B0-8D34-EFE7-4514C071F64E}"/>
                </a:ext>
              </a:extLst>
            </p:cNvPr>
            <p:cNvSpPr txBox="1"/>
            <p:nvPr/>
          </p:nvSpPr>
          <p:spPr>
            <a:xfrm>
              <a:off x="584932" y="2190603"/>
              <a:ext cx="148936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A34D39B-7039-1EFE-F2A4-E561FC6B1A1A}"/>
                </a:ext>
              </a:extLst>
            </p:cNvPr>
            <p:cNvSpPr txBox="1"/>
            <p:nvPr/>
          </p:nvSpPr>
          <p:spPr>
            <a:xfrm>
              <a:off x="584931" y="1906534"/>
              <a:ext cx="14893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070B34F-9698-180A-E755-528B54579D3B}"/>
              </a:ext>
            </a:extLst>
          </p:cNvPr>
          <p:cNvGrpSpPr/>
          <p:nvPr/>
        </p:nvGrpSpPr>
        <p:grpSpPr>
          <a:xfrm>
            <a:off x="5334833" y="3774404"/>
            <a:ext cx="1489369" cy="1278187"/>
            <a:chOff x="584931" y="1906534"/>
            <a:chExt cx="1489369" cy="127818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201FBF8-ABB6-F763-EA02-4083ACF28721}"/>
                </a:ext>
              </a:extLst>
            </p:cNvPr>
            <p:cNvSpPr txBox="1"/>
            <p:nvPr/>
          </p:nvSpPr>
          <p:spPr>
            <a:xfrm>
              <a:off x="584932" y="2190603"/>
              <a:ext cx="148936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4E5270F-8844-36E4-4646-057746D9BE17}"/>
                </a:ext>
              </a:extLst>
            </p:cNvPr>
            <p:cNvSpPr txBox="1"/>
            <p:nvPr/>
          </p:nvSpPr>
          <p:spPr>
            <a:xfrm>
              <a:off x="584931" y="1906534"/>
              <a:ext cx="14893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E17629F-85BA-E8FC-F191-DE8AE57814D9}"/>
              </a:ext>
            </a:extLst>
          </p:cNvPr>
          <p:cNvGrpSpPr/>
          <p:nvPr/>
        </p:nvGrpSpPr>
        <p:grpSpPr>
          <a:xfrm>
            <a:off x="7357665" y="3774404"/>
            <a:ext cx="1489369" cy="1278187"/>
            <a:chOff x="584931" y="1906534"/>
            <a:chExt cx="1489369" cy="127818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CE8E332-0B0D-2792-9263-D992AB4B6C1E}"/>
                </a:ext>
              </a:extLst>
            </p:cNvPr>
            <p:cNvSpPr txBox="1"/>
            <p:nvPr/>
          </p:nvSpPr>
          <p:spPr>
            <a:xfrm>
              <a:off x="584932" y="2190603"/>
              <a:ext cx="148936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C2FD934-4973-3914-855E-F78F22ACD484}"/>
                </a:ext>
              </a:extLst>
            </p:cNvPr>
            <p:cNvSpPr txBox="1"/>
            <p:nvPr/>
          </p:nvSpPr>
          <p:spPr>
            <a:xfrm>
              <a:off x="584931" y="1906534"/>
              <a:ext cx="14893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66CF143-3B4D-6DC9-6416-75F4F88995AA}"/>
              </a:ext>
            </a:extLst>
          </p:cNvPr>
          <p:cNvGrpSpPr/>
          <p:nvPr/>
        </p:nvGrpSpPr>
        <p:grpSpPr>
          <a:xfrm>
            <a:off x="9380497" y="3774404"/>
            <a:ext cx="1489369" cy="1278187"/>
            <a:chOff x="584931" y="1906534"/>
            <a:chExt cx="1489369" cy="1278187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9CF31D7-0E1C-55D2-033D-A44C8867E86B}"/>
                </a:ext>
              </a:extLst>
            </p:cNvPr>
            <p:cNvSpPr txBox="1"/>
            <p:nvPr/>
          </p:nvSpPr>
          <p:spPr>
            <a:xfrm>
              <a:off x="584932" y="2190603"/>
              <a:ext cx="148936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AF175B9-4941-B49A-F95B-8B4414211025}"/>
                </a:ext>
              </a:extLst>
            </p:cNvPr>
            <p:cNvSpPr txBox="1"/>
            <p:nvPr/>
          </p:nvSpPr>
          <p:spPr>
            <a:xfrm>
              <a:off x="584931" y="1906534"/>
              <a:ext cx="14893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5695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33D0D6DF-ED04-BE6A-6946-FF457E6FD3D3}"/>
              </a:ext>
            </a:extLst>
          </p:cNvPr>
          <p:cNvSpPr txBox="1"/>
          <p:nvPr/>
        </p:nvSpPr>
        <p:spPr>
          <a:xfrm>
            <a:off x="359384" y="168482"/>
            <a:ext cx="6142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F85728-0892-3B82-41F1-D5D701145EF6}"/>
              </a:ext>
            </a:extLst>
          </p:cNvPr>
          <p:cNvSpPr txBox="1"/>
          <p:nvPr/>
        </p:nvSpPr>
        <p:spPr>
          <a:xfrm>
            <a:off x="1113167" y="230912"/>
            <a:ext cx="25528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5C8977B5-C50D-49FD-951B-293C037F0001}"/>
              </a:ext>
            </a:extLst>
          </p:cNvPr>
          <p:cNvCxnSpPr/>
          <p:nvPr/>
        </p:nvCxnSpPr>
        <p:spPr>
          <a:xfrm>
            <a:off x="-628650" y="5362575"/>
            <a:ext cx="10884642" cy="0"/>
          </a:xfrm>
          <a:prstGeom prst="line">
            <a:avLst/>
          </a:prstGeom>
          <a:noFill/>
        </p:spPr>
      </p:cxnSp>
      <p:sp>
        <p:nvSpPr>
          <p:cNvPr id="2" name="矩形: 对角圆角 1" descr="D:\51PPT模板网\51pptmoban.com\图片.jpg">
            <a:extLst>
              <a:ext uri="{FF2B5EF4-FFF2-40B4-BE49-F238E27FC236}">
                <a16:creationId xmlns:a16="http://schemas.microsoft.com/office/drawing/2014/main" id="{DC1BE9A9-E8FB-B6AE-9353-3578A4A36EEA}"/>
              </a:ext>
            </a:extLst>
          </p:cNvPr>
          <p:cNvSpPr/>
          <p:nvPr/>
        </p:nvSpPr>
        <p:spPr>
          <a:xfrm flipH="1">
            <a:off x="766761" y="1663718"/>
            <a:ext cx="5329237" cy="1765282"/>
          </a:xfrm>
          <a:prstGeom prst="round2DiagRect">
            <a:avLst>
              <a:gd name="adj1" fmla="val 50000"/>
              <a:gd name="adj2" fmla="val 0"/>
            </a:avLst>
          </a:prstGeom>
          <a:blipFill dpi="0" rotWithShape="1">
            <a:blip r:embed="rId3"/>
            <a:srcRect/>
            <a:tile tx="0" ty="-7239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65" b="1">
              <a:solidFill>
                <a:srgbClr val="FFFFFF"/>
              </a:solidFill>
              <a:latin typeface="Calibri" panose="020F0502020204030204" pitchFamily="34" charset="0"/>
              <a:cs typeface="+mn-ea"/>
            </a:endParaRPr>
          </a:p>
        </p:txBody>
      </p:sp>
      <p:sp>
        <p:nvSpPr>
          <p:cNvPr id="20" name="矩形: 对角圆角 19">
            <a:extLst>
              <a:ext uri="{FF2B5EF4-FFF2-40B4-BE49-F238E27FC236}">
                <a16:creationId xmlns:a16="http://schemas.microsoft.com/office/drawing/2014/main" id="{EDFB884F-086F-225C-C36C-B5EB93725208}"/>
              </a:ext>
            </a:extLst>
          </p:cNvPr>
          <p:cNvSpPr/>
          <p:nvPr/>
        </p:nvSpPr>
        <p:spPr>
          <a:xfrm>
            <a:off x="6095995" y="1663718"/>
            <a:ext cx="5329242" cy="176528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27C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65" b="1">
              <a:solidFill>
                <a:srgbClr val="FFFFFF"/>
              </a:solidFill>
              <a:latin typeface="Calibri" panose="020F0502020204030204" pitchFamily="34" charset="0"/>
              <a:cs typeface="+mn-ea"/>
            </a:endParaRPr>
          </a:p>
        </p:txBody>
      </p:sp>
      <p:sp>
        <p:nvSpPr>
          <p:cNvPr id="21" name="矩形: 对角圆角 20">
            <a:extLst>
              <a:ext uri="{FF2B5EF4-FFF2-40B4-BE49-F238E27FC236}">
                <a16:creationId xmlns:a16="http://schemas.microsoft.com/office/drawing/2014/main" id="{B54DF0A9-629A-53EE-1550-AE0D818F654D}"/>
              </a:ext>
            </a:extLst>
          </p:cNvPr>
          <p:cNvSpPr/>
          <p:nvPr/>
        </p:nvSpPr>
        <p:spPr>
          <a:xfrm flipH="1">
            <a:off x="766761" y="3759218"/>
            <a:ext cx="5329237" cy="176528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CA7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65" b="1">
              <a:solidFill>
                <a:srgbClr val="FFFFFF"/>
              </a:solidFill>
              <a:latin typeface="Calibri" panose="020F0502020204030204" pitchFamily="34" charset="0"/>
              <a:cs typeface="+mn-ea"/>
            </a:endParaRPr>
          </a:p>
        </p:txBody>
      </p:sp>
      <p:sp>
        <p:nvSpPr>
          <p:cNvPr id="22" name="矩形: 对角圆角 21">
            <a:extLst>
              <a:ext uri="{FF2B5EF4-FFF2-40B4-BE49-F238E27FC236}">
                <a16:creationId xmlns:a16="http://schemas.microsoft.com/office/drawing/2014/main" id="{27D6E87E-755A-440C-C294-CB6C4CDF2B8F}"/>
              </a:ext>
            </a:extLst>
          </p:cNvPr>
          <p:cNvSpPr/>
          <p:nvPr/>
        </p:nvSpPr>
        <p:spPr>
          <a:xfrm>
            <a:off x="6095995" y="3759218"/>
            <a:ext cx="5329242" cy="1765282"/>
          </a:xfrm>
          <a:prstGeom prst="round2DiagRect">
            <a:avLst>
              <a:gd name="adj1" fmla="val 50000"/>
              <a:gd name="adj2" fmla="val 0"/>
            </a:avLst>
          </a:prstGeom>
          <a:blipFill dpi="0" rotWithShape="1">
            <a:blip r:embed="rId4"/>
            <a:srcRect/>
            <a:tile tx="0" ty="-9906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65" b="1">
              <a:solidFill>
                <a:srgbClr val="FFFFFF"/>
              </a:solidFill>
              <a:latin typeface="Calibri" panose="020F0502020204030204" pitchFamily="34" charset="0"/>
              <a:cs typeface="+mn-ea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0EB0F3E-D374-26CA-E628-12A9940C1508}"/>
              </a:ext>
            </a:extLst>
          </p:cNvPr>
          <p:cNvGrpSpPr/>
          <p:nvPr/>
        </p:nvGrpSpPr>
        <p:grpSpPr>
          <a:xfrm>
            <a:off x="7524357" y="2138098"/>
            <a:ext cx="2966425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632E0B5-851C-BAEF-B7A8-F89E747EF56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3981506-9DDB-F0A1-F3E8-2D279F690DD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ACBF498-D5A8-8314-0D6A-5C065E0FA824}"/>
              </a:ext>
            </a:extLst>
          </p:cNvPr>
          <p:cNvGrpSpPr/>
          <p:nvPr/>
        </p:nvGrpSpPr>
        <p:grpSpPr>
          <a:xfrm>
            <a:off x="2182791" y="4182798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080265E-A61D-0F7E-4A5A-DBE72A747CB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D53C694-15F5-8CC6-F3B2-BCE13573F3E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3" name="Freeform 170">
            <a:extLst>
              <a:ext uri="{FF2B5EF4-FFF2-40B4-BE49-F238E27FC236}">
                <a16:creationId xmlns:a16="http://schemas.microsoft.com/office/drawing/2014/main" id="{972E42D0-F431-3B71-567C-2F7683278669}"/>
              </a:ext>
            </a:extLst>
          </p:cNvPr>
          <p:cNvSpPr>
            <a:spLocks noEditPoints="1"/>
          </p:cNvSpPr>
          <p:nvPr/>
        </p:nvSpPr>
        <p:spPr bwMode="auto">
          <a:xfrm>
            <a:off x="6696322" y="2346197"/>
            <a:ext cx="577148" cy="608423"/>
          </a:xfrm>
          <a:custGeom>
            <a:avLst/>
            <a:gdLst>
              <a:gd name="T0" fmla="*/ 156 w 203"/>
              <a:gd name="T1" fmla="*/ 26 h 214"/>
              <a:gd name="T2" fmla="*/ 166 w 203"/>
              <a:gd name="T3" fmla="*/ 7 h 214"/>
              <a:gd name="T4" fmla="*/ 138 w 203"/>
              <a:gd name="T5" fmla="*/ 18 h 214"/>
              <a:gd name="T6" fmla="*/ 7 w 203"/>
              <a:gd name="T7" fmla="*/ 145 h 214"/>
              <a:gd name="T8" fmla="*/ 28 w 203"/>
              <a:gd name="T9" fmla="*/ 203 h 214"/>
              <a:gd name="T10" fmla="*/ 28 w 203"/>
              <a:gd name="T11" fmla="*/ 156 h 214"/>
              <a:gd name="T12" fmla="*/ 100 w 203"/>
              <a:gd name="T13" fmla="*/ 104 h 214"/>
              <a:gd name="T14" fmla="*/ 106 w 203"/>
              <a:gd name="T15" fmla="*/ 84 h 214"/>
              <a:gd name="T16" fmla="*/ 80 w 203"/>
              <a:gd name="T17" fmla="*/ 95 h 214"/>
              <a:gd name="T18" fmla="*/ 69 w 203"/>
              <a:gd name="T19" fmla="*/ 91 h 214"/>
              <a:gd name="T20" fmla="*/ 106 w 203"/>
              <a:gd name="T21" fmla="*/ 76 h 214"/>
              <a:gd name="T22" fmla="*/ 121 w 203"/>
              <a:gd name="T23" fmla="*/ 82 h 214"/>
              <a:gd name="T24" fmla="*/ 121 w 203"/>
              <a:gd name="T25" fmla="*/ 18 h 214"/>
              <a:gd name="T26" fmla="*/ 164 w 203"/>
              <a:gd name="T27" fmla="*/ 0 h 214"/>
              <a:gd name="T28" fmla="*/ 166 w 203"/>
              <a:gd name="T29" fmla="*/ 0 h 214"/>
              <a:gd name="T30" fmla="*/ 203 w 203"/>
              <a:gd name="T31" fmla="*/ 18 h 214"/>
              <a:gd name="T32" fmla="*/ 158 w 203"/>
              <a:gd name="T33" fmla="*/ 171 h 214"/>
              <a:gd name="T34" fmla="*/ 145 w 203"/>
              <a:gd name="T35" fmla="*/ 164 h 214"/>
              <a:gd name="T36" fmla="*/ 97 w 203"/>
              <a:gd name="T37" fmla="*/ 192 h 214"/>
              <a:gd name="T38" fmla="*/ 82 w 203"/>
              <a:gd name="T39" fmla="*/ 184 h 214"/>
              <a:gd name="T40" fmla="*/ 35 w 203"/>
              <a:gd name="T41" fmla="*/ 214 h 214"/>
              <a:gd name="T42" fmla="*/ 3 w 203"/>
              <a:gd name="T43" fmla="*/ 199 h 214"/>
              <a:gd name="T44" fmla="*/ 0 w 203"/>
              <a:gd name="T45" fmla="*/ 194 h 214"/>
              <a:gd name="T46" fmla="*/ 0 w 203"/>
              <a:gd name="T47" fmla="*/ 134 h 214"/>
              <a:gd name="T48" fmla="*/ 44 w 203"/>
              <a:gd name="T49" fmla="*/ 117 h 214"/>
              <a:gd name="T50" fmla="*/ 46 w 203"/>
              <a:gd name="T51" fmla="*/ 117 h 214"/>
              <a:gd name="T52" fmla="*/ 82 w 203"/>
              <a:gd name="T53" fmla="*/ 134 h 214"/>
              <a:gd name="T54" fmla="*/ 91 w 203"/>
              <a:gd name="T55" fmla="*/ 181 h 214"/>
              <a:gd name="T56" fmla="*/ 69 w 203"/>
              <a:gd name="T57" fmla="*/ 104 h 214"/>
              <a:gd name="T58" fmla="*/ 63 w 203"/>
              <a:gd name="T59" fmla="*/ 125 h 214"/>
              <a:gd name="T60" fmla="*/ 63 w 203"/>
              <a:gd name="T61" fmla="*/ 93 h 214"/>
              <a:gd name="T62" fmla="*/ 128 w 203"/>
              <a:gd name="T63" fmla="*/ 87 h 214"/>
              <a:gd name="T64" fmla="*/ 145 w 203"/>
              <a:gd name="T65" fmla="*/ 93 h 214"/>
              <a:gd name="T66" fmla="*/ 151 w 203"/>
              <a:gd name="T67" fmla="*/ 160 h 214"/>
              <a:gd name="T68" fmla="*/ 128 w 203"/>
              <a:gd name="T69" fmla="*/ 28 h 214"/>
              <a:gd name="T70" fmla="*/ 128 w 203"/>
              <a:gd name="T71" fmla="*/ 87 h 214"/>
              <a:gd name="T72" fmla="*/ 35 w 203"/>
              <a:gd name="T73" fmla="*/ 145 h 214"/>
              <a:gd name="T74" fmla="*/ 44 w 203"/>
              <a:gd name="T75" fmla="*/ 125 h 214"/>
              <a:gd name="T76" fmla="*/ 18 w 203"/>
              <a:gd name="T77" fmla="*/ 136 h 214"/>
              <a:gd name="T78" fmla="*/ 158 w 203"/>
              <a:gd name="T79" fmla="*/ 33 h 214"/>
              <a:gd name="T80" fmla="*/ 158 w 203"/>
              <a:gd name="T81" fmla="*/ 35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3" h="214">
                <a:moveTo>
                  <a:pt x="138" y="18"/>
                </a:moveTo>
                <a:lnTo>
                  <a:pt x="156" y="26"/>
                </a:lnTo>
                <a:lnTo>
                  <a:pt x="186" y="18"/>
                </a:lnTo>
                <a:lnTo>
                  <a:pt x="166" y="7"/>
                </a:lnTo>
                <a:lnTo>
                  <a:pt x="138" y="18"/>
                </a:lnTo>
                <a:lnTo>
                  <a:pt x="138" y="18"/>
                </a:lnTo>
                <a:close/>
                <a:moveTo>
                  <a:pt x="28" y="156"/>
                </a:moveTo>
                <a:lnTo>
                  <a:pt x="7" y="145"/>
                </a:lnTo>
                <a:lnTo>
                  <a:pt x="7" y="192"/>
                </a:lnTo>
                <a:lnTo>
                  <a:pt x="28" y="203"/>
                </a:lnTo>
                <a:lnTo>
                  <a:pt x="28" y="156"/>
                </a:lnTo>
                <a:lnTo>
                  <a:pt x="28" y="156"/>
                </a:lnTo>
                <a:close/>
                <a:moveTo>
                  <a:pt x="80" y="95"/>
                </a:moveTo>
                <a:lnTo>
                  <a:pt x="100" y="104"/>
                </a:lnTo>
                <a:lnTo>
                  <a:pt x="126" y="93"/>
                </a:lnTo>
                <a:lnTo>
                  <a:pt x="106" y="84"/>
                </a:lnTo>
                <a:lnTo>
                  <a:pt x="80" y="95"/>
                </a:lnTo>
                <a:lnTo>
                  <a:pt x="80" y="95"/>
                </a:lnTo>
                <a:close/>
                <a:moveTo>
                  <a:pt x="63" y="93"/>
                </a:moveTo>
                <a:lnTo>
                  <a:pt x="69" y="91"/>
                </a:lnTo>
                <a:lnTo>
                  <a:pt x="106" y="76"/>
                </a:lnTo>
                <a:lnTo>
                  <a:pt x="106" y="76"/>
                </a:lnTo>
                <a:lnTo>
                  <a:pt x="108" y="76"/>
                </a:lnTo>
                <a:lnTo>
                  <a:pt x="121" y="82"/>
                </a:lnTo>
                <a:lnTo>
                  <a:pt x="121" y="22"/>
                </a:lnTo>
                <a:lnTo>
                  <a:pt x="121" y="18"/>
                </a:lnTo>
                <a:lnTo>
                  <a:pt x="128" y="13"/>
                </a:lnTo>
                <a:lnTo>
                  <a:pt x="164" y="0"/>
                </a:lnTo>
                <a:lnTo>
                  <a:pt x="166" y="0"/>
                </a:lnTo>
                <a:lnTo>
                  <a:pt x="166" y="0"/>
                </a:lnTo>
                <a:lnTo>
                  <a:pt x="197" y="13"/>
                </a:lnTo>
                <a:lnTo>
                  <a:pt x="203" y="18"/>
                </a:lnTo>
                <a:lnTo>
                  <a:pt x="203" y="153"/>
                </a:lnTo>
                <a:lnTo>
                  <a:pt x="158" y="171"/>
                </a:lnTo>
                <a:lnTo>
                  <a:pt x="154" y="169"/>
                </a:lnTo>
                <a:lnTo>
                  <a:pt x="145" y="164"/>
                </a:lnTo>
                <a:lnTo>
                  <a:pt x="145" y="175"/>
                </a:lnTo>
                <a:lnTo>
                  <a:pt x="97" y="192"/>
                </a:lnTo>
                <a:lnTo>
                  <a:pt x="93" y="190"/>
                </a:lnTo>
                <a:lnTo>
                  <a:pt x="82" y="184"/>
                </a:lnTo>
                <a:lnTo>
                  <a:pt x="82" y="197"/>
                </a:lnTo>
                <a:lnTo>
                  <a:pt x="35" y="214"/>
                </a:lnTo>
                <a:lnTo>
                  <a:pt x="31" y="212"/>
                </a:lnTo>
                <a:lnTo>
                  <a:pt x="3" y="199"/>
                </a:lnTo>
                <a:lnTo>
                  <a:pt x="0" y="197"/>
                </a:lnTo>
                <a:lnTo>
                  <a:pt x="0" y="194"/>
                </a:lnTo>
                <a:lnTo>
                  <a:pt x="0" y="141"/>
                </a:lnTo>
                <a:lnTo>
                  <a:pt x="0" y="134"/>
                </a:lnTo>
                <a:lnTo>
                  <a:pt x="7" y="132"/>
                </a:lnTo>
                <a:lnTo>
                  <a:pt x="44" y="117"/>
                </a:lnTo>
                <a:lnTo>
                  <a:pt x="44" y="117"/>
                </a:lnTo>
                <a:lnTo>
                  <a:pt x="46" y="117"/>
                </a:lnTo>
                <a:lnTo>
                  <a:pt x="74" y="132"/>
                </a:lnTo>
                <a:lnTo>
                  <a:pt x="82" y="134"/>
                </a:lnTo>
                <a:lnTo>
                  <a:pt x="82" y="177"/>
                </a:lnTo>
                <a:lnTo>
                  <a:pt x="91" y="181"/>
                </a:lnTo>
                <a:lnTo>
                  <a:pt x="91" y="115"/>
                </a:lnTo>
                <a:lnTo>
                  <a:pt x="69" y="104"/>
                </a:lnTo>
                <a:lnTo>
                  <a:pt x="69" y="130"/>
                </a:lnTo>
                <a:lnTo>
                  <a:pt x="63" y="125"/>
                </a:lnTo>
                <a:lnTo>
                  <a:pt x="63" y="100"/>
                </a:lnTo>
                <a:lnTo>
                  <a:pt x="63" y="93"/>
                </a:lnTo>
                <a:lnTo>
                  <a:pt x="63" y="93"/>
                </a:lnTo>
                <a:close/>
                <a:moveTo>
                  <a:pt x="128" y="87"/>
                </a:moveTo>
                <a:lnTo>
                  <a:pt x="136" y="91"/>
                </a:lnTo>
                <a:lnTo>
                  <a:pt x="145" y="93"/>
                </a:lnTo>
                <a:lnTo>
                  <a:pt x="145" y="156"/>
                </a:lnTo>
                <a:lnTo>
                  <a:pt x="151" y="160"/>
                </a:lnTo>
                <a:lnTo>
                  <a:pt x="151" y="39"/>
                </a:lnTo>
                <a:lnTo>
                  <a:pt x="128" y="28"/>
                </a:lnTo>
                <a:lnTo>
                  <a:pt x="128" y="87"/>
                </a:lnTo>
                <a:lnTo>
                  <a:pt x="128" y="87"/>
                </a:lnTo>
                <a:close/>
                <a:moveTo>
                  <a:pt x="18" y="136"/>
                </a:moveTo>
                <a:lnTo>
                  <a:pt x="35" y="145"/>
                </a:lnTo>
                <a:lnTo>
                  <a:pt x="65" y="134"/>
                </a:lnTo>
                <a:lnTo>
                  <a:pt x="44" y="125"/>
                </a:lnTo>
                <a:lnTo>
                  <a:pt x="18" y="136"/>
                </a:lnTo>
                <a:lnTo>
                  <a:pt x="18" y="136"/>
                </a:lnTo>
                <a:close/>
                <a:moveTo>
                  <a:pt x="158" y="35"/>
                </a:moveTo>
                <a:lnTo>
                  <a:pt x="158" y="33"/>
                </a:lnTo>
                <a:lnTo>
                  <a:pt x="158" y="35"/>
                </a:lnTo>
                <a:lnTo>
                  <a:pt x="158" y="35"/>
                </a:lnTo>
                <a:lnTo>
                  <a:pt x="158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Freeform 172" descr="D:\51PPT模板网\51pptmoban.com\图片.jpg">
            <a:extLst>
              <a:ext uri="{FF2B5EF4-FFF2-40B4-BE49-F238E27FC236}">
                <a16:creationId xmlns:a16="http://schemas.microsoft.com/office/drawing/2014/main" id="{E344C393-A128-1E6F-A711-AD2208833170}"/>
              </a:ext>
            </a:extLst>
          </p:cNvPr>
          <p:cNvSpPr>
            <a:spLocks noEditPoints="1"/>
          </p:cNvSpPr>
          <p:nvPr/>
        </p:nvSpPr>
        <p:spPr bwMode="auto">
          <a:xfrm>
            <a:off x="1363977" y="4270223"/>
            <a:ext cx="545876" cy="579992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02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33D0D6DF-ED04-BE6A-6946-FF457E6FD3D3}"/>
              </a:ext>
            </a:extLst>
          </p:cNvPr>
          <p:cNvSpPr txBox="1"/>
          <p:nvPr/>
        </p:nvSpPr>
        <p:spPr>
          <a:xfrm>
            <a:off x="359384" y="168482"/>
            <a:ext cx="6142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F85728-0892-3B82-41F1-D5D701145EF6}"/>
              </a:ext>
            </a:extLst>
          </p:cNvPr>
          <p:cNvSpPr txBox="1"/>
          <p:nvPr/>
        </p:nvSpPr>
        <p:spPr>
          <a:xfrm>
            <a:off x="1113167" y="230912"/>
            <a:ext cx="25528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41" name="组合 40" descr="D:\51PPT模板网\51pptmoban.com\图片.jpg">
            <a:extLst>
              <a:ext uri="{FF2B5EF4-FFF2-40B4-BE49-F238E27FC236}">
                <a16:creationId xmlns:a16="http://schemas.microsoft.com/office/drawing/2014/main" id="{78BEA395-61FB-4229-BBE2-4CB399397C1C}"/>
              </a:ext>
            </a:extLst>
          </p:cNvPr>
          <p:cNvGrpSpPr/>
          <p:nvPr/>
        </p:nvGrpSpPr>
        <p:grpSpPr>
          <a:xfrm>
            <a:off x="1917393" y="1444967"/>
            <a:ext cx="523428" cy="4417670"/>
            <a:chOff x="1608789" y="673584"/>
            <a:chExt cx="649100" cy="5478328"/>
          </a:xfrm>
        </p:grpSpPr>
        <p:sp>
          <p:nvSpPr>
            <p:cNvPr id="42" name="íṩ1ïḍê">
              <a:extLst>
                <a:ext uri="{FF2B5EF4-FFF2-40B4-BE49-F238E27FC236}">
                  <a16:creationId xmlns:a16="http://schemas.microsoft.com/office/drawing/2014/main" id="{D7210948-6016-4520-9464-8BDFC5F46475}"/>
                </a:ext>
              </a:extLst>
            </p:cNvPr>
            <p:cNvSpPr/>
            <p:nvPr/>
          </p:nvSpPr>
          <p:spPr bwMode="auto">
            <a:xfrm rot="10800000">
              <a:off x="1637799" y="673584"/>
              <a:ext cx="593497" cy="556311"/>
            </a:xfrm>
            <a:custGeom>
              <a:avLst/>
              <a:gdLst>
                <a:gd name="T0" fmla="*/ 312 w 312"/>
                <a:gd name="T1" fmla="*/ 254 h 300"/>
                <a:gd name="T2" fmla="*/ 266 w 312"/>
                <a:gd name="T3" fmla="*/ 300 h 300"/>
                <a:gd name="T4" fmla="*/ 47 w 312"/>
                <a:gd name="T5" fmla="*/ 300 h 300"/>
                <a:gd name="T6" fmla="*/ 1 w 312"/>
                <a:gd name="T7" fmla="*/ 254 h 300"/>
                <a:gd name="T8" fmla="*/ 0 w 312"/>
                <a:gd name="T9" fmla="*/ 46 h 300"/>
                <a:gd name="T10" fmla="*/ 47 w 312"/>
                <a:gd name="T11" fmla="*/ 0 h 300"/>
                <a:gd name="T12" fmla="*/ 265 w 312"/>
                <a:gd name="T13" fmla="*/ 0 h 300"/>
                <a:gd name="T14" fmla="*/ 312 w 312"/>
                <a:gd name="T15" fmla="*/ 46 h 300"/>
                <a:gd name="T16" fmla="*/ 312 w 312"/>
                <a:gd name="T17" fmla="*/ 25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2" h="300">
                  <a:moveTo>
                    <a:pt x="312" y="254"/>
                  </a:moveTo>
                  <a:cubicBezTo>
                    <a:pt x="312" y="279"/>
                    <a:pt x="291" y="300"/>
                    <a:pt x="26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21" y="300"/>
                    <a:pt x="1" y="279"/>
                    <a:pt x="1" y="25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91" y="0"/>
                    <a:pt x="312" y="20"/>
                    <a:pt x="312" y="46"/>
                  </a:cubicBezTo>
                  <a:lnTo>
                    <a:pt x="312" y="254"/>
                  </a:lnTo>
                  <a:close/>
                </a:path>
              </a:pathLst>
            </a:cu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ïşḷíḓé">
              <a:extLst>
                <a:ext uri="{FF2B5EF4-FFF2-40B4-BE49-F238E27FC236}">
                  <a16:creationId xmlns:a16="http://schemas.microsoft.com/office/drawing/2014/main" id="{46C5578D-DE8F-4053-92BA-B1CCAB3A1C93}"/>
                </a:ext>
              </a:extLst>
            </p:cNvPr>
            <p:cNvSpPr/>
            <p:nvPr/>
          </p:nvSpPr>
          <p:spPr bwMode="auto">
            <a:xfrm rot="10800000">
              <a:off x="1641426" y="5263954"/>
              <a:ext cx="589871" cy="887958"/>
            </a:xfrm>
            <a:custGeom>
              <a:avLst/>
              <a:gdLst>
                <a:gd name="T0" fmla="*/ 2 w 488"/>
                <a:gd name="T1" fmla="*/ 663 h 747"/>
                <a:gd name="T2" fmla="*/ 244 w 488"/>
                <a:gd name="T3" fmla="*/ 0 h 747"/>
                <a:gd name="T4" fmla="*/ 488 w 488"/>
                <a:gd name="T5" fmla="*/ 663 h 747"/>
                <a:gd name="T6" fmla="*/ 400 w 488"/>
                <a:gd name="T7" fmla="*/ 747 h 747"/>
                <a:gd name="T8" fmla="*/ 0 w 488"/>
                <a:gd name="T9" fmla="*/ 680 h 747"/>
                <a:gd name="T10" fmla="*/ 2 w 488"/>
                <a:gd name="T11" fmla="*/ 663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747">
                  <a:moveTo>
                    <a:pt x="2" y="663"/>
                  </a:moveTo>
                  <a:lnTo>
                    <a:pt x="244" y="0"/>
                  </a:lnTo>
                  <a:lnTo>
                    <a:pt x="488" y="663"/>
                  </a:lnTo>
                  <a:lnTo>
                    <a:pt x="400" y="747"/>
                  </a:lnTo>
                  <a:lnTo>
                    <a:pt x="0" y="680"/>
                  </a:lnTo>
                  <a:lnTo>
                    <a:pt x="2" y="663"/>
                  </a:ln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ïŝlîḋè">
              <a:extLst>
                <a:ext uri="{FF2B5EF4-FFF2-40B4-BE49-F238E27FC236}">
                  <a16:creationId xmlns:a16="http://schemas.microsoft.com/office/drawing/2014/main" id="{460B2EF6-B98B-4C51-BD00-8124E212CAFA}"/>
                </a:ext>
              </a:extLst>
            </p:cNvPr>
            <p:cNvSpPr/>
            <p:nvPr/>
          </p:nvSpPr>
          <p:spPr bwMode="auto">
            <a:xfrm rot="10800000">
              <a:off x="1641426" y="5263954"/>
              <a:ext cx="589871" cy="887958"/>
            </a:xfrm>
            <a:custGeom>
              <a:avLst/>
              <a:gdLst>
                <a:gd name="T0" fmla="*/ 2 w 488"/>
                <a:gd name="T1" fmla="*/ 663 h 747"/>
                <a:gd name="T2" fmla="*/ 244 w 488"/>
                <a:gd name="T3" fmla="*/ 0 h 747"/>
                <a:gd name="T4" fmla="*/ 488 w 488"/>
                <a:gd name="T5" fmla="*/ 663 h 747"/>
                <a:gd name="T6" fmla="*/ 400 w 488"/>
                <a:gd name="T7" fmla="*/ 747 h 747"/>
                <a:gd name="T8" fmla="*/ 0 w 488"/>
                <a:gd name="T9" fmla="*/ 68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747">
                  <a:moveTo>
                    <a:pt x="2" y="663"/>
                  </a:moveTo>
                  <a:lnTo>
                    <a:pt x="244" y="0"/>
                  </a:lnTo>
                  <a:lnTo>
                    <a:pt x="488" y="663"/>
                  </a:lnTo>
                  <a:lnTo>
                    <a:pt x="400" y="747"/>
                  </a:lnTo>
                  <a:lnTo>
                    <a:pt x="0" y="6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îsľiḍé">
              <a:extLst>
                <a:ext uri="{FF2B5EF4-FFF2-40B4-BE49-F238E27FC236}">
                  <a16:creationId xmlns:a16="http://schemas.microsoft.com/office/drawing/2014/main" id="{B37137AC-50F8-4EEB-89BA-A61BEBCD8650}"/>
                </a:ext>
              </a:extLst>
            </p:cNvPr>
            <p:cNvSpPr/>
            <p:nvPr/>
          </p:nvSpPr>
          <p:spPr bwMode="auto">
            <a:xfrm rot="10800000">
              <a:off x="1816695" y="1296462"/>
              <a:ext cx="218783" cy="4132721"/>
            </a:xfrm>
            <a:custGeom>
              <a:avLst/>
              <a:gdLst>
                <a:gd name="T0" fmla="*/ 105 w 105"/>
                <a:gd name="T1" fmla="*/ 2006 h 2053"/>
                <a:gd name="T2" fmla="*/ 58 w 105"/>
                <a:gd name="T3" fmla="*/ 2053 h 2053"/>
                <a:gd name="T4" fmla="*/ 47 w 105"/>
                <a:gd name="T5" fmla="*/ 2053 h 2053"/>
                <a:gd name="T6" fmla="*/ 1 w 105"/>
                <a:gd name="T7" fmla="*/ 2006 h 2053"/>
                <a:gd name="T8" fmla="*/ 0 w 105"/>
                <a:gd name="T9" fmla="*/ 46 h 2053"/>
                <a:gd name="T10" fmla="*/ 46 w 105"/>
                <a:gd name="T11" fmla="*/ 0 h 2053"/>
                <a:gd name="T12" fmla="*/ 57 w 105"/>
                <a:gd name="T13" fmla="*/ 0 h 2053"/>
                <a:gd name="T14" fmla="*/ 104 w 105"/>
                <a:gd name="T15" fmla="*/ 46 h 2053"/>
                <a:gd name="T16" fmla="*/ 105 w 105"/>
                <a:gd name="T17" fmla="*/ 2006 h 2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2053">
                  <a:moveTo>
                    <a:pt x="105" y="2006"/>
                  </a:moveTo>
                  <a:cubicBezTo>
                    <a:pt x="105" y="2032"/>
                    <a:pt x="84" y="2053"/>
                    <a:pt x="58" y="2053"/>
                  </a:cubicBezTo>
                  <a:cubicBezTo>
                    <a:pt x="47" y="2053"/>
                    <a:pt x="47" y="2053"/>
                    <a:pt x="47" y="2053"/>
                  </a:cubicBezTo>
                  <a:cubicBezTo>
                    <a:pt x="21" y="2053"/>
                    <a:pt x="1" y="2032"/>
                    <a:pt x="1" y="200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0"/>
                    <a:pt x="21" y="0"/>
                    <a:pt x="4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83" y="0"/>
                    <a:pt x="104" y="20"/>
                    <a:pt x="104" y="46"/>
                  </a:cubicBezTo>
                  <a:lnTo>
                    <a:pt x="105" y="2006"/>
                  </a:ln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ïṡḷîḋè">
              <a:extLst>
                <a:ext uri="{FF2B5EF4-FFF2-40B4-BE49-F238E27FC236}">
                  <a16:creationId xmlns:a16="http://schemas.microsoft.com/office/drawing/2014/main" id="{5D5D7E86-12B7-4A14-AC3F-C942E0EC92AB}"/>
                </a:ext>
              </a:extLst>
            </p:cNvPr>
            <p:cNvSpPr/>
            <p:nvPr/>
          </p:nvSpPr>
          <p:spPr bwMode="auto">
            <a:xfrm rot="10800000">
              <a:off x="1618460" y="1296462"/>
              <a:ext cx="218783" cy="4132721"/>
            </a:xfrm>
            <a:custGeom>
              <a:avLst/>
              <a:gdLst>
                <a:gd name="T0" fmla="*/ 105 w 105"/>
                <a:gd name="T1" fmla="*/ 2006 h 2053"/>
                <a:gd name="T2" fmla="*/ 58 w 105"/>
                <a:gd name="T3" fmla="*/ 2053 h 2053"/>
                <a:gd name="T4" fmla="*/ 47 w 105"/>
                <a:gd name="T5" fmla="*/ 2053 h 2053"/>
                <a:gd name="T6" fmla="*/ 1 w 105"/>
                <a:gd name="T7" fmla="*/ 2006 h 2053"/>
                <a:gd name="T8" fmla="*/ 0 w 105"/>
                <a:gd name="T9" fmla="*/ 46 h 2053"/>
                <a:gd name="T10" fmla="*/ 47 w 105"/>
                <a:gd name="T11" fmla="*/ 0 h 2053"/>
                <a:gd name="T12" fmla="*/ 58 w 105"/>
                <a:gd name="T13" fmla="*/ 0 h 2053"/>
                <a:gd name="T14" fmla="*/ 104 w 105"/>
                <a:gd name="T15" fmla="*/ 46 h 2053"/>
                <a:gd name="T16" fmla="*/ 105 w 105"/>
                <a:gd name="T17" fmla="*/ 2006 h 2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2053">
                  <a:moveTo>
                    <a:pt x="105" y="2006"/>
                  </a:moveTo>
                  <a:cubicBezTo>
                    <a:pt x="105" y="2032"/>
                    <a:pt x="84" y="2053"/>
                    <a:pt x="58" y="2053"/>
                  </a:cubicBezTo>
                  <a:cubicBezTo>
                    <a:pt x="47" y="2053"/>
                    <a:pt x="47" y="2053"/>
                    <a:pt x="47" y="2053"/>
                  </a:cubicBezTo>
                  <a:cubicBezTo>
                    <a:pt x="22" y="2053"/>
                    <a:pt x="1" y="2032"/>
                    <a:pt x="1" y="200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0"/>
                    <a:pt x="21" y="0"/>
                    <a:pt x="47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83" y="0"/>
                    <a:pt x="104" y="20"/>
                    <a:pt x="104" y="46"/>
                  </a:cubicBezTo>
                  <a:lnTo>
                    <a:pt x="105" y="2006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ïṡ1îḑe">
              <a:extLst>
                <a:ext uri="{FF2B5EF4-FFF2-40B4-BE49-F238E27FC236}">
                  <a16:creationId xmlns:a16="http://schemas.microsoft.com/office/drawing/2014/main" id="{A07D2E07-17FA-491B-9196-332EF1A95D0E}"/>
                </a:ext>
              </a:extLst>
            </p:cNvPr>
            <p:cNvSpPr/>
            <p:nvPr/>
          </p:nvSpPr>
          <p:spPr bwMode="auto">
            <a:xfrm rot="10800000">
              <a:off x="2012513" y="1296462"/>
              <a:ext cx="218783" cy="4132721"/>
            </a:xfrm>
            <a:custGeom>
              <a:avLst/>
              <a:gdLst>
                <a:gd name="T0" fmla="*/ 105 w 105"/>
                <a:gd name="T1" fmla="*/ 2006 h 2053"/>
                <a:gd name="T2" fmla="*/ 58 w 105"/>
                <a:gd name="T3" fmla="*/ 2053 h 2053"/>
                <a:gd name="T4" fmla="*/ 47 w 105"/>
                <a:gd name="T5" fmla="*/ 2053 h 2053"/>
                <a:gd name="T6" fmla="*/ 0 w 105"/>
                <a:gd name="T7" fmla="*/ 2006 h 2053"/>
                <a:gd name="T8" fmla="*/ 0 w 105"/>
                <a:gd name="T9" fmla="*/ 46 h 2053"/>
                <a:gd name="T10" fmla="*/ 46 w 105"/>
                <a:gd name="T11" fmla="*/ 0 h 2053"/>
                <a:gd name="T12" fmla="*/ 57 w 105"/>
                <a:gd name="T13" fmla="*/ 0 h 2053"/>
                <a:gd name="T14" fmla="*/ 104 w 105"/>
                <a:gd name="T15" fmla="*/ 46 h 2053"/>
                <a:gd name="T16" fmla="*/ 105 w 105"/>
                <a:gd name="T17" fmla="*/ 2006 h 2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2053">
                  <a:moveTo>
                    <a:pt x="105" y="2006"/>
                  </a:moveTo>
                  <a:cubicBezTo>
                    <a:pt x="105" y="2032"/>
                    <a:pt x="84" y="2053"/>
                    <a:pt x="58" y="2053"/>
                  </a:cubicBezTo>
                  <a:cubicBezTo>
                    <a:pt x="47" y="2053"/>
                    <a:pt x="47" y="2053"/>
                    <a:pt x="47" y="2053"/>
                  </a:cubicBezTo>
                  <a:cubicBezTo>
                    <a:pt x="21" y="2053"/>
                    <a:pt x="0" y="2032"/>
                    <a:pt x="0" y="200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83" y="0"/>
                    <a:pt x="104" y="21"/>
                    <a:pt x="104" y="46"/>
                  </a:cubicBezTo>
                  <a:lnTo>
                    <a:pt x="105" y="2006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ïśḻíḋè">
              <a:extLst>
                <a:ext uri="{FF2B5EF4-FFF2-40B4-BE49-F238E27FC236}">
                  <a16:creationId xmlns:a16="http://schemas.microsoft.com/office/drawing/2014/main" id="{0E263019-C443-4E6E-9A81-992DCB35F36C}"/>
                </a:ext>
              </a:extLst>
            </p:cNvPr>
            <p:cNvSpPr/>
            <p:nvPr/>
          </p:nvSpPr>
          <p:spPr bwMode="auto">
            <a:xfrm rot="10800000">
              <a:off x="1860209" y="5917738"/>
              <a:ext cx="152303" cy="234174"/>
            </a:xfrm>
            <a:custGeom>
              <a:avLst/>
              <a:gdLst>
                <a:gd name="T0" fmla="*/ 40 w 80"/>
                <a:gd name="T1" fmla="*/ 0 h 126"/>
                <a:gd name="T2" fmla="*/ 0 w 80"/>
                <a:gd name="T3" fmla="*/ 110 h 126"/>
                <a:gd name="T4" fmla="*/ 40 w 80"/>
                <a:gd name="T5" fmla="*/ 126 h 126"/>
                <a:gd name="T6" fmla="*/ 80 w 80"/>
                <a:gd name="T7" fmla="*/ 110 h 126"/>
                <a:gd name="T8" fmla="*/ 40 w 80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6">
                  <a:moveTo>
                    <a:pt x="40" y="0"/>
                  </a:moveTo>
                  <a:cubicBezTo>
                    <a:pt x="0" y="110"/>
                    <a:pt x="0" y="110"/>
                    <a:pt x="0" y="110"/>
                  </a:cubicBezTo>
                  <a:cubicBezTo>
                    <a:pt x="0" y="110"/>
                    <a:pt x="11" y="126"/>
                    <a:pt x="40" y="126"/>
                  </a:cubicBezTo>
                  <a:cubicBezTo>
                    <a:pt x="68" y="126"/>
                    <a:pt x="80" y="110"/>
                    <a:pt x="80" y="11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000000">
                <a:lumMod val="50000"/>
                <a:lumOff val="50000"/>
              </a:srgb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ïšḻïḋè">
              <a:extLst>
                <a:ext uri="{FF2B5EF4-FFF2-40B4-BE49-F238E27FC236}">
                  <a16:creationId xmlns:a16="http://schemas.microsoft.com/office/drawing/2014/main" id="{EB039CBD-6D6C-4719-9748-969479DAB6FB}"/>
                </a:ext>
              </a:extLst>
            </p:cNvPr>
            <p:cNvSpPr/>
            <p:nvPr/>
          </p:nvSpPr>
          <p:spPr bwMode="auto">
            <a:xfrm rot="10800000">
              <a:off x="1637799" y="1100326"/>
              <a:ext cx="593497" cy="261514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ïslïḋê">
              <a:extLst>
                <a:ext uri="{FF2B5EF4-FFF2-40B4-BE49-F238E27FC236}">
                  <a16:creationId xmlns:a16="http://schemas.microsoft.com/office/drawing/2014/main" id="{7A9F4F80-04C0-495A-AD06-69A2B099A865}"/>
                </a:ext>
              </a:extLst>
            </p:cNvPr>
            <p:cNvSpPr/>
            <p:nvPr/>
          </p:nvSpPr>
          <p:spPr bwMode="auto">
            <a:xfrm rot="10800000">
              <a:off x="1608789" y="1100326"/>
              <a:ext cx="649100" cy="42793"/>
            </a:xfrm>
            <a:custGeom>
              <a:avLst/>
              <a:gdLst>
                <a:gd name="T0" fmla="*/ 326 w 341"/>
                <a:gd name="T1" fmla="*/ 0 h 23"/>
                <a:gd name="T2" fmla="*/ 15 w 341"/>
                <a:gd name="T3" fmla="*/ 0 h 23"/>
                <a:gd name="T4" fmla="*/ 15 w 341"/>
                <a:gd name="T5" fmla="*/ 23 h 23"/>
                <a:gd name="T6" fmla="*/ 326 w 341"/>
                <a:gd name="T7" fmla="*/ 23 h 23"/>
                <a:gd name="T8" fmla="*/ 326 w 34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23">
                  <a:moveTo>
                    <a:pt x="326" y="0"/>
                  </a:moveTo>
                  <a:cubicBezTo>
                    <a:pt x="222" y="0"/>
                    <a:pt x="119" y="0"/>
                    <a:pt x="15" y="0"/>
                  </a:cubicBezTo>
                  <a:cubicBezTo>
                    <a:pt x="0" y="0"/>
                    <a:pt x="0" y="23"/>
                    <a:pt x="15" y="23"/>
                  </a:cubicBezTo>
                  <a:cubicBezTo>
                    <a:pt x="119" y="23"/>
                    <a:pt x="222" y="23"/>
                    <a:pt x="326" y="23"/>
                  </a:cubicBezTo>
                  <a:cubicBezTo>
                    <a:pt x="341" y="23"/>
                    <a:pt x="341" y="0"/>
                    <a:pt x="326" y="0"/>
                  </a:cubicBezTo>
                  <a:close/>
                </a:path>
              </a:pathLst>
            </a:cu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îṡ1îďe">
              <a:extLst>
                <a:ext uri="{FF2B5EF4-FFF2-40B4-BE49-F238E27FC236}">
                  <a16:creationId xmlns:a16="http://schemas.microsoft.com/office/drawing/2014/main" id="{E08A8B2E-E992-49A8-B900-D2072D60620F}"/>
                </a:ext>
              </a:extLst>
            </p:cNvPr>
            <p:cNvSpPr/>
            <p:nvPr/>
          </p:nvSpPr>
          <p:spPr bwMode="auto">
            <a:xfrm rot="10800000">
              <a:off x="1608789" y="1209687"/>
              <a:ext cx="649100" cy="43982"/>
            </a:xfrm>
            <a:custGeom>
              <a:avLst/>
              <a:gdLst>
                <a:gd name="T0" fmla="*/ 326 w 341"/>
                <a:gd name="T1" fmla="*/ 0 h 24"/>
                <a:gd name="T2" fmla="*/ 15 w 341"/>
                <a:gd name="T3" fmla="*/ 1 h 24"/>
                <a:gd name="T4" fmla="*/ 15 w 341"/>
                <a:gd name="T5" fmla="*/ 24 h 24"/>
                <a:gd name="T6" fmla="*/ 326 w 341"/>
                <a:gd name="T7" fmla="*/ 24 h 24"/>
                <a:gd name="T8" fmla="*/ 326 w 34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24">
                  <a:moveTo>
                    <a:pt x="326" y="0"/>
                  </a:moveTo>
                  <a:cubicBezTo>
                    <a:pt x="222" y="0"/>
                    <a:pt x="119" y="1"/>
                    <a:pt x="15" y="1"/>
                  </a:cubicBezTo>
                  <a:cubicBezTo>
                    <a:pt x="0" y="1"/>
                    <a:pt x="0" y="24"/>
                    <a:pt x="15" y="24"/>
                  </a:cubicBezTo>
                  <a:cubicBezTo>
                    <a:pt x="119" y="24"/>
                    <a:pt x="222" y="24"/>
                    <a:pt x="326" y="24"/>
                  </a:cubicBezTo>
                  <a:cubicBezTo>
                    <a:pt x="341" y="24"/>
                    <a:pt x="341" y="0"/>
                    <a:pt x="326" y="0"/>
                  </a:cubicBezTo>
                  <a:close/>
                </a:path>
              </a:pathLst>
            </a:cu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isḷíḓè">
              <a:extLst>
                <a:ext uri="{FF2B5EF4-FFF2-40B4-BE49-F238E27FC236}">
                  <a16:creationId xmlns:a16="http://schemas.microsoft.com/office/drawing/2014/main" id="{CC07CE46-9E6D-48A2-8233-89A0DD8EDA21}"/>
                </a:ext>
              </a:extLst>
            </p:cNvPr>
            <p:cNvSpPr/>
            <p:nvPr/>
          </p:nvSpPr>
          <p:spPr bwMode="auto">
            <a:xfrm rot="10800000">
              <a:off x="1608789" y="1317858"/>
              <a:ext cx="649100" cy="43982"/>
            </a:xfrm>
            <a:custGeom>
              <a:avLst/>
              <a:gdLst>
                <a:gd name="T0" fmla="*/ 325 w 341"/>
                <a:gd name="T1" fmla="*/ 0 h 24"/>
                <a:gd name="T2" fmla="*/ 15 w 341"/>
                <a:gd name="T3" fmla="*/ 0 h 24"/>
                <a:gd name="T4" fmla="*/ 15 w 341"/>
                <a:gd name="T5" fmla="*/ 24 h 24"/>
                <a:gd name="T6" fmla="*/ 325 w 341"/>
                <a:gd name="T7" fmla="*/ 23 h 24"/>
                <a:gd name="T8" fmla="*/ 325 w 34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24">
                  <a:moveTo>
                    <a:pt x="325" y="0"/>
                  </a:moveTo>
                  <a:cubicBezTo>
                    <a:pt x="222" y="0"/>
                    <a:pt x="119" y="0"/>
                    <a:pt x="15" y="0"/>
                  </a:cubicBezTo>
                  <a:cubicBezTo>
                    <a:pt x="0" y="0"/>
                    <a:pt x="0" y="24"/>
                    <a:pt x="15" y="24"/>
                  </a:cubicBezTo>
                  <a:cubicBezTo>
                    <a:pt x="119" y="24"/>
                    <a:pt x="222" y="24"/>
                    <a:pt x="325" y="23"/>
                  </a:cubicBezTo>
                  <a:cubicBezTo>
                    <a:pt x="341" y="23"/>
                    <a:pt x="341" y="0"/>
                    <a:pt x="325" y="0"/>
                  </a:cubicBezTo>
                  <a:close/>
                </a:path>
              </a:pathLst>
            </a:cu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70CC94E-D834-417B-B346-C08785C7AB58}"/>
              </a:ext>
            </a:extLst>
          </p:cNvPr>
          <p:cNvGrpSpPr/>
          <p:nvPr/>
        </p:nvGrpSpPr>
        <p:grpSpPr>
          <a:xfrm>
            <a:off x="1533471" y="3030791"/>
            <a:ext cx="4200580" cy="553038"/>
            <a:chOff x="1476321" y="3354641"/>
            <a:chExt cx="4200580" cy="553038"/>
          </a:xfrm>
        </p:grpSpPr>
        <p:sp>
          <p:nvSpPr>
            <p:cNvPr id="53" name="î$1iďe">
              <a:extLst>
                <a:ext uri="{FF2B5EF4-FFF2-40B4-BE49-F238E27FC236}">
                  <a16:creationId xmlns:a16="http://schemas.microsoft.com/office/drawing/2014/main" id="{22F6959C-96CF-4A7E-A71B-7E8028F0C50B}"/>
                </a:ext>
              </a:extLst>
            </p:cNvPr>
            <p:cNvSpPr/>
            <p:nvPr/>
          </p:nvSpPr>
          <p:spPr bwMode="auto">
            <a:xfrm>
              <a:off x="1476322" y="3354641"/>
              <a:ext cx="383921" cy="151602"/>
            </a:xfrm>
            <a:custGeom>
              <a:avLst/>
              <a:gdLst>
                <a:gd name="T0" fmla="*/ 166 w 166"/>
                <a:gd name="T1" fmla="*/ 0 h 58"/>
                <a:gd name="T2" fmla="*/ 0 w 166"/>
                <a:gd name="T3" fmla="*/ 29 h 58"/>
                <a:gd name="T4" fmla="*/ 166 w 166"/>
                <a:gd name="T5" fmla="*/ 58 h 58"/>
                <a:gd name="T6" fmla="*/ 166 w 166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58">
                  <a:moveTo>
                    <a:pt x="166" y="0"/>
                  </a:moveTo>
                  <a:cubicBezTo>
                    <a:pt x="74" y="0"/>
                    <a:pt x="0" y="13"/>
                    <a:pt x="0" y="29"/>
                  </a:cubicBezTo>
                  <a:cubicBezTo>
                    <a:pt x="0" y="45"/>
                    <a:pt x="74" y="58"/>
                    <a:pt x="166" y="58"/>
                  </a:cubicBezTo>
                  <a:lnTo>
                    <a:pt x="166" y="0"/>
                  </a:lnTo>
                  <a:close/>
                </a:path>
              </a:pathLst>
            </a:custGeom>
            <a:solidFill>
              <a:srgbClr val="D57D68"/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i="0" u="none" strike="noStrike" kern="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î$ḻidé">
              <a:extLst>
                <a:ext uri="{FF2B5EF4-FFF2-40B4-BE49-F238E27FC236}">
                  <a16:creationId xmlns:a16="http://schemas.microsoft.com/office/drawing/2014/main" id="{29DDDAE5-BFFA-4224-9668-41B809C6818F}"/>
                </a:ext>
              </a:extLst>
            </p:cNvPr>
            <p:cNvSpPr/>
            <p:nvPr/>
          </p:nvSpPr>
          <p:spPr bwMode="auto">
            <a:xfrm>
              <a:off x="1476321" y="3425397"/>
              <a:ext cx="4200580" cy="482282"/>
            </a:xfrm>
            <a:custGeom>
              <a:avLst/>
              <a:gdLst>
                <a:gd name="connsiteX0" fmla="*/ 5763822 w 6003710"/>
                <a:gd name="connsiteY0" fmla="*/ 0 h 482282"/>
                <a:gd name="connsiteX1" fmla="*/ 6003710 w 6003710"/>
                <a:gd name="connsiteY1" fmla="*/ 239887 h 482282"/>
                <a:gd name="connsiteX2" fmla="*/ 5812168 w 6003710"/>
                <a:gd name="connsiteY2" fmla="*/ 474900 h 482282"/>
                <a:gd name="connsiteX3" fmla="*/ 5766307 w 6003710"/>
                <a:gd name="connsiteY3" fmla="*/ 479524 h 482282"/>
                <a:gd name="connsiteX4" fmla="*/ 5766307 w 6003710"/>
                <a:gd name="connsiteY4" fmla="*/ 482282 h 482282"/>
                <a:gd name="connsiteX5" fmla="*/ 0 w 6003710"/>
                <a:gd name="connsiteY5" fmla="*/ 482282 h 482282"/>
                <a:gd name="connsiteX6" fmla="*/ 0 w 6003710"/>
                <a:gd name="connsiteY6" fmla="*/ 2517 h 482282"/>
                <a:gd name="connsiteX7" fmla="*/ 5738854 w 6003710"/>
                <a:gd name="connsiteY7" fmla="*/ 2517 h 482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03710" h="482282">
                  <a:moveTo>
                    <a:pt x="5763822" y="0"/>
                  </a:moveTo>
                  <a:cubicBezTo>
                    <a:pt x="5896308" y="0"/>
                    <a:pt x="6003710" y="107401"/>
                    <a:pt x="6003710" y="239887"/>
                  </a:cubicBezTo>
                  <a:cubicBezTo>
                    <a:pt x="6003710" y="355812"/>
                    <a:pt x="5921481" y="452532"/>
                    <a:pt x="5812168" y="474900"/>
                  </a:cubicBezTo>
                  <a:lnTo>
                    <a:pt x="5766307" y="479524"/>
                  </a:lnTo>
                  <a:lnTo>
                    <a:pt x="5766307" y="482282"/>
                  </a:lnTo>
                  <a:lnTo>
                    <a:pt x="0" y="482282"/>
                  </a:lnTo>
                  <a:lnTo>
                    <a:pt x="0" y="2517"/>
                  </a:lnTo>
                  <a:lnTo>
                    <a:pt x="5738854" y="2517"/>
                  </a:lnTo>
                  <a:close/>
                </a:path>
              </a:pathLst>
            </a:custGeom>
            <a:solidFill>
              <a:srgbClr val="FCA7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465" b="1" dirty="0">
                  <a:solidFill>
                    <a:srgbClr val="FFFFFF"/>
                  </a:solidFill>
                  <a:latin typeface="Calibri" panose="020F0502020204030204" pitchFamily="34" charset="0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0B9B834-C86E-4AD0-B99D-375CDBC1FF99}"/>
              </a:ext>
            </a:extLst>
          </p:cNvPr>
          <p:cNvGrpSpPr/>
          <p:nvPr/>
        </p:nvGrpSpPr>
        <p:grpSpPr>
          <a:xfrm>
            <a:off x="1533472" y="3739510"/>
            <a:ext cx="5553127" cy="553039"/>
            <a:chOff x="1476322" y="4063360"/>
            <a:chExt cx="5553127" cy="553039"/>
          </a:xfrm>
        </p:grpSpPr>
        <p:sp>
          <p:nvSpPr>
            <p:cNvPr id="55" name="îSlíďe">
              <a:extLst>
                <a:ext uri="{FF2B5EF4-FFF2-40B4-BE49-F238E27FC236}">
                  <a16:creationId xmlns:a16="http://schemas.microsoft.com/office/drawing/2014/main" id="{682CDCCC-C581-4138-AAF8-9BE106CED84C}"/>
                </a:ext>
              </a:extLst>
            </p:cNvPr>
            <p:cNvSpPr/>
            <p:nvPr/>
          </p:nvSpPr>
          <p:spPr bwMode="auto">
            <a:xfrm>
              <a:off x="1476322" y="4063360"/>
              <a:ext cx="383921" cy="151602"/>
            </a:xfrm>
            <a:custGeom>
              <a:avLst/>
              <a:gdLst>
                <a:gd name="T0" fmla="*/ 166 w 166"/>
                <a:gd name="T1" fmla="*/ 0 h 58"/>
                <a:gd name="T2" fmla="*/ 0 w 166"/>
                <a:gd name="T3" fmla="*/ 29 h 58"/>
                <a:gd name="T4" fmla="*/ 166 w 166"/>
                <a:gd name="T5" fmla="*/ 58 h 58"/>
                <a:gd name="T6" fmla="*/ 166 w 166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58">
                  <a:moveTo>
                    <a:pt x="166" y="0"/>
                  </a:moveTo>
                  <a:cubicBezTo>
                    <a:pt x="74" y="0"/>
                    <a:pt x="0" y="13"/>
                    <a:pt x="0" y="29"/>
                  </a:cubicBezTo>
                  <a:cubicBezTo>
                    <a:pt x="0" y="45"/>
                    <a:pt x="74" y="58"/>
                    <a:pt x="166" y="58"/>
                  </a:cubicBezTo>
                  <a:lnTo>
                    <a:pt x="16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solidFill>
                <a:srgbClr val="FFFFFF">
                  <a:lumMod val="50000"/>
                </a:srgbClr>
              </a:solidFill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i="0" u="none" strike="noStrike" kern="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iš1íďè">
              <a:extLst>
                <a:ext uri="{FF2B5EF4-FFF2-40B4-BE49-F238E27FC236}">
                  <a16:creationId xmlns:a16="http://schemas.microsoft.com/office/drawing/2014/main" id="{B7290E05-BED9-4797-AFEA-AD7D8ECE0A01}"/>
                </a:ext>
              </a:extLst>
            </p:cNvPr>
            <p:cNvSpPr/>
            <p:nvPr/>
          </p:nvSpPr>
          <p:spPr bwMode="auto">
            <a:xfrm>
              <a:off x="1476322" y="4136634"/>
              <a:ext cx="5553127" cy="479765"/>
            </a:xfrm>
            <a:custGeom>
              <a:avLst/>
              <a:gdLst>
                <a:gd name="connsiteX0" fmla="*/ 0 w 5149278"/>
                <a:gd name="connsiteY0" fmla="*/ 0 h 479765"/>
                <a:gd name="connsiteX1" fmla="*/ 4908604 w 5149278"/>
                <a:gd name="connsiteY1" fmla="*/ 0 h 479765"/>
                <a:gd name="connsiteX2" fmla="*/ 4908604 w 5149278"/>
                <a:gd name="connsiteY2" fmla="*/ 129 h 479765"/>
                <a:gd name="connsiteX3" fmla="*/ 4909878 w 5149278"/>
                <a:gd name="connsiteY3" fmla="*/ 0 h 479765"/>
                <a:gd name="connsiteX4" fmla="*/ 5149278 w 5149278"/>
                <a:gd name="connsiteY4" fmla="*/ 239400 h 479765"/>
                <a:gd name="connsiteX5" fmla="*/ 4909878 w 5149278"/>
                <a:gd name="connsiteY5" fmla="*/ 478800 h 479765"/>
                <a:gd name="connsiteX6" fmla="*/ 4908604 w 5149278"/>
                <a:gd name="connsiteY6" fmla="*/ 478672 h 479765"/>
                <a:gd name="connsiteX7" fmla="*/ 4908604 w 5149278"/>
                <a:gd name="connsiteY7" fmla="*/ 479765 h 479765"/>
                <a:gd name="connsiteX8" fmla="*/ 0 w 5149278"/>
                <a:gd name="connsiteY8" fmla="*/ 479765 h 479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49278" h="479765">
                  <a:moveTo>
                    <a:pt x="0" y="0"/>
                  </a:moveTo>
                  <a:lnTo>
                    <a:pt x="4908604" y="0"/>
                  </a:lnTo>
                  <a:lnTo>
                    <a:pt x="4908604" y="129"/>
                  </a:lnTo>
                  <a:lnTo>
                    <a:pt x="4909878" y="0"/>
                  </a:lnTo>
                  <a:cubicBezTo>
                    <a:pt x="5042095" y="0"/>
                    <a:pt x="5149278" y="107183"/>
                    <a:pt x="5149278" y="239400"/>
                  </a:cubicBezTo>
                  <a:cubicBezTo>
                    <a:pt x="5149278" y="371617"/>
                    <a:pt x="5042095" y="478800"/>
                    <a:pt x="4909878" y="478800"/>
                  </a:cubicBezTo>
                  <a:lnTo>
                    <a:pt x="4908604" y="478672"/>
                  </a:lnTo>
                  <a:lnTo>
                    <a:pt x="4908604" y="479765"/>
                  </a:lnTo>
                  <a:lnTo>
                    <a:pt x="0" y="479765"/>
                  </a:lnTo>
                  <a:close/>
                </a:path>
              </a:pathLst>
            </a:custGeom>
            <a:solidFill>
              <a:srgbClr val="27CA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465" b="1" dirty="0">
                  <a:solidFill>
                    <a:srgbClr val="FFFFFF"/>
                  </a:solidFill>
                  <a:latin typeface="Calibri" panose="020F0502020204030204" pitchFamily="34" charset="0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38F50E3-1B7B-41BF-B5AD-92F3B0A86442}"/>
              </a:ext>
            </a:extLst>
          </p:cNvPr>
          <p:cNvGrpSpPr/>
          <p:nvPr/>
        </p:nvGrpSpPr>
        <p:grpSpPr>
          <a:xfrm>
            <a:off x="1533472" y="4462744"/>
            <a:ext cx="3415557" cy="553039"/>
            <a:chOff x="1476322" y="4786594"/>
            <a:chExt cx="3415557" cy="553039"/>
          </a:xfrm>
        </p:grpSpPr>
        <p:sp>
          <p:nvSpPr>
            <p:cNvPr id="57" name="iṡlïḍe">
              <a:extLst>
                <a:ext uri="{FF2B5EF4-FFF2-40B4-BE49-F238E27FC236}">
                  <a16:creationId xmlns:a16="http://schemas.microsoft.com/office/drawing/2014/main" id="{4C55AC2A-C326-4D76-9DF5-F0DBBE869855}"/>
                </a:ext>
              </a:extLst>
            </p:cNvPr>
            <p:cNvSpPr/>
            <p:nvPr/>
          </p:nvSpPr>
          <p:spPr bwMode="auto">
            <a:xfrm>
              <a:off x="1476322" y="4786594"/>
              <a:ext cx="383921" cy="151602"/>
            </a:xfrm>
            <a:custGeom>
              <a:avLst/>
              <a:gdLst>
                <a:gd name="T0" fmla="*/ 166 w 166"/>
                <a:gd name="T1" fmla="*/ 0 h 58"/>
                <a:gd name="T2" fmla="*/ 0 w 166"/>
                <a:gd name="T3" fmla="*/ 29 h 58"/>
                <a:gd name="T4" fmla="*/ 166 w 166"/>
                <a:gd name="T5" fmla="*/ 58 h 58"/>
                <a:gd name="T6" fmla="*/ 166 w 166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58">
                  <a:moveTo>
                    <a:pt x="166" y="0"/>
                  </a:moveTo>
                  <a:cubicBezTo>
                    <a:pt x="74" y="0"/>
                    <a:pt x="0" y="13"/>
                    <a:pt x="0" y="29"/>
                  </a:cubicBezTo>
                  <a:cubicBezTo>
                    <a:pt x="0" y="45"/>
                    <a:pt x="74" y="58"/>
                    <a:pt x="166" y="58"/>
                  </a:cubicBezTo>
                  <a:lnTo>
                    <a:pt x="166" y="0"/>
                  </a:lnTo>
                  <a:close/>
                </a:path>
              </a:pathLst>
            </a:custGeom>
            <a:solidFill>
              <a:srgbClr val="D57D68"/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 defTabSz="457200"/>
              <a:endParaRPr kern="0" spc="3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8" name="îŝlîḋê">
              <a:extLst>
                <a:ext uri="{FF2B5EF4-FFF2-40B4-BE49-F238E27FC236}">
                  <a16:creationId xmlns:a16="http://schemas.microsoft.com/office/drawing/2014/main" id="{D0658EC1-C29E-4BC3-A358-9540061B61F2}"/>
                </a:ext>
              </a:extLst>
            </p:cNvPr>
            <p:cNvSpPr/>
            <p:nvPr/>
          </p:nvSpPr>
          <p:spPr bwMode="auto">
            <a:xfrm>
              <a:off x="1476323" y="4859868"/>
              <a:ext cx="3415556" cy="479765"/>
            </a:xfrm>
            <a:custGeom>
              <a:avLst/>
              <a:gdLst>
                <a:gd name="connsiteX0" fmla="*/ 0 w 3918937"/>
                <a:gd name="connsiteY0" fmla="*/ 0 h 479765"/>
                <a:gd name="connsiteX1" fmla="*/ 3689404 w 3918937"/>
                <a:gd name="connsiteY1" fmla="*/ 0 h 479765"/>
                <a:gd name="connsiteX2" fmla="*/ 3689404 w 3918937"/>
                <a:gd name="connsiteY2" fmla="*/ 1960 h 479765"/>
                <a:gd name="connsiteX3" fmla="*/ 3727785 w 3918937"/>
                <a:gd name="connsiteY3" fmla="*/ 5829 h 479765"/>
                <a:gd name="connsiteX4" fmla="*/ 3918937 w 3918937"/>
                <a:gd name="connsiteY4" fmla="*/ 240365 h 479765"/>
                <a:gd name="connsiteX5" fmla="*/ 3727785 w 3918937"/>
                <a:gd name="connsiteY5" fmla="*/ 474901 h 479765"/>
                <a:gd name="connsiteX6" fmla="*/ 3689404 w 3918937"/>
                <a:gd name="connsiteY6" fmla="*/ 478770 h 479765"/>
                <a:gd name="connsiteX7" fmla="*/ 3689404 w 3918937"/>
                <a:gd name="connsiteY7" fmla="*/ 479765 h 479765"/>
                <a:gd name="connsiteX8" fmla="*/ 3679537 w 3918937"/>
                <a:gd name="connsiteY8" fmla="*/ 479765 h 479765"/>
                <a:gd name="connsiteX9" fmla="*/ 0 w 3918937"/>
                <a:gd name="connsiteY9" fmla="*/ 479765 h 479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18937" h="479765">
                  <a:moveTo>
                    <a:pt x="0" y="0"/>
                  </a:moveTo>
                  <a:lnTo>
                    <a:pt x="3689404" y="0"/>
                  </a:lnTo>
                  <a:lnTo>
                    <a:pt x="3689404" y="1960"/>
                  </a:lnTo>
                  <a:lnTo>
                    <a:pt x="3727785" y="5829"/>
                  </a:lnTo>
                  <a:cubicBezTo>
                    <a:pt x="3836875" y="28152"/>
                    <a:pt x="3918937" y="124675"/>
                    <a:pt x="3918937" y="240365"/>
                  </a:cubicBezTo>
                  <a:cubicBezTo>
                    <a:pt x="3918937" y="356055"/>
                    <a:pt x="3836875" y="452578"/>
                    <a:pt x="3727785" y="474901"/>
                  </a:cubicBezTo>
                  <a:lnTo>
                    <a:pt x="3689404" y="478770"/>
                  </a:lnTo>
                  <a:lnTo>
                    <a:pt x="3689404" y="479765"/>
                  </a:lnTo>
                  <a:lnTo>
                    <a:pt x="3679537" y="479765"/>
                  </a:lnTo>
                  <a:lnTo>
                    <a:pt x="0" y="479765"/>
                  </a:lnTo>
                  <a:close/>
                </a:path>
              </a:pathLst>
            </a:custGeom>
            <a:solidFill>
              <a:srgbClr val="FCA7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465" b="1" dirty="0">
                  <a:solidFill>
                    <a:srgbClr val="FFFFFF"/>
                  </a:solidFill>
                  <a:latin typeface="Calibri" panose="020F0502020204030204" pitchFamily="34" charset="0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1BFD8AA-431D-40C7-875E-D94B8C9C6AAD}"/>
              </a:ext>
            </a:extLst>
          </p:cNvPr>
          <p:cNvGrpSpPr/>
          <p:nvPr/>
        </p:nvGrpSpPr>
        <p:grpSpPr>
          <a:xfrm>
            <a:off x="1533470" y="2288130"/>
            <a:ext cx="4772080" cy="553038"/>
            <a:chOff x="1476320" y="2611980"/>
            <a:chExt cx="4772080" cy="553038"/>
          </a:xfrm>
        </p:grpSpPr>
        <p:sp>
          <p:nvSpPr>
            <p:cNvPr id="65" name="î$1iďe">
              <a:extLst>
                <a:ext uri="{FF2B5EF4-FFF2-40B4-BE49-F238E27FC236}">
                  <a16:creationId xmlns:a16="http://schemas.microsoft.com/office/drawing/2014/main" id="{092AF4BE-648A-41B1-AA11-D65956274558}"/>
                </a:ext>
              </a:extLst>
            </p:cNvPr>
            <p:cNvSpPr/>
            <p:nvPr/>
          </p:nvSpPr>
          <p:spPr bwMode="auto">
            <a:xfrm>
              <a:off x="1476322" y="2611980"/>
              <a:ext cx="383921" cy="151602"/>
            </a:xfrm>
            <a:custGeom>
              <a:avLst/>
              <a:gdLst>
                <a:gd name="T0" fmla="*/ 166 w 166"/>
                <a:gd name="T1" fmla="*/ 0 h 58"/>
                <a:gd name="T2" fmla="*/ 0 w 166"/>
                <a:gd name="T3" fmla="*/ 29 h 58"/>
                <a:gd name="T4" fmla="*/ 166 w 166"/>
                <a:gd name="T5" fmla="*/ 58 h 58"/>
                <a:gd name="T6" fmla="*/ 166 w 166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58">
                  <a:moveTo>
                    <a:pt x="166" y="0"/>
                  </a:moveTo>
                  <a:cubicBezTo>
                    <a:pt x="74" y="0"/>
                    <a:pt x="0" y="13"/>
                    <a:pt x="0" y="29"/>
                  </a:cubicBezTo>
                  <a:cubicBezTo>
                    <a:pt x="0" y="45"/>
                    <a:pt x="74" y="58"/>
                    <a:pt x="166" y="58"/>
                  </a:cubicBezTo>
                  <a:lnTo>
                    <a:pt x="16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i="0" u="none" strike="noStrike" kern="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î$ḻidé">
              <a:extLst>
                <a:ext uri="{FF2B5EF4-FFF2-40B4-BE49-F238E27FC236}">
                  <a16:creationId xmlns:a16="http://schemas.microsoft.com/office/drawing/2014/main" id="{35203E56-DACD-4139-9502-9BA13C1CE46A}"/>
                </a:ext>
              </a:extLst>
            </p:cNvPr>
            <p:cNvSpPr/>
            <p:nvPr/>
          </p:nvSpPr>
          <p:spPr bwMode="auto">
            <a:xfrm>
              <a:off x="1476320" y="2682736"/>
              <a:ext cx="4772080" cy="482282"/>
            </a:xfrm>
            <a:custGeom>
              <a:avLst/>
              <a:gdLst>
                <a:gd name="connsiteX0" fmla="*/ 5763822 w 6003710"/>
                <a:gd name="connsiteY0" fmla="*/ 0 h 482282"/>
                <a:gd name="connsiteX1" fmla="*/ 6003710 w 6003710"/>
                <a:gd name="connsiteY1" fmla="*/ 239887 h 482282"/>
                <a:gd name="connsiteX2" fmla="*/ 5812168 w 6003710"/>
                <a:gd name="connsiteY2" fmla="*/ 474900 h 482282"/>
                <a:gd name="connsiteX3" fmla="*/ 5766307 w 6003710"/>
                <a:gd name="connsiteY3" fmla="*/ 479524 h 482282"/>
                <a:gd name="connsiteX4" fmla="*/ 5766307 w 6003710"/>
                <a:gd name="connsiteY4" fmla="*/ 482282 h 482282"/>
                <a:gd name="connsiteX5" fmla="*/ 0 w 6003710"/>
                <a:gd name="connsiteY5" fmla="*/ 482282 h 482282"/>
                <a:gd name="connsiteX6" fmla="*/ 0 w 6003710"/>
                <a:gd name="connsiteY6" fmla="*/ 2517 h 482282"/>
                <a:gd name="connsiteX7" fmla="*/ 5738854 w 6003710"/>
                <a:gd name="connsiteY7" fmla="*/ 2517 h 482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03710" h="482282">
                  <a:moveTo>
                    <a:pt x="5763822" y="0"/>
                  </a:moveTo>
                  <a:cubicBezTo>
                    <a:pt x="5896308" y="0"/>
                    <a:pt x="6003710" y="107401"/>
                    <a:pt x="6003710" y="239887"/>
                  </a:cubicBezTo>
                  <a:cubicBezTo>
                    <a:pt x="6003710" y="355812"/>
                    <a:pt x="5921481" y="452532"/>
                    <a:pt x="5812168" y="474900"/>
                  </a:cubicBezTo>
                  <a:lnTo>
                    <a:pt x="5766307" y="479524"/>
                  </a:lnTo>
                  <a:lnTo>
                    <a:pt x="5766307" y="482282"/>
                  </a:lnTo>
                  <a:lnTo>
                    <a:pt x="0" y="482282"/>
                  </a:lnTo>
                  <a:lnTo>
                    <a:pt x="0" y="2517"/>
                  </a:lnTo>
                  <a:lnTo>
                    <a:pt x="5738854" y="2517"/>
                  </a:lnTo>
                  <a:close/>
                </a:path>
              </a:pathLst>
            </a:custGeom>
            <a:solidFill>
              <a:srgbClr val="27CA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465" b="1" dirty="0">
                  <a:solidFill>
                    <a:srgbClr val="FFFFFF"/>
                  </a:solidFill>
                  <a:latin typeface="Calibri" panose="020F0502020204030204" pitchFamily="34" charset="0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7F03AD9-2F7A-0EE9-516C-D0B37C3FBA5E}"/>
              </a:ext>
            </a:extLst>
          </p:cNvPr>
          <p:cNvGrpSpPr/>
          <p:nvPr/>
        </p:nvGrpSpPr>
        <p:grpSpPr>
          <a:xfrm>
            <a:off x="6465403" y="2255478"/>
            <a:ext cx="5553127" cy="585690"/>
            <a:chOff x="283598" y="1906534"/>
            <a:chExt cx="5553127" cy="58569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9951CEC-AA76-E8EE-01FE-222F450CCB18}"/>
                </a:ext>
              </a:extLst>
            </p:cNvPr>
            <p:cNvSpPr txBox="1"/>
            <p:nvPr/>
          </p:nvSpPr>
          <p:spPr>
            <a:xfrm>
              <a:off x="283598" y="2190603"/>
              <a:ext cx="555312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D67E109-D64B-265E-FF46-E903EE307C2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A1FE247-7EEE-9C66-3B48-1C3C18925D96}"/>
              </a:ext>
            </a:extLst>
          </p:cNvPr>
          <p:cNvGrpSpPr/>
          <p:nvPr/>
        </p:nvGrpSpPr>
        <p:grpSpPr>
          <a:xfrm>
            <a:off x="5924407" y="3027853"/>
            <a:ext cx="5553127" cy="585690"/>
            <a:chOff x="283598" y="1906534"/>
            <a:chExt cx="5553127" cy="58569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88DA8D8-375C-A4DA-0DD7-69EC77DB5AA4}"/>
                </a:ext>
              </a:extLst>
            </p:cNvPr>
            <p:cNvSpPr txBox="1"/>
            <p:nvPr/>
          </p:nvSpPr>
          <p:spPr>
            <a:xfrm>
              <a:off x="283598" y="2190603"/>
              <a:ext cx="555312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B0C38EE-3423-3777-89CF-5C5681D00DA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CBAF59C-2A02-A2EE-19B5-0DEE80AA7C89}"/>
              </a:ext>
            </a:extLst>
          </p:cNvPr>
          <p:cNvGrpSpPr/>
          <p:nvPr/>
        </p:nvGrpSpPr>
        <p:grpSpPr>
          <a:xfrm>
            <a:off x="7227933" y="3726106"/>
            <a:ext cx="4249601" cy="816522"/>
            <a:chOff x="283598" y="1906534"/>
            <a:chExt cx="4249601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C0F55AA-69FA-8CD3-E60C-27C9E0D11CB9}"/>
                </a:ext>
              </a:extLst>
            </p:cNvPr>
            <p:cNvSpPr txBox="1"/>
            <p:nvPr/>
          </p:nvSpPr>
          <p:spPr>
            <a:xfrm>
              <a:off x="283598" y="2190603"/>
              <a:ext cx="42496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8A3BACE-1182-4F66-652E-7C3E1824BD5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D4A9790-5402-EB98-7249-EAA869DCA5CA}"/>
              </a:ext>
            </a:extLst>
          </p:cNvPr>
          <p:cNvGrpSpPr/>
          <p:nvPr/>
        </p:nvGrpSpPr>
        <p:grpSpPr>
          <a:xfrm>
            <a:off x="5090363" y="4496104"/>
            <a:ext cx="5553127" cy="585690"/>
            <a:chOff x="283598" y="1906534"/>
            <a:chExt cx="5553127" cy="58569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F599D2D-F767-DEFB-85EB-A37CA04F1D12}"/>
                </a:ext>
              </a:extLst>
            </p:cNvPr>
            <p:cNvSpPr txBox="1"/>
            <p:nvPr/>
          </p:nvSpPr>
          <p:spPr>
            <a:xfrm>
              <a:off x="283598" y="2190603"/>
              <a:ext cx="555312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D10CF7F-0911-A55C-0653-6A57BDCA7F0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459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4803E7D2-B52B-84D7-5E5C-A2454212160D}"/>
              </a:ext>
            </a:extLst>
          </p:cNvPr>
          <p:cNvSpPr/>
          <p:nvPr/>
        </p:nvSpPr>
        <p:spPr>
          <a:xfrm flipH="1">
            <a:off x="3681743" y="2515048"/>
            <a:ext cx="4828514" cy="812239"/>
          </a:xfrm>
          <a:prstGeom prst="round2DiagRect">
            <a:avLst>
              <a:gd name="adj1" fmla="val 50000"/>
              <a:gd name="adj2" fmla="val 0"/>
            </a:avLst>
          </a:prstGeom>
          <a:noFill/>
          <a:ln w="12700">
            <a:solidFill>
              <a:schemeClr val="bg1"/>
            </a:solidFill>
          </a:ln>
          <a:effectLst>
            <a:outerShdw blurRad="76200" dist="1016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BD9943E-A88F-F45F-0DE2-950E318400EB}"/>
              </a:ext>
            </a:extLst>
          </p:cNvPr>
          <p:cNvGrpSpPr/>
          <p:nvPr/>
        </p:nvGrpSpPr>
        <p:grpSpPr>
          <a:xfrm>
            <a:off x="3918399" y="2413337"/>
            <a:ext cx="4355201" cy="1015663"/>
            <a:chOff x="1079444" y="1946859"/>
            <a:chExt cx="4355201" cy="1015663"/>
          </a:xfrm>
        </p:grpSpPr>
        <p:sp>
          <p:nvSpPr>
            <p:cNvPr id="682" name="矩形: 对角圆角 681">
              <a:extLst>
                <a:ext uri="{FF2B5EF4-FFF2-40B4-BE49-F238E27FC236}">
                  <a16:creationId xmlns:a16="http://schemas.microsoft.com/office/drawing/2014/main" id="{5C85C337-7CF0-DFC3-3E76-96AEB67508B5}"/>
                </a:ext>
              </a:extLst>
            </p:cNvPr>
            <p:cNvSpPr/>
            <p:nvPr/>
          </p:nvSpPr>
          <p:spPr>
            <a:xfrm flipH="1">
              <a:off x="1079444" y="1946859"/>
              <a:ext cx="4355201" cy="101566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FCA78A"/>
            </a:solidFill>
            <a:ln w="25400">
              <a:solidFill>
                <a:schemeClr val="bg1"/>
              </a:solidFill>
            </a:ln>
            <a:effectLst>
              <a:outerShdw blurRad="76200" dist="1016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3D0D6DF-ED04-BE6A-6946-FF457E6FD3D3}"/>
                </a:ext>
              </a:extLst>
            </p:cNvPr>
            <p:cNvSpPr txBox="1"/>
            <p:nvPr/>
          </p:nvSpPr>
          <p:spPr>
            <a:xfrm>
              <a:off x="1417962" y="2140064"/>
              <a:ext cx="82266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FF85728-0892-3B82-41F1-D5D701145EF6}"/>
                </a:ext>
              </a:extLst>
            </p:cNvPr>
            <p:cNvSpPr txBox="1"/>
            <p:nvPr/>
          </p:nvSpPr>
          <p:spPr>
            <a:xfrm>
              <a:off x="2478152" y="2270024"/>
              <a:ext cx="273217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3C22F0C8-6E29-C05D-731D-9AC360B1B864}"/>
              </a:ext>
            </a:extLst>
          </p:cNvPr>
          <p:cNvSpPr txBox="1"/>
          <p:nvPr/>
        </p:nvSpPr>
        <p:spPr>
          <a:xfrm>
            <a:off x="2104571" y="3789861"/>
            <a:ext cx="798285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09D078C-63BE-333D-9D42-FBB60367E8F0}"/>
              </a:ext>
            </a:extLst>
          </p:cNvPr>
          <p:cNvGrpSpPr/>
          <p:nvPr/>
        </p:nvGrpSpPr>
        <p:grpSpPr>
          <a:xfrm>
            <a:off x="9411348" y="-1672605"/>
            <a:ext cx="4190387" cy="4404244"/>
            <a:chOff x="9411348" y="-1672605"/>
            <a:chExt cx="4190387" cy="4404244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3E17058F-634E-FC99-C1B8-39ED131CD7D5}"/>
                </a:ext>
              </a:extLst>
            </p:cNvPr>
            <p:cNvSpPr/>
            <p:nvPr/>
          </p:nvSpPr>
          <p:spPr>
            <a:xfrm rot="12770838">
              <a:off x="9411348" y="-1672605"/>
              <a:ext cx="2538989" cy="4404244"/>
            </a:xfrm>
            <a:custGeom>
              <a:avLst/>
              <a:gdLst>
                <a:gd name="connsiteX0" fmla="*/ 1022105 w 2538989"/>
                <a:gd name="connsiteY0" fmla="*/ 2722943 h 4404244"/>
                <a:gd name="connsiteX1" fmla="*/ 1059059 w 2538989"/>
                <a:gd name="connsiteY1" fmla="*/ 2723598 h 4404244"/>
                <a:gd name="connsiteX2" fmla="*/ 1293236 w 2538989"/>
                <a:gd name="connsiteY2" fmla="*/ 2643049 h 4404244"/>
                <a:gd name="connsiteX3" fmla="*/ 1788016 w 2538989"/>
                <a:gd name="connsiteY3" fmla="*/ 2441852 h 4404244"/>
                <a:gd name="connsiteX4" fmla="*/ 2538990 w 2538989"/>
                <a:gd name="connsiteY4" fmla="*/ 1829612 h 4404244"/>
                <a:gd name="connsiteX5" fmla="*/ 2408469 w 2538989"/>
                <a:gd name="connsiteY5" fmla="*/ 1894304 h 4404244"/>
                <a:gd name="connsiteX6" fmla="*/ 2043335 w 2538989"/>
                <a:gd name="connsiteY6" fmla="*/ 2027052 h 4404244"/>
                <a:gd name="connsiteX7" fmla="*/ 1515881 w 2538989"/>
                <a:gd name="connsiteY7" fmla="*/ 2221741 h 4404244"/>
                <a:gd name="connsiteX8" fmla="*/ 1052026 w 2538989"/>
                <a:gd name="connsiteY8" fmla="*/ 2621951 h 4404244"/>
                <a:gd name="connsiteX9" fmla="*/ 1149305 w 2538989"/>
                <a:gd name="connsiteY9" fmla="*/ 2334134 h 4404244"/>
                <a:gd name="connsiteX10" fmla="*/ 1159702 w 2538989"/>
                <a:gd name="connsiteY10" fmla="*/ 2334789 h 4404244"/>
                <a:gd name="connsiteX11" fmla="*/ 1163196 w 2538989"/>
                <a:gd name="connsiteY11" fmla="*/ 2334833 h 4404244"/>
                <a:gd name="connsiteX12" fmla="*/ 1170578 w 2538989"/>
                <a:gd name="connsiteY12" fmla="*/ 2334658 h 4404244"/>
                <a:gd name="connsiteX13" fmla="*/ 1204169 w 2538989"/>
                <a:gd name="connsiteY13" fmla="*/ 2328455 h 4404244"/>
                <a:gd name="connsiteX14" fmla="*/ 1424674 w 2538989"/>
                <a:gd name="connsiteY14" fmla="*/ 2196668 h 4404244"/>
                <a:gd name="connsiteX15" fmla="*/ 1876341 w 2538989"/>
                <a:gd name="connsiteY15" fmla="*/ 1884694 h 4404244"/>
                <a:gd name="connsiteX16" fmla="*/ 2420569 w 2538989"/>
                <a:gd name="connsiteY16" fmla="*/ 1079906 h 4404244"/>
                <a:gd name="connsiteX17" fmla="*/ 2306778 w 2538989"/>
                <a:gd name="connsiteY17" fmla="*/ 1174738 h 4404244"/>
                <a:gd name="connsiteX18" fmla="*/ 1966194 w 2538989"/>
                <a:gd name="connsiteY18" fmla="*/ 1387992 h 4404244"/>
                <a:gd name="connsiteX19" fmla="*/ 1475606 w 2538989"/>
                <a:gd name="connsiteY19" fmla="*/ 1699179 h 4404244"/>
                <a:gd name="connsiteX20" fmla="*/ 1300312 w 2538989"/>
                <a:gd name="connsiteY20" fmla="*/ 1887359 h 4404244"/>
                <a:gd name="connsiteX21" fmla="*/ 1364306 w 2538989"/>
                <a:gd name="connsiteY21" fmla="*/ 1697956 h 4404244"/>
                <a:gd name="connsiteX22" fmla="*/ 1419869 w 2538989"/>
                <a:gd name="connsiteY22" fmla="*/ 1638549 h 4404244"/>
                <a:gd name="connsiteX23" fmla="*/ 1616042 w 2538989"/>
                <a:gd name="connsiteY23" fmla="*/ 1452291 h 4404244"/>
                <a:gd name="connsiteX24" fmla="*/ 1903161 w 2538989"/>
                <a:gd name="connsiteY24" fmla="*/ 579 h 4404244"/>
                <a:gd name="connsiteX25" fmla="*/ 1903161 w 2538989"/>
                <a:gd name="connsiteY25" fmla="*/ 579 h 4404244"/>
                <a:gd name="connsiteX26" fmla="*/ 1903161 w 2538989"/>
                <a:gd name="connsiteY26" fmla="*/ 579 h 4404244"/>
                <a:gd name="connsiteX27" fmla="*/ 1903161 w 2538989"/>
                <a:gd name="connsiteY27" fmla="*/ 579 h 4404244"/>
                <a:gd name="connsiteX28" fmla="*/ 1806494 w 2538989"/>
                <a:gd name="connsiteY28" fmla="*/ 176310 h 4404244"/>
                <a:gd name="connsiteX29" fmla="*/ 1576117 w 2538989"/>
                <a:gd name="connsiteY29" fmla="*/ 472296 h 4404244"/>
                <a:gd name="connsiteX30" fmla="*/ 1366796 w 2538989"/>
                <a:gd name="connsiteY30" fmla="*/ 952880 h 4404244"/>
                <a:gd name="connsiteX31" fmla="*/ 1336481 w 2538989"/>
                <a:gd name="connsiteY31" fmla="*/ 1694723 h 4404244"/>
                <a:gd name="connsiteX32" fmla="*/ 1230466 w 2538989"/>
                <a:gd name="connsiteY32" fmla="*/ 1974547 h 4404244"/>
                <a:gd name="connsiteX33" fmla="*/ 1250341 w 2538989"/>
                <a:gd name="connsiteY33" fmla="*/ 1366850 h 4404244"/>
                <a:gd name="connsiteX34" fmla="*/ 1127770 w 2538989"/>
                <a:gd name="connsiteY34" fmla="*/ 829698 h 4404244"/>
                <a:gd name="connsiteX35" fmla="*/ 1041761 w 2538989"/>
                <a:gd name="connsiteY35" fmla="*/ 459104 h 4404244"/>
                <a:gd name="connsiteX36" fmla="*/ 1020750 w 2538989"/>
                <a:gd name="connsiteY36" fmla="*/ 315916 h 4404244"/>
                <a:gd name="connsiteX37" fmla="*/ 1006073 w 2538989"/>
                <a:gd name="connsiteY37" fmla="*/ 1289184 h 4404244"/>
                <a:gd name="connsiteX38" fmla="*/ 1110560 w 2538989"/>
                <a:gd name="connsiteY38" fmla="*/ 1804626 h 4404244"/>
                <a:gd name="connsiteX39" fmla="*/ 1168307 w 2538989"/>
                <a:gd name="connsiteY39" fmla="*/ 2039458 h 4404244"/>
                <a:gd name="connsiteX40" fmla="*/ 1188182 w 2538989"/>
                <a:gd name="connsiteY40" fmla="*/ 2072001 h 4404244"/>
                <a:gd name="connsiteX41" fmla="*/ 1192157 w 2538989"/>
                <a:gd name="connsiteY41" fmla="*/ 2076194 h 4404244"/>
                <a:gd name="connsiteX42" fmla="*/ 1083652 w 2538989"/>
                <a:gd name="connsiteY42" fmla="*/ 2365934 h 4404244"/>
                <a:gd name="connsiteX43" fmla="*/ 1010485 w 2538989"/>
                <a:gd name="connsiteY43" fmla="*/ 1902910 h 4404244"/>
                <a:gd name="connsiteX44" fmla="*/ 720658 w 2538989"/>
                <a:gd name="connsiteY44" fmla="*/ 1397165 h 4404244"/>
                <a:gd name="connsiteX45" fmla="*/ 518194 w 2538989"/>
                <a:gd name="connsiteY45" fmla="*/ 1048542 h 4404244"/>
                <a:gd name="connsiteX46" fmla="*/ 461452 w 2538989"/>
                <a:gd name="connsiteY46" fmla="*/ 911208 h 4404244"/>
                <a:gd name="connsiteX47" fmla="*/ 570044 w 2538989"/>
                <a:gd name="connsiteY47" fmla="*/ 1878754 h 4404244"/>
                <a:gd name="connsiteX48" fmla="*/ 825057 w 2538989"/>
                <a:gd name="connsiteY48" fmla="*/ 2366895 h 4404244"/>
                <a:gd name="connsiteX49" fmla="*/ 959072 w 2538989"/>
                <a:gd name="connsiteY49" fmla="*/ 2587093 h 4404244"/>
                <a:gd name="connsiteX50" fmla="*/ 992314 w 2538989"/>
                <a:gd name="connsiteY50" fmla="*/ 2611948 h 4404244"/>
                <a:gd name="connsiteX51" fmla="*/ 854062 w 2538989"/>
                <a:gd name="connsiteY51" fmla="*/ 2988134 h 4404244"/>
                <a:gd name="connsiteX52" fmla="*/ 696328 w 2538989"/>
                <a:gd name="connsiteY52" fmla="*/ 2302115 h 4404244"/>
                <a:gd name="connsiteX53" fmla="*/ 405365 w 2538989"/>
                <a:gd name="connsiteY53" fmla="*/ 1865212 h 4404244"/>
                <a:gd name="connsiteX54" fmla="*/ 126240 w 2538989"/>
                <a:gd name="connsiteY54" fmla="*/ 1613694 h 4404244"/>
                <a:gd name="connsiteX55" fmla="*/ 0 w 2538989"/>
                <a:gd name="connsiteY55" fmla="*/ 1457402 h 4404244"/>
                <a:gd name="connsiteX56" fmla="*/ 106147 w 2538989"/>
                <a:gd name="connsiteY56" fmla="*/ 1987564 h 4404244"/>
                <a:gd name="connsiteX57" fmla="*/ 181060 w 2538989"/>
                <a:gd name="connsiteY57" fmla="*/ 2245635 h 4404244"/>
                <a:gd name="connsiteX58" fmla="*/ 189622 w 2538989"/>
                <a:gd name="connsiteY58" fmla="*/ 2270752 h 4404244"/>
                <a:gd name="connsiteX59" fmla="*/ 198227 w 2538989"/>
                <a:gd name="connsiteY59" fmla="*/ 2295170 h 4404244"/>
                <a:gd name="connsiteX60" fmla="*/ 539118 w 2538989"/>
                <a:gd name="connsiteY60" fmla="*/ 2836995 h 4404244"/>
                <a:gd name="connsiteX61" fmla="*/ 765170 w 2538989"/>
                <a:gd name="connsiteY61" fmla="*/ 2986386 h 4404244"/>
                <a:gd name="connsiteX62" fmla="*/ 835366 w 2538989"/>
                <a:gd name="connsiteY62" fmla="*/ 3039459 h 4404244"/>
                <a:gd name="connsiteX63" fmla="*/ 378108 w 2538989"/>
                <a:gd name="connsiteY63" fmla="*/ 4373187 h 4404244"/>
                <a:gd name="connsiteX64" fmla="*/ 449745 w 2538989"/>
                <a:gd name="connsiteY64" fmla="*/ 4404245 h 4404244"/>
                <a:gd name="connsiteX65" fmla="*/ 805968 w 2538989"/>
                <a:gd name="connsiteY65" fmla="*/ 3350122 h 4404244"/>
                <a:gd name="connsiteX66" fmla="*/ 873544 w 2538989"/>
                <a:gd name="connsiteY66" fmla="*/ 3344138 h 4404244"/>
                <a:gd name="connsiteX67" fmla="*/ 1143758 w 2538989"/>
                <a:gd name="connsiteY67" fmla="*/ 3333567 h 4404244"/>
                <a:gd name="connsiteX68" fmla="*/ 1794918 w 2538989"/>
                <a:gd name="connsiteY68" fmla="*/ 2977082 h 4404244"/>
                <a:gd name="connsiteX69" fmla="*/ 1816060 w 2538989"/>
                <a:gd name="connsiteY69" fmla="*/ 2958168 h 4404244"/>
                <a:gd name="connsiteX70" fmla="*/ 2021669 w 2538989"/>
                <a:gd name="connsiteY70" fmla="*/ 2757976 h 4404244"/>
                <a:gd name="connsiteX71" fmla="*/ 2312719 w 2538989"/>
                <a:gd name="connsiteY71" fmla="*/ 2431937 h 4404244"/>
                <a:gd name="connsiteX72" fmla="*/ 2124452 w 2538989"/>
                <a:gd name="connsiteY72" fmla="*/ 2500211 h 4404244"/>
                <a:gd name="connsiteX73" fmla="*/ 1756435 w 2538989"/>
                <a:gd name="connsiteY73" fmla="*/ 2570669 h 4404244"/>
                <a:gd name="connsiteX74" fmla="*/ 1283233 w 2538989"/>
                <a:gd name="connsiteY74" fmla="*/ 2793751 h 4404244"/>
                <a:gd name="connsiteX75" fmla="*/ 844976 w 2538989"/>
                <a:gd name="connsiteY75" fmla="*/ 3234672 h 4404244"/>
                <a:gd name="connsiteX76" fmla="*/ 1018173 w 2538989"/>
                <a:gd name="connsiteY76" fmla="*/ 2722157 h 4404244"/>
                <a:gd name="connsiteX77" fmla="*/ 1022105 w 2538989"/>
                <a:gd name="connsiteY77" fmla="*/ 2722943 h 440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538989" h="4404244">
                  <a:moveTo>
                    <a:pt x="1022105" y="2722943"/>
                  </a:moveTo>
                  <a:cubicBezTo>
                    <a:pt x="1032151" y="2724734"/>
                    <a:pt x="1044513" y="2725607"/>
                    <a:pt x="1059059" y="2723598"/>
                  </a:cubicBezTo>
                  <a:cubicBezTo>
                    <a:pt x="1106890" y="2720497"/>
                    <a:pt x="1176781" y="2687823"/>
                    <a:pt x="1293236" y="2643049"/>
                  </a:cubicBezTo>
                  <a:cubicBezTo>
                    <a:pt x="1408992" y="2596529"/>
                    <a:pt x="1571225" y="2537864"/>
                    <a:pt x="1788016" y="2441852"/>
                  </a:cubicBezTo>
                  <a:cubicBezTo>
                    <a:pt x="2002187" y="2338895"/>
                    <a:pt x="2270916" y="2198634"/>
                    <a:pt x="2538990" y="1829612"/>
                  </a:cubicBezTo>
                  <a:cubicBezTo>
                    <a:pt x="2535146" y="1819478"/>
                    <a:pt x="2492818" y="1855078"/>
                    <a:pt x="2408469" y="1894304"/>
                  </a:cubicBezTo>
                  <a:cubicBezTo>
                    <a:pt x="2324775" y="1935234"/>
                    <a:pt x="2199016" y="1979833"/>
                    <a:pt x="2043335" y="2027052"/>
                  </a:cubicBezTo>
                  <a:cubicBezTo>
                    <a:pt x="1888266" y="2075976"/>
                    <a:pt x="1703231" y="2127564"/>
                    <a:pt x="1515881" y="2221741"/>
                  </a:cubicBezTo>
                  <a:cubicBezTo>
                    <a:pt x="1353473" y="2305129"/>
                    <a:pt x="1189361" y="2420798"/>
                    <a:pt x="1052026" y="2621951"/>
                  </a:cubicBezTo>
                  <a:lnTo>
                    <a:pt x="1149305" y="2334134"/>
                  </a:lnTo>
                  <a:cubicBezTo>
                    <a:pt x="1152494" y="2334439"/>
                    <a:pt x="1155989" y="2334658"/>
                    <a:pt x="1159702" y="2334789"/>
                  </a:cubicBezTo>
                  <a:cubicBezTo>
                    <a:pt x="1160837" y="2334833"/>
                    <a:pt x="1162017" y="2334833"/>
                    <a:pt x="1163196" y="2334833"/>
                  </a:cubicBezTo>
                  <a:cubicBezTo>
                    <a:pt x="1165555" y="2334833"/>
                    <a:pt x="1168045" y="2334789"/>
                    <a:pt x="1170578" y="2334658"/>
                  </a:cubicBezTo>
                  <a:cubicBezTo>
                    <a:pt x="1180712" y="2334134"/>
                    <a:pt x="1192113" y="2332430"/>
                    <a:pt x="1204169" y="2328455"/>
                  </a:cubicBezTo>
                  <a:cubicBezTo>
                    <a:pt x="1255364" y="2315962"/>
                    <a:pt x="1317217" y="2267257"/>
                    <a:pt x="1424674" y="2196668"/>
                  </a:cubicBezTo>
                  <a:cubicBezTo>
                    <a:pt x="1530601" y="2124288"/>
                    <a:pt x="1682045" y="2029892"/>
                    <a:pt x="1876341" y="1884694"/>
                  </a:cubicBezTo>
                  <a:cubicBezTo>
                    <a:pt x="2064564" y="1732552"/>
                    <a:pt x="2295596" y="1529607"/>
                    <a:pt x="2420569" y="1079906"/>
                  </a:cubicBezTo>
                  <a:cubicBezTo>
                    <a:pt x="2411658" y="1069728"/>
                    <a:pt x="2381517" y="1116249"/>
                    <a:pt x="2306778" y="1174738"/>
                  </a:cubicBezTo>
                  <a:cubicBezTo>
                    <a:pt x="2233568" y="1234975"/>
                    <a:pt x="2115759" y="1307181"/>
                    <a:pt x="1966194" y="1387992"/>
                  </a:cubicBezTo>
                  <a:cubicBezTo>
                    <a:pt x="1818157" y="1470506"/>
                    <a:pt x="1638320" y="1561626"/>
                    <a:pt x="1475606" y="1699179"/>
                  </a:cubicBezTo>
                  <a:cubicBezTo>
                    <a:pt x="1412923" y="1753300"/>
                    <a:pt x="1352861" y="1814542"/>
                    <a:pt x="1300312" y="1887359"/>
                  </a:cubicBezTo>
                  <a:lnTo>
                    <a:pt x="1364306" y="1697956"/>
                  </a:lnTo>
                  <a:cubicBezTo>
                    <a:pt x="1377760" y="1681925"/>
                    <a:pt x="1396412" y="1660215"/>
                    <a:pt x="1419869" y="1638549"/>
                  </a:cubicBezTo>
                  <a:cubicBezTo>
                    <a:pt x="1469665" y="1588140"/>
                    <a:pt x="1541565" y="1537950"/>
                    <a:pt x="1616042" y="1452291"/>
                  </a:cubicBezTo>
                  <a:cubicBezTo>
                    <a:pt x="1765957" y="1286913"/>
                    <a:pt x="1921944" y="951613"/>
                    <a:pt x="1903161" y="579"/>
                  </a:cubicBezTo>
                  <a:cubicBezTo>
                    <a:pt x="1903161" y="579"/>
                    <a:pt x="1903161" y="579"/>
                    <a:pt x="1903161" y="579"/>
                  </a:cubicBezTo>
                  <a:lnTo>
                    <a:pt x="1903161" y="579"/>
                  </a:lnTo>
                  <a:lnTo>
                    <a:pt x="1903161" y="579"/>
                  </a:lnTo>
                  <a:cubicBezTo>
                    <a:pt x="1901720" y="-8376"/>
                    <a:pt x="1867517" y="88204"/>
                    <a:pt x="1806494" y="176310"/>
                  </a:cubicBezTo>
                  <a:cubicBezTo>
                    <a:pt x="1746475" y="270749"/>
                    <a:pt x="1659637" y="356714"/>
                    <a:pt x="1576117" y="472296"/>
                  </a:cubicBezTo>
                  <a:cubicBezTo>
                    <a:pt x="1492642" y="588183"/>
                    <a:pt x="1412486" y="733555"/>
                    <a:pt x="1366796" y="952880"/>
                  </a:cubicBezTo>
                  <a:cubicBezTo>
                    <a:pt x="1321760" y="1159275"/>
                    <a:pt x="1308874" y="1434775"/>
                    <a:pt x="1336481" y="1694723"/>
                  </a:cubicBezTo>
                  <a:cubicBezTo>
                    <a:pt x="1316125" y="1748233"/>
                    <a:pt x="1278952" y="1846036"/>
                    <a:pt x="1230466" y="1974547"/>
                  </a:cubicBezTo>
                  <a:cubicBezTo>
                    <a:pt x="1281704" y="1744127"/>
                    <a:pt x="1274584" y="1544983"/>
                    <a:pt x="1250341" y="1366850"/>
                  </a:cubicBezTo>
                  <a:cubicBezTo>
                    <a:pt x="1220943" y="1160498"/>
                    <a:pt x="1168481" y="982452"/>
                    <a:pt x="1127770" y="829698"/>
                  </a:cubicBezTo>
                  <a:cubicBezTo>
                    <a:pt x="1085792" y="677468"/>
                    <a:pt x="1055565" y="550573"/>
                    <a:pt x="1041761" y="459104"/>
                  </a:cubicBezTo>
                  <a:cubicBezTo>
                    <a:pt x="1026735" y="368159"/>
                    <a:pt x="1028176" y="312683"/>
                    <a:pt x="1020750" y="315916"/>
                  </a:cubicBezTo>
                  <a:cubicBezTo>
                    <a:pt x="930548" y="756968"/>
                    <a:pt x="969818" y="1056230"/>
                    <a:pt x="1006073" y="1289184"/>
                  </a:cubicBezTo>
                  <a:cubicBezTo>
                    <a:pt x="1047396" y="1519954"/>
                    <a:pt x="1085792" y="1684371"/>
                    <a:pt x="1110560" y="1804626"/>
                  </a:cubicBezTo>
                  <a:cubicBezTo>
                    <a:pt x="1136594" y="1924314"/>
                    <a:pt x="1148956" y="1999795"/>
                    <a:pt x="1168307" y="2039458"/>
                  </a:cubicBezTo>
                  <a:cubicBezTo>
                    <a:pt x="1174641" y="2054746"/>
                    <a:pt x="1181935" y="2064968"/>
                    <a:pt x="1188182" y="2072001"/>
                  </a:cubicBezTo>
                  <a:cubicBezTo>
                    <a:pt x="1189580" y="2073573"/>
                    <a:pt x="1190890" y="2074927"/>
                    <a:pt x="1192157" y="2076194"/>
                  </a:cubicBezTo>
                  <a:cubicBezTo>
                    <a:pt x="1159265" y="2163645"/>
                    <a:pt x="1122703" y="2261273"/>
                    <a:pt x="1083652" y="2365934"/>
                  </a:cubicBezTo>
                  <a:cubicBezTo>
                    <a:pt x="1099989" y="2189853"/>
                    <a:pt x="1063777" y="2038672"/>
                    <a:pt x="1010485" y="1902910"/>
                  </a:cubicBezTo>
                  <a:cubicBezTo>
                    <a:pt x="930242" y="1704814"/>
                    <a:pt x="813394" y="1539698"/>
                    <a:pt x="720658" y="1397165"/>
                  </a:cubicBezTo>
                  <a:cubicBezTo>
                    <a:pt x="625826" y="1255418"/>
                    <a:pt x="555062" y="1136211"/>
                    <a:pt x="518194" y="1048542"/>
                  </a:cubicBezTo>
                  <a:cubicBezTo>
                    <a:pt x="479187" y="961704"/>
                    <a:pt x="474032" y="906359"/>
                    <a:pt x="461452" y="911208"/>
                  </a:cubicBezTo>
                  <a:cubicBezTo>
                    <a:pt x="363649" y="1367680"/>
                    <a:pt x="474032" y="1655759"/>
                    <a:pt x="570044" y="1878754"/>
                  </a:cubicBezTo>
                  <a:cubicBezTo>
                    <a:pt x="674662" y="2098472"/>
                    <a:pt x="764864" y="2253104"/>
                    <a:pt x="825057" y="2366895"/>
                  </a:cubicBezTo>
                  <a:cubicBezTo>
                    <a:pt x="887391" y="2479855"/>
                    <a:pt x="919584" y="2551973"/>
                    <a:pt x="959072" y="2587093"/>
                  </a:cubicBezTo>
                  <a:cubicBezTo>
                    <a:pt x="970080" y="2598538"/>
                    <a:pt x="981830" y="2606401"/>
                    <a:pt x="992314" y="2611948"/>
                  </a:cubicBezTo>
                  <a:cubicBezTo>
                    <a:pt x="947409" y="2733252"/>
                    <a:pt x="900845" y="2859928"/>
                    <a:pt x="854062" y="2988134"/>
                  </a:cubicBezTo>
                  <a:cubicBezTo>
                    <a:pt x="832265" y="2739848"/>
                    <a:pt x="773120" y="2487762"/>
                    <a:pt x="696328" y="2302115"/>
                  </a:cubicBezTo>
                  <a:cubicBezTo>
                    <a:pt x="612590" y="2094060"/>
                    <a:pt x="507973" y="1964850"/>
                    <a:pt x="405365" y="1865212"/>
                  </a:cubicBezTo>
                  <a:cubicBezTo>
                    <a:pt x="302714" y="1765881"/>
                    <a:pt x="202028" y="1696252"/>
                    <a:pt x="126240" y="1613694"/>
                  </a:cubicBezTo>
                  <a:cubicBezTo>
                    <a:pt x="50584" y="1537513"/>
                    <a:pt x="-174" y="1448316"/>
                    <a:pt x="0" y="1457402"/>
                  </a:cubicBezTo>
                  <a:cubicBezTo>
                    <a:pt x="32718" y="1662923"/>
                    <a:pt x="68406" y="1838042"/>
                    <a:pt x="106147" y="1987564"/>
                  </a:cubicBezTo>
                  <a:cubicBezTo>
                    <a:pt x="130390" y="2083707"/>
                    <a:pt x="155463" y="2169280"/>
                    <a:pt x="181060" y="2245635"/>
                  </a:cubicBezTo>
                  <a:cubicBezTo>
                    <a:pt x="183900" y="2254109"/>
                    <a:pt x="186739" y="2262496"/>
                    <a:pt x="189622" y="2270752"/>
                  </a:cubicBezTo>
                  <a:cubicBezTo>
                    <a:pt x="192461" y="2279007"/>
                    <a:pt x="195344" y="2287132"/>
                    <a:pt x="198227" y="2295170"/>
                  </a:cubicBezTo>
                  <a:cubicBezTo>
                    <a:pt x="310227" y="2608454"/>
                    <a:pt x="431356" y="2753564"/>
                    <a:pt x="539118" y="2836995"/>
                  </a:cubicBezTo>
                  <a:cubicBezTo>
                    <a:pt x="627573" y="2908415"/>
                    <a:pt x="707204" y="2945413"/>
                    <a:pt x="765170" y="2986386"/>
                  </a:cubicBezTo>
                  <a:cubicBezTo>
                    <a:pt x="795004" y="3005562"/>
                    <a:pt x="819073" y="3025743"/>
                    <a:pt x="835366" y="3039459"/>
                  </a:cubicBezTo>
                  <a:cubicBezTo>
                    <a:pt x="650768" y="3546646"/>
                    <a:pt x="466738" y="4069732"/>
                    <a:pt x="378108" y="4373187"/>
                  </a:cubicBezTo>
                  <a:lnTo>
                    <a:pt x="449745" y="4404245"/>
                  </a:lnTo>
                  <a:lnTo>
                    <a:pt x="805968" y="3350122"/>
                  </a:lnTo>
                  <a:cubicBezTo>
                    <a:pt x="824795" y="3347458"/>
                    <a:pt x="848034" y="3344749"/>
                    <a:pt x="873544" y="3344138"/>
                  </a:cubicBezTo>
                  <a:cubicBezTo>
                    <a:pt x="944220" y="3339115"/>
                    <a:pt x="1031365" y="3348812"/>
                    <a:pt x="1143758" y="3333567"/>
                  </a:cubicBezTo>
                  <a:cubicBezTo>
                    <a:pt x="1292668" y="3316531"/>
                    <a:pt x="1493952" y="3243627"/>
                    <a:pt x="1794918" y="2977082"/>
                  </a:cubicBezTo>
                  <a:cubicBezTo>
                    <a:pt x="1801907" y="2970879"/>
                    <a:pt x="1808984" y="2964589"/>
                    <a:pt x="1816060" y="2958168"/>
                  </a:cubicBezTo>
                  <a:cubicBezTo>
                    <a:pt x="1880053" y="2900465"/>
                    <a:pt x="1948415" y="2834156"/>
                    <a:pt x="2021669" y="2757976"/>
                  </a:cubicBezTo>
                  <a:cubicBezTo>
                    <a:pt x="2111173" y="2664847"/>
                    <a:pt x="2207927" y="2556909"/>
                    <a:pt x="2312719" y="2431937"/>
                  </a:cubicBezTo>
                  <a:cubicBezTo>
                    <a:pt x="2317524" y="2424249"/>
                    <a:pt x="2228327" y="2474264"/>
                    <a:pt x="2124452" y="2500211"/>
                  </a:cubicBezTo>
                  <a:cubicBezTo>
                    <a:pt x="2017214" y="2531574"/>
                    <a:pt x="1895255" y="2538913"/>
                    <a:pt x="1756435" y="2570669"/>
                  </a:cubicBezTo>
                  <a:cubicBezTo>
                    <a:pt x="1617440" y="2602688"/>
                    <a:pt x="1461584" y="2659081"/>
                    <a:pt x="1283233" y="2793751"/>
                  </a:cubicBezTo>
                  <a:cubicBezTo>
                    <a:pt x="1139695" y="2899984"/>
                    <a:pt x="981088" y="3058767"/>
                    <a:pt x="844976" y="3234672"/>
                  </a:cubicBezTo>
                  <a:lnTo>
                    <a:pt x="1018173" y="2722157"/>
                  </a:lnTo>
                  <a:cubicBezTo>
                    <a:pt x="1019396" y="2722419"/>
                    <a:pt x="1020707" y="2722681"/>
                    <a:pt x="1022105" y="2722943"/>
                  </a:cubicBezTo>
                  <a:close/>
                </a:path>
              </a:pathLst>
            </a:custGeom>
            <a:solidFill>
              <a:srgbClr val="27CAD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图形 686">
              <a:extLst>
                <a:ext uri="{FF2B5EF4-FFF2-40B4-BE49-F238E27FC236}">
                  <a16:creationId xmlns:a16="http://schemas.microsoft.com/office/drawing/2014/main" id="{9062E5C2-2DE1-DA19-ADDF-112186E54205}"/>
                </a:ext>
              </a:extLst>
            </p:cNvPr>
            <p:cNvGrpSpPr/>
            <p:nvPr/>
          </p:nvGrpSpPr>
          <p:grpSpPr>
            <a:xfrm rot="14324825">
              <a:off x="10716811" y="-828239"/>
              <a:ext cx="2533964" cy="3235884"/>
              <a:chOff x="-795391" y="3134505"/>
              <a:chExt cx="2533964" cy="3235884"/>
            </a:xfrm>
            <a:solidFill>
              <a:srgbClr val="C8EFEE"/>
            </a:solidFill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194E0EAA-31A8-20CA-D7CF-1D15C480E595}"/>
                  </a:ext>
                </a:extLst>
              </p:cNvPr>
              <p:cNvSpPr/>
              <p:nvPr/>
            </p:nvSpPr>
            <p:spPr>
              <a:xfrm>
                <a:off x="139481" y="3884386"/>
                <a:ext cx="641026" cy="2486003"/>
              </a:xfrm>
              <a:custGeom>
                <a:avLst/>
                <a:gdLst>
                  <a:gd name="connsiteX0" fmla="*/ 394226 w 641026"/>
                  <a:gd name="connsiteY0" fmla="*/ 1356573 h 2486003"/>
                  <a:gd name="connsiteX1" fmla="*/ 410170 w 641026"/>
                  <a:gd name="connsiteY1" fmla="*/ 988294 h 2486003"/>
                  <a:gd name="connsiteX2" fmla="*/ 201503 w 641026"/>
                  <a:gd name="connsiteY2" fmla="*/ 5242 h 2486003"/>
                  <a:gd name="connsiteX3" fmla="*/ 214476 w 641026"/>
                  <a:gd name="connsiteY3" fmla="*/ 0 h 2486003"/>
                  <a:gd name="connsiteX4" fmla="*/ 424148 w 641026"/>
                  <a:gd name="connsiteY4" fmla="*/ 988294 h 2486003"/>
                  <a:gd name="connsiteX5" fmla="*/ 406369 w 641026"/>
                  <a:gd name="connsiteY5" fmla="*/ 1373828 h 2486003"/>
                  <a:gd name="connsiteX6" fmla="*/ 407068 w 641026"/>
                  <a:gd name="connsiteY6" fmla="*/ 1374876 h 2486003"/>
                  <a:gd name="connsiteX7" fmla="*/ 406151 w 641026"/>
                  <a:gd name="connsiteY7" fmla="*/ 1375488 h 2486003"/>
                  <a:gd name="connsiteX8" fmla="*/ 384004 w 641026"/>
                  <a:gd name="connsiteY8" fmla="*/ 1525708 h 2486003"/>
                  <a:gd name="connsiteX9" fmla="*/ 630412 w 641026"/>
                  <a:gd name="connsiteY9" fmla="*/ 1284455 h 2486003"/>
                  <a:gd name="connsiteX10" fmla="*/ 641026 w 641026"/>
                  <a:gd name="connsiteY10" fmla="*/ 1293585 h 2486003"/>
                  <a:gd name="connsiteX11" fmla="*/ 380422 w 641026"/>
                  <a:gd name="connsiteY11" fmla="*/ 1545365 h 2486003"/>
                  <a:gd name="connsiteX12" fmla="*/ 327611 w 641026"/>
                  <a:gd name="connsiteY12" fmla="*/ 1776091 h 2486003"/>
                  <a:gd name="connsiteX13" fmla="*/ 11314 w 641026"/>
                  <a:gd name="connsiteY13" fmla="*/ 2486003 h 2486003"/>
                  <a:gd name="connsiteX14" fmla="*/ 0 w 641026"/>
                  <a:gd name="connsiteY14" fmla="*/ 2477748 h 2486003"/>
                  <a:gd name="connsiteX15" fmla="*/ 314245 w 641026"/>
                  <a:gd name="connsiteY15" fmla="*/ 1771767 h 2486003"/>
                  <a:gd name="connsiteX16" fmla="*/ 391823 w 641026"/>
                  <a:gd name="connsiteY16" fmla="*/ 1377322 h 2486003"/>
                  <a:gd name="connsiteX17" fmla="*/ 143319 w 641026"/>
                  <a:gd name="connsiteY17" fmla="*/ 1119820 h 2486003"/>
                  <a:gd name="connsiteX18" fmla="*/ 152449 w 641026"/>
                  <a:gd name="connsiteY18" fmla="*/ 1109205 h 2486003"/>
                  <a:gd name="connsiteX19" fmla="*/ 394226 w 641026"/>
                  <a:gd name="connsiteY19" fmla="*/ 1356573 h 248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41026" h="2486003">
                    <a:moveTo>
                      <a:pt x="394226" y="1356573"/>
                    </a:moveTo>
                    <a:cubicBezTo>
                      <a:pt x="407942" y="1234309"/>
                      <a:pt x="413358" y="1111302"/>
                      <a:pt x="410170" y="988294"/>
                    </a:cubicBezTo>
                    <a:cubicBezTo>
                      <a:pt x="401521" y="658674"/>
                      <a:pt x="331324" y="327917"/>
                      <a:pt x="201503" y="5242"/>
                    </a:cubicBezTo>
                    <a:lnTo>
                      <a:pt x="214476" y="0"/>
                    </a:lnTo>
                    <a:cubicBezTo>
                      <a:pt x="344997" y="324379"/>
                      <a:pt x="415542" y="656883"/>
                      <a:pt x="424148" y="988294"/>
                    </a:cubicBezTo>
                    <a:cubicBezTo>
                      <a:pt x="427511" y="1117111"/>
                      <a:pt x="421483" y="1245885"/>
                      <a:pt x="406369" y="1373828"/>
                    </a:cubicBezTo>
                    <a:cubicBezTo>
                      <a:pt x="406588" y="1374177"/>
                      <a:pt x="406850" y="1374527"/>
                      <a:pt x="407068" y="1374876"/>
                    </a:cubicBezTo>
                    <a:lnTo>
                      <a:pt x="406151" y="1375488"/>
                    </a:lnTo>
                    <a:cubicBezTo>
                      <a:pt x="400167" y="1425721"/>
                      <a:pt x="392784" y="1475781"/>
                      <a:pt x="384004" y="1525708"/>
                    </a:cubicBezTo>
                    <a:cubicBezTo>
                      <a:pt x="487704" y="1449921"/>
                      <a:pt x="628927" y="1286203"/>
                      <a:pt x="630412" y="1284455"/>
                    </a:cubicBezTo>
                    <a:lnTo>
                      <a:pt x="641026" y="1293585"/>
                    </a:lnTo>
                    <a:cubicBezTo>
                      <a:pt x="639454" y="1295376"/>
                      <a:pt x="486438" y="1472810"/>
                      <a:pt x="380422" y="1545365"/>
                    </a:cubicBezTo>
                    <a:cubicBezTo>
                      <a:pt x="366182" y="1622812"/>
                      <a:pt x="348622" y="1699779"/>
                      <a:pt x="327611" y="1776091"/>
                    </a:cubicBezTo>
                    <a:cubicBezTo>
                      <a:pt x="206745" y="2214741"/>
                      <a:pt x="13279" y="2483339"/>
                      <a:pt x="11314" y="2486003"/>
                    </a:cubicBezTo>
                    <a:lnTo>
                      <a:pt x="0" y="2477748"/>
                    </a:lnTo>
                    <a:cubicBezTo>
                      <a:pt x="1922" y="2475083"/>
                      <a:pt x="194121" y="2208145"/>
                      <a:pt x="314245" y="1771767"/>
                    </a:cubicBezTo>
                    <a:cubicBezTo>
                      <a:pt x="350020" y="1641901"/>
                      <a:pt x="375880" y="1510070"/>
                      <a:pt x="391823" y="1377322"/>
                    </a:cubicBezTo>
                    <a:cubicBezTo>
                      <a:pt x="320186" y="1272836"/>
                      <a:pt x="145110" y="1121392"/>
                      <a:pt x="143319" y="1119820"/>
                    </a:cubicBezTo>
                    <a:lnTo>
                      <a:pt x="152449" y="1109205"/>
                    </a:lnTo>
                    <a:cubicBezTo>
                      <a:pt x="154196" y="1110778"/>
                      <a:pt x="316866" y="1251432"/>
                      <a:pt x="394226" y="135657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8" name="图形 686">
                <a:extLst>
                  <a:ext uri="{FF2B5EF4-FFF2-40B4-BE49-F238E27FC236}">
                    <a16:creationId xmlns:a16="http://schemas.microsoft.com/office/drawing/2014/main" id="{FE4EB9C6-6B24-6FE8-7F3C-E377E19DD211}"/>
                  </a:ext>
                </a:extLst>
              </p:cNvPr>
              <p:cNvGrpSpPr/>
              <p:nvPr/>
            </p:nvGrpSpPr>
            <p:grpSpPr>
              <a:xfrm>
                <a:off x="-795391" y="4028097"/>
                <a:ext cx="1179970" cy="1079101"/>
                <a:chOff x="-795391" y="4028097"/>
                <a:chExt cx="1179970" cy="1079101"/>
              </a:xfrm>
              <a:grpFill/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6AFEF4E7-F4C3-1CE0-E3F3-862C13C85DC4}"/>
                    </a:ext>
                  </a:extLst>
                </p:cNvPr>
                <p:cNvSpPr/>
                <p:nvPr/>
              </p:nvSpPr>
              <p:spPr>
                <a:xfrm>
                  <a:off x="-795390" y="4028097"/>
                  <a:ext cx="1179969" cy="1061373"/>
                </a:xfrm>
                <a:custGeom>
                  <a:avLst/>
                  <a:gdLst>
                    <a:gd name="connsiteX0" fmla="*/ 1179969 w 1179969"/>
                    <a:gd name="connsiteY0" fmla="*/ 1061374 h 1061373"/>
                    <a:gd name="connsiteX1" fmla="*/ 0 w 1179969"/>
                    <a:gd name="connsiteY1" fmla="*/ 0 h 1061373"/>
                    <a:gd name="connsiteX2" fmla="*/ 1179969 w 1179969"/>
                    <a:gd name="connsiteY2" fmla="*/ 1061374 h 1061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61373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1145854" y="344604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BD1DD74D-1124-F29A-8103-250359C1978A}"/>
                    </a:ext>
                  </a:extLst>
                </p:cNvPr>
                <p:cNvSpPr/>
                <p:nvPr/>
              </p:nvSpPr>
              <p:spPr>
                <a:xfrm>
                  <a:off x="-795391" y="4028098"/>
                  <a:ext cx="1179969" cy="1079100"/>
                </a:xfrm>
                <a:custGeom>
                  <a:avLst/>
                  <a:gdLst>
                    <a:gd name="connsiteX0" fmla="*/ 1179969 w 1179969"/>
                    <a:gd name="connsiteY0" fmla="*/ 1061374 h 1079100"/>
                    <a:gd name="connsiteX1" fmla="*/ 0 w 1179969"/>
                    <a:gd name="connsiteY1" fmla="*/ 0 h 1079100"/>
                    <a:gd name="connsiteX2" fmla="*/ 1179969 w 1179969"/>
                    <a:gd name="connsiteY2" fmla="*/ 1061374 h 107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79100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616609" y="1240730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9" name="图形 686">
                <a:extLst>
                  <a:ext uri="{FF2B5EF4-FFF2-40B4-BE49-F238E27FC236}">
                    <a16:creationId xmlns:a16="http://schemas.microsoft.com/office/drawing/2014/main" id="{D6B5AD52-FF85-BC6F-6A7F-2DFABE328AAC}"/>
                  </a:ext>
                </a:extLst>
              </p:cNvPr>
              <p:cNvGrpSpPr/>
              <p:nvPr/>
            </p:nvGrpSpPr>
            <p:grpSpPr>
              <a:xfrm>
                <a:off x="699865" y="4030326"/>
                <a:ext cx="1038708" cy="1218933"/>
                <a:chOff x="699865" y="4030326"/>
                <a:chExt cx="1038708" cy="1218933"/>
              </a:xfrm>
              <a:grpFill/>
            </p:grpSpPr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D5BBEFAB-E694-AB85-C301-75912DB7269D}"/>
                    </a:ext>
                  </a:extLst>
                </p:cNvPr>
                <p:cNvSpPr/>
                <p:nvPr/>
              </p:nvSpPr>
              <p:spPr>
                <a:xfrm>
                  <a:off x="722148" y="4030326"/>
                  <a:ext cx="1016425" cy="1218933"/>
                </a:xfrm>
                <a:custGeom>
                  <a:avLst/>
                  <a:gdLst>
                    <a:gd name="connsiteX0" fmla="*/ 0 w 1016425"/>
                    <a:gd name="connsiteY0" fmla="*/ 1218933 h 1218933"/>
                    <a:gd name="connsiteX1" fmla="*/ 1016425 w 1016425"/>
                    <a:gd name="connsiteY1" fmla="*/ 0 h 1218933"/>
                    <a:gd name="connsiteX2" fmla="*/ 0 w 1016425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6425" h="1218933">
                      <a:moveTo>
                        <a:pt x="0" y="1218933"/>
                      </a:moveTo>
                      <a:lnTo>
                        <a:pt x="1016425" y="0"/>
                      </a:lnTo>
                      <a:cubicBezTo>
                        <a:pt x="1016425" y="0"/>
                        <a:pt x="714979" y="1157997"/>
                        <a:pt x="0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765ACC4D-C811-0701-C646-59312D204CB2}"/>
                    </a:ext>
                  </a:extLst>
                </p:cNvPr>
                <p:cNvSpPr/>
                <p:nvPr/>
              </p:nvSpPr>
              <p:spPr>
                <a:xfrm>
                  <a:off x="699865" y="4030326"/>
                  <a:ext cx="1038708" cy="1218933"/>
                </a:xfrm>
                <a:custGeom>
                  <a:avLst/>
                  <a:gdLst>
                    <a:gd name="connsiteX0" fmla="*/ 22283 w 1038708"/>
                    <a:gd name="connsiteY0" fmla="*/ 1218933 h 1218933"/>
                    <a:gd name="connsiteX1" fmla="*/ 1038709 w 1038708"/>
                    <a:gd name="connsiteY1" fmla="*/ 0 h 1218933"/>
                    <a:gd name="connsiteX2" fmla="*/ 22283 w 1038708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38708" h="1218933">
                      <a:moveTo>
                        <a:pt x="22283" y="1218933"/>
                      </a:moveTo>
                      <a:lnTo>
                        <a:pt x="1038709" y="0"/>
                      </a:lnTo>
                      <a:cubicBezTo>
                        <a:pt x="1038709" y="0"/>
                        <a:pt x="-178084" y="662692"/>
                        <a:pt x="22283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10" name="图形 686">
                <a:extLst>
                  <a:ext uri="{FF2B5EF4-FFF2-40B4-BE49-F238E27FC236}">
                    <a16:creationId xmlns:a16="http://schemas.microsoft.com/office/drawing/2014/main" id="{E6885794-EAE0-B7CD-A095-D963811BEEA1}"/>
                  </a:ext>
                </a:extLst>
              </p:cNvPr>
              <p:cNvGrpSpPr/>
              <p:nvPr/>
            </p:nvGrpSpPr>
            <p:grpSpPr>
              <a:xfrm>
                <a:off x="170538" y="3134505"/>
                <a:ext cx="495601" cy="1551742"/>
                <a:chOff x="170538" y="3134505"/>
                <a:chExt cx="495601" cy="1551742"/>
              </a:xfrm>
              <a:grpFill/>
            </p:grpSpPr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F71038DA-953B-4DAD-D897-2747B15DA46F}"/>
                    </a:ext>
                  </a:extLst>
                </p:cNvPr>
                <p:cNvSpPr/>
                <p:nvPr/>
              </p:nvSpPr>
              <p:spPr>
                <a:xfrm>
                  <a:off x="216491" y="3134505"/>
                  <a:ext cx="449647" cy="1551742"/>
                </a:xfrm>
                <a:custGeom>
                  <a:avLst/>
                  <a:gdLst>
                    <a:gd name="connsiteX0" fmla="*/ 333072 w 449647"/>
                    <a:gd name="connsiteY0" fmla="*/ 1551743 h 1551742"/>
                    <a:gd name="connsiteX1" fmla="*/ 0 w 449647"/>
                    <a:gd name="connsiteY1" fmla="*/ 0 h 1551742"/>
                    <a:gd name="connsiteX2" fmla="*/ 333072 w 449647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647" h="1551742">
                      <a:moveTo>
                        <a:pt x="333072" y="1551743"/>
                      </a:moveTo>
                      <a:lnTo>
                        <a:pt x="0" y="0"/>
                      </a:lnTo>
                      <a:cubicBezTo>
                        <a:pt x="0" y="0"/>
                        <a:pt x="725900" y="951253"/>
                        <a:pt x="333072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30F90BEC-35E9-61A7-375E-9A6767205C74}"/>
                    </a:ext>
                  </a:extLst>
                </p:cNvPr>
                <p:cNvSpPr/>
                <p:nvPr/>
              </p:nvSpPr>
              <p:spPr>
                <a:xfrm>
                  <a:off x="170538" y="3134505"/>
                  <a:ext cx="379025" cy="1551742"/>
                </a:xfrm>
                <a:custGeom>
                  <a:avLst/>
                  <a:gdLst>
                    <a:gd name="connsiteX0" fmla="*/ 379025 w 379025"/>
                    <a:gd name="connsiteY0" fmla="*/ 1551743 h 1551742"/>
                    <a:gd name="connsiteX1" fmla="*/ 45953 w 379025"/>
                    <a:gd name="connsiteY1" fmla="*/ 0 h 1551742"/>
                    <a:gd name="connsiteX2" fmla="*/ 379025 w 379025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9025" h="1551742">
                      <a:moveTo>
                        <a:pt x="379025" y="1551743"/>
                      </a:moveTo>
                      <a:lnTo>
                        <a:pt x="45953" y="0"/>
                      </a:lnTo>
                      <a:cubicBezTo>
                        <a:pt x="45953" y="0"/>
                        <a:pt x="-182414" y="1366533"/>
                        <a:pt x="379025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  <p:grpSp>
        <p:nvGrpSpPr>
          <p:cNvPr id="20" name="组合 19" descr="D:\51PPT模板网\51pptmoban.com\图片.jpg">
            <a:extLst>
              <a:ext uri="{FF2B5EF4-FFF2-40B4-BE49-F238E27FC236}">
                <a16:creationId xmlns:a16="http://schemas.microsoft.com/office/drawing/2014/main" id="{63895173-7842-D405-ED30-B9B18FFA8F35}"/>
              </a:ext>
            </a:extLst>
          </p:cNvPr>
          <p:cNvGrpSpPr/>
          <p:nvPr/>
        </p:nvGrpSpPr>
        <p:grpSpPr>
          <a:xfrm>
            <a:off x="-1323233" y="3719466"/>
            <a:ext cx="4190387" cy="4404244"/>
            <a:chOff x="-1323233" y="3719466"/>
            <a:chExt cx="4190387" cy="4404244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638CDA1-817A-961B-1561-AFF33A4721E8}"/>
                </a:ext>
              </a:extLst>
            </p:cNvPr>
            <p:cNvSpPr/>
            <p:nvPr/>
          </p:nvSpPr>
          <p:spPr>
            <a:xfrm rot="12770838" flipH="1" flipV="1">
              <a:off x="328165" y="3719466"/>
              <a:ext cx="2538989" cy="4404244"/>
            </a:xfrm>
            <a:custGeom>
              <a:avLst/>
              <a:gdLst>
                <a:gd name="connsiteX0" fmla="*/ 1022105 w 2538989"/>
                <a:gd name="connsiteY0" fmla="*/ 2722943 h 4404244"/>
                <a:gd name="connsiteX1" fmla="*/ 1059059 w 2538989"/>
                <a:gd name="connsiteY1" fmla="*/ 2723598 h 4404244"/>
                <a:gd name="connsiteX2" fmla="*/ 1293236 w 2538989"/>
                <a:gd name="connsiteY2" fmla="*/ 2643049 h 4404244"/>
                <a:gd name="connsiteX3" fmla="*/ 1788016 w 2538989"/>
                <a:gd name="connsiteY3" fmla="*/ 2441852 h 4404244"/>
                <a:gd name="connsiteX4" fmla="*/ 2538990 w 2538989"/>
                <a:gd name="connsiteY4" fmla="*/ 1829612 h 4404244"/>
                <a:gd name="connsiteX5" fmla="*/ 2408469 w 2538989"/>
                <a:gd name="connsiteY5" fmla="*/ 1894304 h 4404244"/>
                <a:gd name="connsiteX6" fmla="*/ 2043335 w 2538989"/>
                <a:gd name="connsiteY6" fmla="*/ 2027052 h 4404244"/>
                <a:gd name="connsiteX7" fmla="*/ 1515881 w 2538989"/>
                <a:gd name="connsiteY7" fmla="*/ 2221741 h 4404244"/>
                <a:gd name="connsiteX8" fmla="*/ 1052026 w 2538989"/>
                <a:gd name="connsiteY8" fmla="*/ 2621951 h 4404244"/>
                <a:gd name="connsiteX9" fmla="*/ 1149305 w 2538989"/>
                <a:gd name="connsiteY9" fmla="*/ 2334134 h 4404244"/>
                <a:gd name="connsiteX10" fmla="*/ 1159702 w 2538989"/>
                <a:gd name="connsiteY10" fmla="*/ 2334789 h 4404244"/>
                <a:gd name="connsiteX11" fmla="*/ 1163196 w 2538989"/>
                <a:gd name="connsiteY11" fmla="*/ 2334833 h 4404244"/>
                <a:gd name="connsiteX12" fmla="*/ 1170578 w 2538989"/>
                <a:gd name="connsiteY12" fmla="*/ 2334658 h 4404244"/>
                <a:gd name="connsiteX13" fmla="*/ 1204169 w 2538989"/>
                <a:gd name="connsiteY13" fmla="*/ 2328455 h 4404244"/>
                <a:gd name="connsiteX14" fmla="*/ 1424674 w 2538989"/>
                <a:gd name="connsiteY14" fmla="*/ 2196668 h 4404244"/>
                <a:gd name="connsiteX15" fmla="*/ 1876341 w 2538989"/>
                <a:gd name="connsiteY15" fmla="*/ 1884694 h 4404244"/>
                <a:gd name="connsiteX16" fmla="*/ 2420569 w 2538989"/>
                <a:gd name="connsiteY16" fmla="*/ 1079906 h 4404244"/>
                <a:gd name="connsiteX17" fmla="*/ 2306778 w 2538989"/>
                <a:gd name="connsiteY17" fmla="*/ 1174738 h 4404244"/>
                <a:gd name="connsiteX18" fmla="*/ 1966194 w 2538989"/>
                <a:gd name="connsiteY18" fmla="*/ 1387992 h 4404244"/>
                <a:gd name="connsiteX19" fmla="*/ 1475606 w 2538989"/>
                <a:gd name="connsiteY19" fmla="*/ 1699179 h 4404244"/>
                <a:gd name="connsiteX20" fmla="*/ 1300312 w 2538989"/>
                <a:gd name="connsiteY20" fmla="*/ 1887359 h 4404244"/>
                <a:gd name="connsiteX21" fmla="*/ 1364306 w 2538989"/>
                <a:gd name="connsiteY21" fmla="*/ 1697956 h 4404244"/>
                <a:gd name="connsiteX22" fmla="*/ 1419869 w 2538989"/>
                <a:gd name="connsiteY22" fmla="*/ 1638549 h 4404244"/>
                <a:gd name="connsiteX23" fmla="*/ 1616042 w 2538989"/>
                <a:gd name="connsiteY23" fmla="*/ 1452291 h 4404244"/>
                <a:gd name="connsiteX24" fmla="*/ 1903161 w 2538989"/>
                <a:gd name="connsiteY24" fmla="*/ 579 h 4404244"/>
                <a:gd name="connsiteX25" fmla="*/ 1903161 w 2538989"/>
                <a:gd name="connsiteY25" fmla="*/ 579 h 4404244"/>
                <a:gd name="connsiteX26" fmla="*/ 1903161 w 2538989"/>
                <a:gd name="connsiteY26" fmla="*/ 579 h 4404244"/>
                <a:gd name="connsiteX27" fmla="*/ 1903161 w 2538989"/>
                <a:gd name="connsiteY27" fmla="*/ 579 h 4404244"/>
                <a:gd name="connsiteX28" fmla="*/ 1806494 w 2538989"/>
                <a:gd name="connsiteY28" fmla="*/ 176310 h 4404244"/>
                <a:gd name="connsiteX29" fmla="*/ 1576117 w 2538989"/>
                <a:gd name="connsiteY29" fmla="*/ 472296 h 4404244"/>
                <a:gd name="connsiteX30" fmla="*/ 1366796 w 2538989"/>
                <a:gd name="connsiteY30" fmla="*/ 952880 h 4404244"/>
                <a:gd name="connsiteX31" fmla="*/ 1336481 w 2538989"/>
                <a:gd name="connsiteY31" fmla="*/ 1694723 h 4404244"/>
                <a:gd name="connsiteX32" fmla="*/ 1230466 w 2538989"/>
                <a:gd name="connsiteY32" fmla="*/ 1974547 h 4404244"/>
                <a:gd name="connsiteX33" fmla="*/ 1250341 w 2538989"/>
                <a:gd name="connsiteY33" fmla="*/ 1366850 h 4404244"/>
                <a:gd name="connsiteX34" fmla="*/ 1127770 w 2538989"/>
                <a:gd name="connsiteY34" fmla="*/ 829698 h 4404244"/>
                <a:gd name="connsiteX35" fmla="*/ 1041761 w 2538989"/>
                <a:gd name="connsiteY35" fmla="*/ 459104 h 4404244"/>
                <a:gd name="connsiteX36" fmla="*/ 1020750 w 2538989"/>
                <a:gd name="connsiteY36" fmla="*/ 315916 h 4404244"/>
                <a:gd name="connsiteX37" fmla="*/ 1006073 w 2538989"/>
                <a:gd name="connsiteY37" fmla="*/ 1289184 h 4404244"/>
                <a:gd name="connsiteX38" fmla="*/ 1110560 w 2538989"/>
                <a:gd name="connsiteY38" fmla="*/ 1804626 h 4404244"/>
                <a:gd name="connsiteX39" fmla="*/ 1168307 w 2538989"/>
                <a:gd name="connsiteY39" fmla="*/ 2039458 h 4404244"/>
                <a:gd name="connsiteX40" fmla="*/ 1188182 w 2538989"/>
                <a:gd name="connsiteY40" fmla="*/ 2072001 h 4404244"/>
                <a:gd name="connsiteX41" fmla="*/ 1192157 w 2538989"/>
                <a:gd name="connsiteY41" fmla="*/ 2076194 h 4404244"/>
                <a:gd name="connsiteX42" fmla="*/ 1083652 w 2538989"/>
                <a:gd name="connsiteY42" fmla="*/ 2365934 h 4404244"/>
                <a:gd name="connsiteX43" fmla="*/ 1010485 w 2538989"/>
                <a:gd name="connsiteY43" fmla="*/ 1902910 h 4404244"/>
                <a:gd name="connsiteX44" fmla="*/ 720658 w 2538989"/>
                <a:gd name="connsiteY44" fmla="*/ 1397165 h 4404244"/>
                <a:gd name="connsiteX45" fmla="*/ 518194 w 2538989"/>
                <a:gd name="connsiteY45" fmla="*/ 1048542 h 4404244"/>
                <a:gd name="connsiteX46" fmla="*/ 461452 w 2538989"/>
                <a:gd name="connsiteY46" fmla="*/ 911208 h 4404244"/>
                <a:gd name="connsiteX47" fmla="*/ 570044 w 2538989"/>
                <a:gd name="connsiteY47" fmla="*/ 1878754 h 4404244"/>
                <a:gd name="connsiteX48" fmla="*/ 825057 w 2538989"/>
                <a:gd name="connsiteY48" fmla="*/ 2366895 h 4404244"/>
                <a:gd name="connsiteX49" fmla="*/ 959072 w 2538989"/>
                <a:gd name="connsiteY49" fmla="*/ 2587093 h 4404244"/>
                <a:gd name="connsiteX50" fmla="*/ 992314 w 2538989"/>
                <a:gd name="connsiteY50" fmla="*/ 2611948 h 4404244"/>
                <a:gd name="connsiteX51" fmla="*/ 854062 w 2538989"/>
                <a:gd name="connsiteY51" fmla="*/ 2988134 h 4404244"/>
                <a:gd name="connsiteX52" fmla="*/ 696328 w 2538989"/>
                <a:gd name="connsiteY52" fmla="*/ 2302115 h 4404244"/>
                <a:gd name="connsiteX53" fmla="*/ 405365 w 2538989"/>
                <a:gd name="connsiteY53" fmla="*/ 1865212 h 4404244"/>
                <a:gd name="connsiteX54" fmla="*/ 126240 w 2538989"/>
                <a:gd name="connsiteY54" fmla="*/ 1613694 h 4404244"/>
                <a:gd name="connsiteX55" fmla="*/ 0 w 2538989"/>
                <a:gd name="connsiteY55" fmla="*/ 1457402 h 4404244"/>
                <a:gd name="connsiteX56" fmla="*/ 106147 w 2538989"/>
                <a:gd name="connsiteY56" fmla="*/ 1987564 h 4404244"/>
                <a:gd name="connsiteX57" fmla="*/ 181060 w 2538989"/>
                <a:gd name="connsiteY57" fmla="*/ 2245635 h 4404244"/>
                <a:gd name="connsiteX58" fmla="*/ 189622 w 2538989"/>
                <a:gd name="connsiteY58" fmla="*/ 2270752 h 4404244"/>
                <a:gd name="connsiteX59" fmla="*/ 198227 w 2538989"/>
                <a:gd name="connsiteY59" fmla="*/ 2295170 h 4404244"/>
                <a:gd name="connsiteX60" fmla="*/ 539118 w 2538989"/>
                <a:gd name="connsiteY60" fmla="*/ 2836995 h 4404244"/>
                <a:gd name="connsiteX61" fmla="*/ 765170 w 2538989"/>
                <a:gd name="connsiteY61" fmla="*/ 2986386 h 4404244"/>
                <a:gd name="connsiteX62" fmla="*/ 835366 w 2538989"/>
                <a:gd name="connsiteY62" fmla="*/ 3039459 h 4404244"/>
                <a:gd name="connsiteX63" fmla="*/ 378108 w 2538989"/>
                <a:gd name="connsiteY63" fmla="*/ 4373187 h 4404244"/>
                <a:gd name="connsiteX64" fmla="*/ 449745 w 2538989"/>
                <a:gd name="connsiteY64" fmla="*/ 4404245 h 4404244"/>
                <a:gd name="connsiteX65" fmla="*/ 805968 w 2538989"/>
                <a:gd name="connsiteY65" fmla="*/ 3350122 h 4404244"/>
                <a:gd name="connsiteX66" fmla="*/ 873544 w 2538989"/>
                <a:gd name="connsiteY66" fmla="*/ 3344138 h 4404244"/>
                <a:gd name="connsiteX67" fmla="*/ 1143758 w 2538989"/>
                <a:gd name="connsiteY67" fmla="*/ 3333567 h 4404244"/>
                <a:gd name="connsiteX68" fmla="*/ 1794918 w 2538989"/>
                <a:gd name="connsiteY68" fmla="*/ 2977082 h 4404244"/>
                <a:gd name="connsiteX69" fmla="*/ 1816060 w 2538989"/>
                <a:gd name="connsiteY69" fmla="*/ 2958168 h 4404244"/>
                <a:gd name="connsiteX70" fmla="*/ 2021669 w 2538989"/>
                <a:gd name="connsiteY70" fmla="*/ 2757976 h 4404244"/>
                <a:gd name="connsiteX71" fmla="*/ 2312719 w 2538989"/>
                <a:gd name="connsiteY71" fmla="*/ 2431937 h 4404244"/>
                <a:gd name="connsiteX72" fmla="*/ 2124452 w 2538989"/>
                <a:gd name="connsiteY72" fmla="*/ 2500211 h 4404244"/>
                <a:gd name="connsiteX73" fmla="*/ 1756435 w 2538989"/>
                <a:gd name="connsiteY73" fmla="*/ 2570669 h 4404244"/>
                <a:gd name="connsiteX74" fmla="*/ 1283233 w 2538989"/>
                <a:gd name="connsiteY74" fmla="*/ 2793751 h 4404244"/>
                <a:gd name="connsiteX75" fmla="*/ 844976 w 2538989"/>
                <a:gd name="connsiteY75" fmla="*/ 3234672 h 4404244"/>
                <a:gd name="connsiteX76" fmla="*/ 1018173 w 2538989"/>
                <a:gd name="connsiteY76" fmla="*/ 2722157 h 4404244"/>
                <a:gd name="connsiteX77" fmla="*/ 1022105 w 2538989"/>
                <a:gd name="connsiteY77" fmla="*/ 2722943 h 440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538989" h="4404244">
                  <a:moveTo>
                    <a:pt x="1022105" y="2722943"/>
                  </a:moveTo>
                  <a:cubicBezTo>
                    <a:pt x="1032151" y="2724734"/>
                    <a:pt x="1044513" y="2725607"/>
                    <a:pt x="1059059" y="2723598"/>
                  </a:cubicBezTo>
                  <a:cubicBezTo>
                    <a:pt x="1106890" y="2720497"/>
                    <a:pt x="1176781" y="2687823"/>
                    <a:pt x="1293236" y="2643049"/>
                  </a:cubicBezTo>
                  <a:cubicBezTo>
                    <a:pt x="1408992" y="2596529"/>
                    <a:pt x="1571225" y="2537864"/>
                    <a:pt x="1788016" y="2441852"/>
                  </a:cubicBezTo>
                  <a:cubicBezTo>
                    <a:pt x="2002187" y="2338895"/>
                    <a:pt x="2270916" y="2198634"/>
                    <a:pt x="2538990" y="1829612"/>
                  </a:cubicBezTo>
                  <a:cubicBezTo>
                    <a:pt x="2535146" y="1819478"/>
                    <a:pt x="2492818" y="1855078"/>
                    <a:pt x="2408469" y="1894304"/>
                  </a:cubicBezTo>
                  <a:cubicBezTo>
                    <a:pt x="2324775" y="1935234"/>
                    <a:pt x="2199016" y="1979833"/>
                    <a:pt x="2043335" y="2027052"/>
                  </a:cubicBezTo>
                  <a:cubicBezTo>
                    <a:pt x="1888266" y="2075976"/>
                    <a:pt x="1703231" y="2127564"/>
                    <a:pt x="1515881" y="2221741"/>
                  </a:cubicBezTo>
                  <a:cubicBezTo>
                    <a:pt x="1353473" y="2305129"/>
                    <a:pt x="1189361" y="2420798"/>
                    <a:pt x="1052026" y="2621951"/>
                  </a:cubicBezTo>
                  <a:lnTo>
                    <a:pt x="1149305" y="2334134"/>
                  </a:lnTo>
                  <a:cubicBezTo>
                    <a:pt x="1152494" y="2334439"/>
                    <a:pt x="1155989" y="2334658"/>
                    <a:pt x="1159702" y="2334789"/>
                  </a:cubicBezTo>
                  <a:cubicBezTo>
                    <a:pt x="1160837" y="2334833"/>
                    <a:pt x="1162017" y="2334833"/>
                    <a:pt x="1163196" y="2334833"/>
                  </a:cubicBezTo>
                  <a:cubicBezTo>
                    <a:pt x="1165555" y="2334833"/>
                    <a:pt x="1168045" y="2334789"/>
                    <a:pt x="1170578" y="2334658"/>
                  </a:cubicBezTo>
                  <a:cubicBezTo>
                    <a:pt x="1180712" y="2334134"/>
                    <a:pt x="1192113" y="2332430"/>
                    <a:pt x="1204169" y="2328455"/>
                  </a:cubicBezTo>
                  <a:cubicBezTo>
                    <a:pt x="1255364" y="2315962"/>
                    <a:pt x="1317217" y="2267257"/>
                    <a:pt x="1424674" y="2196668"/>
                  </a:cubicBezTo>
                  <a:cubicBezTo>
                    <a:pt x="1530601" y="2124288"/>
                    <a:pt x="1682045" y="2029892"/>
                    <a:pt x="1876341" y="1884694"/>
                  </a:cubicBezTo>
                  <a:cubicBezTo>
                    <a:pt x="2064564" y="1732552"/>
                    <a:pt x="2295596" y="1529607"/>
                    <a:pt x="2420569" y="1079906"/>
                  </a:cubicBezTo>
                  <a:cubicBezTo>
                    <a:pt x="2411658" y="1069728"/>
                    <a:pt x="2381517" y="1116249"/>
                    <a:pt x="2306778" y="1174738"/>
                  </a:cubicBezTo>
                  <a:cubicBezTo>
                    <a:pt x="2233568" y="1234975"/>
                    <a:pt x="2115759" y="1307181"/>
                    <a:pt x="1966194" y="1387992"/>
                  </a:cubicBezTo>
                  <a:cubicBezTo>
                    <a:pt x="1818157" y="1470506"/>
                    <a:pt x="1638320" y="1561626"/>
                    <a:pt x="1475606" y="1699179"/>
                  </a:cubicBezTo>
                  <a:cubicBezTo>
                    <a:pt x="1412923" y="1753300"/>
                    <a:pt x="1352861" y="1814542"/>
                    <a:pt x="1300312" y="1887359"/>
                  </a:cubicBezTo>
                  <a:lnTo>
                    <a:pt x="1364306" y="1697956"/>
                  </a:lnTo>
                  <a:cubicBezTo>
                    <a:pt x="1377760" y="1681925"/>
                    <a:pt x="1396412" y="1660215"/>
                    <a:pt x="1419869" y="1638549"/>
                  </a:cubicBezTo>
                  <a:cubicBezTo>
                    <a:pt x="1469665" y="1588140"/>
                    <a:pt x="1541565" y="1537950"/>
                    <a:pt x="1616042" y="1452291"/>
                  </a:cubicBezTo>
                  <a:cubicBezTo>
                    <a:pt x="1765957" y="1286913"/>
                    <a:pt x="1921944" y="951613"/>
                    <a:pt x="1903161" y="579"/>
                  </a:cubicBezTo>
                  <a:cubicBezTo>
                    <a:pt x="1903161" y="579"/>
                    <a:pt x="1903161" y="579"/>
                    <a:pt x="1903161" y="579"/>
                  </a:cubicBezTo>
                  <a:lnTo>
                    <a:pt x="1903161" y="579"/>
                  </a:lnTo>
                  <a:lnTo>
                    <a:pt x="1903161" y="579"/>
                  </a:lnTo>
                  <a:cubicBezTo>
                    <a:pt x="1901720" y="-8376"/>
                    <a:pt x="1867517" y="88204"/>
                    <a:pt x="1806494" y="176310"/>
                  </a:cubicBezTo>
                  <a:cubicBezTo>
                    <a:pt x="1746475" y="270749"/>
                    <a:pt x="1659637" y="356714"/>
                    <a:pt x="1576117" y="472296"/>
                  </a:cubicBezTo>
                  <a:cubicBezTo>
                    <a:pt x="1492642" y="588183"/>
                    <a:pt x="1412486" y="733555"/>
                    <a:pt x="1366796" y="952880"/>
                  </a:cubicBezTo>
                  <a:cubicBezTo>
                    <a:pt x="1321760" y="1159275"/>
                    <a:pt x="1308874" y="1434775"/>
                    <a:pt x="1336481" y="1694723"/>
                  </a:cubicBezTo>
                  <a:cubicBezTo>
                    <a:pt x="1316125" y="1748233"/>
                    <a:pt x="1278952" y="1846036"/>
                    <a:pt x="1230466" y="1974547"/>
                  </a:cubicBezTo>
                  <a:cubicBezTo>
                    <a:pt x="1281704" y="1744127"/>
                    <a:pt x="1274584" y="1544983"/>
                    <a:pt x="1250341" y="1366850"/>
                  </a:cubicBezTo>
                  <a:cubicBezTo>
                    <a:pt x="1220943" y="1160498"/>
                    <a:pt x="1168481" y="982452"/>
                    <a:pt x="1127770" y="829698"/>
                  </a:cubicBezTo>
                  <a:cubicBezTo>
                    <a:pt x="1085792" y="677468"/>
                    <a:pt x="1055565" y="550573"/>
                    <a:pt x="1041761" y="459104"/>
                  </a:cubicBezTo>
                  <a:cubicBezTo>
                    <a:pt x="1026735" y="368159"/>
                    <a:pt x="1028176" y="312683"/>
                    <a:pt x="1020750" y="315916"/>
                  </a:cubicBezTo>
                  <a:cubicBezTo>
                    <a:pt x="930548" y="756968"/>
                    <a:pt x="969818" y="1056230"/>
                    <a:pt x="1006073" y="1289184"/>
                  </a:cubicBezTo>
                  <a:cubicBezTo>
                    <a:pt x="1047396" y="1519954"/>
                    <a:pt x="1085792" y="1684371"/>
                    <a:pt x="1110560" y="1804626"/>
                  </a:cubicBezTo>
                  <a:cubicBezTo>
                    <a:pt x="1136594" y="1924314"/>
                    <a:pt x="1148956" y="1999795"/>
                    <a:pt x="1168307" y="2039458"/>
                  </a:cubicBezTo>
                  <a:cubicBezTo>
                    <a:pt x="1174641" y="2054746"/>
                    <a:pt x="1181935" y="2064968"/>
                    <a:pt x="1188182" y="2072001"/>
                  </a:cubicBezTo>
                  <a:cubicBezTo>
                    <a:pt x="1189580" y="2073573"/>
                    <a:pt x="1190890" y="2074927"/>
                    <a:pt x="1192157" y="2076194"/>
                  </a:cubicBezTo>
                  <a:cubicBezTo>
                    <a:pt x="1159265" y="2163645"/>
                    <a:pt x="1122703" y="2261273"/>
                    <a:pt x="1083652" y="2365934"/>
                  </a:cubicBezTo>
                  <a:cubicBezTo>
                    <a:pt x="1099989" y="2189853"/>
                    <a:pt x="1063777" y="2038672"/>
                    <a:pt x="1010485" y="1902910"/>
                  </a:cubicBezTo>
                  <a:cubicBezTo>
                    <a:pt x="930242" y="1704814"/>
                    <a:pt x="813394" y="1539698"/>
                    <a:pt x="720658" y="1397165"/>
                  </a:cubicBezTo>
                  <a:cubicBezTo>
                    <a:pt x="625826" y="1255418"/>
                    <a:pt x="555062" y="1136211"/>
                    <a:pt x="518194" y="1048542"/>
                  </a:cubicBezTo>
                  <a:cubicBezTo>
                    <a:pt x="479187" y="961704"/>
                    <a:pt x="474032" y="906359"/>
                    <a:pt x="461452" y="911208"/>
                  </a:cubicBezTo>
                  <a:cubicBezTo>
                    <a:pt x="363649" y="1367680"/>
                    <a:pt x="474032" y="1655759"/>
                    <a:pt x="570044" y="1878754"/>
                  </a:cubicBezTo>
                  <a:cubicBezTo>
                    <a:pt x="674662" y="2098472"/>
                    <a:pt x="764864" y="2253104"/>
                    <a:pt x="825057" y="2366895"/>
                  </a:cubicBezTo>
                  <a:cubicBezTo>
                    <a:pt x="887391" y="2479855"/>
                    <a:pt x="919584" y="2551973"/>
                    <a:pt x="959072" y="2587093"/>
                  </a:cubicBezTo>
                  <a:cubicBezTo>
                    <a:pt x="970080" y="2598538"/>
                    <a:pt x="981830" y="2606401"/>
                    <a:pt x="992314" y="2611948"/>
                  </a:cubicBezTo>
                  <a:cubicBezTo>
                    <a:pt x="947409" y="2733252"/>
                    <a:pt x="900845" y="2859928"/>
                    <a:pt x="854062" y="2988134"/>
                  </a:cubicBezTo>
                  <a:cubicBezTo>
                    <a:pt x="832265" y="2739848"/>
                    <a:pt x="773120" y="2487762"/>
                    <a:pt x="696328" y="2302115"/>
                  </a:cubicBezTo>
                  <a:cubicBezTo>
                    <a:pt x="612590" y="2094060"/>
                    <a:pt x="507973" y="1964850"/>
                    <a:pt x="405365" y="1865212"/>
                  </a:cubicBezTo>
                  <a:cubicBezTo>
                    <a:pt x="302714" y="1765881"/>
                    <a:pt x="202028" y="1696252"/>
                    <a:pt x="126240" y="1613694"/>
                  </a:cubicBezTo>
                  <a:cubicBezTo>
                    <a:pt x="50584" y="1537513"/>
                    <a:pt x="-174" y="1448316"/>
                    <a:pt x="0" y="1457402"/>
                  </a:cubicBezTo>
                  <a:cubicBezTo>
                    <a:pt x="32718" y="1662923"/>
                    <a:pt x="68406" y="1838042"/>
                    <a:pt x="106147" y="1987564"/>
                  </a:cubicBezTo>
                  <a:cubicBezTo>
                    <a:pt x="130390" y="2083707"/>
                    <a:pt x="155463" y="2169280"/>
                    <a:pt x="181060" y="2245635"/>
                  </a:cubicBezTo>
                  <a:cubicBezTo>
                    <a:pt x="183900" y="2254109"/>
                    <a:pt x="186739" y="2262496"/>
                    <a:pt x="189622" y="2270752"/>
                  </a:cubicBezTo>
                  <a:cubicBezTo>
                    <a:pt x="192461" y="2279007"/>
                    <a:pt x="195344" y="2287132"/>
                    <a:pt x="198227" y="2295170"/>
                  </a:cubicBezTo>
                  <a:cubicBezTo>
                    <a:pt x="310227" y="2608454"/>
                    <a:pt x="431356" y="2753564"/>
                    <a:pt x="539118" y="2836995"/>
                  </a:cubicBezTo>
                  <a:cubicBezTo>
                    <a:pt x="627573" y="2908415"/>
                    <a:pt x="707204" y="2945413"/>
                    <a:pt x="765170" y="2986386"/>
                  </a:cubicBezTo>
                  <a:cubicBezTo>
                    <a:pt x="795004" y="3005562"/>
                    <a:pt x="819073" y="3025743"/>
                    <a:pt x="835366" y="3039459"/>
                  </a:cubicBezTo>
                  <a:cubicBezTo>
                    <a:pt x="650768" y="3546646"/>
                    <a:pt x="466738" y="4069732"/>
                    <a:pt x="378108" y="4373187"/>
                  </a:cubicBezTo>
                  <a:lnTo>
                    <a:pt x="449745" y="4404245"/>
                  </a:lnTo>
                  <a:lnTo>
                    <a:pt x="805968" y="3350122"/>
                  </a:lnTo>
                  <a:cubicBezTo>
                    <a:pt x="824795" y="3347458"/>
                    <a:pt x="848034" y="3344749"/>
                    <a:pt x="873544" y="3344138"/>
                  </a:cubicBezTo>
                  <a:cubicBezTo>
                    <a:pt x="944220" y="3339115"/>
                    <a:pt x="1031365" y="3348812"/>
                    <a:pt x="1143758" y="3333567"/>
                  </a:cubicBezTo>
                  <a:cubicBezTo>
                    <a:pt x="1292668" y="3316531"/>
                    <a:pt x="1493952" y="3243627"/>
                    <a:pt x="1794918" y="2977082"/>
                  </a:cubicBezTo>
                  <a:cubicBezTo>
                    <a:pt x="1801907" y="2970879"/>
                    <a:pt x="1808984" y="2964589"/>
                    <a:pt x="1816060" y="2958168"/>
                  </a:cubicBezTo>
                  <a:cubicBezTo>
                    <a:pt x="1880053" y="2900465"/>
                    <a:pt x="1948415" y="2834156"/>
                    <a:pt x="2021669" y="2757976"/>
                  </a:cubicBezTo>
                  <a:cubicBezTo>
                    <a:pt x="2111173" y="2664847"/>
                    <a:pt x="2207927" y="2556909"/>
                    <a:pt x="2312719" y="2431937"/>
                  </a:cubicBezTo>
                  <a:cubicBezTo>
                    <a:pt x="2317524" y="2424249"/>
                    <a:pt x="2228327" y="2474264"/>
                    <a:pt x="2124452" y="2500211"/>
                  </a:cubicBezTo>
                  <a:cubicBezTo>
                    <a:pt x="2017214" y="2531574"/>
                    <a:pt x="1895255" y="2538913"/>
                    <a:pt x="1756435" y="2570669"/>
                  </a:cubicBezTo>
                  <a:cubicBezTo>
                    <a:pt x="1617440" y="2602688"/>
                    <a:pt x="1461584" y="2659081"/>
                    <a:pt x="1283233" y="2793751"/>
                  </a:cubicBezTo>
                  <a:cubicBezTo>
                    <a:pt x="1139695" y="2899984"/>
                    <a:pt x="981088" y="3058767"/>
                    <a:pt x="844976" y="3234672"/>
                  </a:cubicBezTo>
                  <a:lnTo>
                    <a:pt x="1018173" y="2722157"/>
                  </a:lnTo>
                  <a:cubicBezTo>
                    <a:pt x="1019396" y="2722419"/>
                    <a:pt x="1020707" y="2722681"/>
                    <a:pt x="1022105" y="2722943"/>
                  </a:cubicBezTo>
                  <a:close/>
                </a:path>
              </a:pathLst>
            </a:custGeom>
            <a:solidFill>
              <a:srgbClr val="27CAD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图形 686">
              <a:extLst>
                <a:ext uri="{FF2B5EF4-FFF2-40B4-BE49-F238E27FC236}">
                  <a16:creationId xmlns:a16="http://schemas.microsoft.com/office/drawing/2014/main" id="{66DEAFA7-AF72-2568-835D-4162988A0825}"/>
                </a:ext>
              </a:extLst>
            </p:cNvPr>
            <p:cNvGrpSpPr/>
            <p:nvPr/>
          </p:nvGrpSpPr>
          <p:grpSpPr>
            <a:xfrm rot="14324825" flipH="1" flipV="1">
              <a:off x="-972273" y="4043460"/>
              <a:ext cx="2533964" cy="3235884"/>
              <a:chOff x="-795391" y="3134505"/>
              <a:chExt cx="2533964" cy="3235884"/>
            </a:xfrm>
            <a:solidFill>
              <a:srgbClr val="C8EFEE"/>
            </a:solidFill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9E0E339-F04C-42DE-A5DE-6A1C71A708A5}"/>
                  </a:ext>
                </a:extLst>
              </p:cNvPr>
              <p:cNvSpPr/>
              <p:nvPr/>
            </p:nvSpPr>
            <p:spPr>
              <a:xfrm>
                <a:off x="139481" y="3884386"/>
                <a:ext cx="641026" cy="2486003"/>
              </a:xfrm>
              <a:custGeom>
                <a:avLst/>
                <a:gdLst>
                  <a:gd name="connsiteX0" fmla="*/ 394226 w 641026"/>
                  <a:gd name="connsiteY0" fmla="*/ 1356573 h 2486003"/>
                  <a:gd name="connsiteX1" fmla="*/ 410170 w 641026"/>
                  <a:gd name="connsiteY1" fmla="*/ 988294 h 2486003"/>
                  <a:gd name="connsiteX2" fmla="*/ 201503 w 641026"/>
                  <a:gd name="connsiteY2" fmla="*/ 5242 h 2486003"/>
                  <a:gd name="connsiteX3" fmla="*/ 214476 w 641026"/>
                  <a:gd name="connsiteY3" fmla="*/ 0 h 2486003"/>
                  <a:gd name="connsiteX4" fmla="*/ 424148 w 641026"/>
                  <a:gd name="connsiteY4" fmla="*/ 988294 h 2486003"/>
                  <a:gd name="connsiteX5" fmla="*/ 406369 w 641026"/>
                  <a:gd name="connsiteY5" fmla="*/ 1373828 h 2486003"/>
                  <a:gd name="connsiteX6" fmla="*/ 407068 w 641026"/>
                  <a:gd name="connsiteY6" fmla="*/ 1374876 h 2486003"/>
                  <a:gd name="connsiteX7" fmla="*/ 406151 w 641026"/>
                  <a:gd name="connsiteY7" fmla="*/ 1375488 h 2486003"/>
                  <a:gd name="connsiteX8" fmla="*/ 384004 w 641026"/>
                  <a:gd name="connsiteY8" fmla="*/ 1525708 h 2486003"/>
                  <a:gd name="connsiteX9" fmla="*/ 630412 w 641026"/>
                  <a:gd name="connsiteY9" fmla="*/ 1284455 h 2486003"/>
                  <a:gd name="connsiteX10" fmla="*/ 641026 w 641026"/>
                  <a:gd name="connsiteY10" fmla="*/ 1293585 h 2486003"/>
                  <a:gd name="connsiteX11" fmla="*/ 380422 w 641026"/>
                  <a:gd name="connsiteY11" fmla="*/ 1545365 h 2486003"/>
                  <a:gd name="connsiteX12" fmla="*/ 327611 w 641026"/>
                  <a:gd name="connsiteY12" fmla="*/ 1776091 h 2486003"/>
                  <a:gd name="connsiteX13" fmla="*/ 11314 w 641026"/>
                  <a:gd name="connsiteY13" fmla="*/ 2486003 h 2486003"/>
                  <a:gd name="connsiteX14" fmla="*/ 0 w 641026"/>
                  <a:gd name="connsiteY14" fmla="*/ 2477748 h 2486003"/>
                  <a:gd name="connsiteX15" fmla="*/ 314245 w 641026"/>
                  <a:gd name="connsiteY15" fmla="*/ 1771767 h 2486003"/>
                  <a:gd name="connsiteX16" fmla="*/ 391823 w 641026"/>
                  <a:gd name="connsiteY16" fmla="*/ 1377322 h 2486003"/>
                  <a:gd name="connsiteX17" fmla="*/ 143319 w 641026"/>
                  <a:gd name="connsiteY17" fmla="*/ 1119820 h 2486003"/>
                  <a:gd name="connsiteX18" fmla="*/ 152449 w 641026"/>
                  <a:gd name="connsiteY18" fmla="*/ 1109205 h 2486003"/>
                  <a:gd name="connsiteX19" fmla="*/ 394226 w 641026"/>
                  <a:gd name="connsiteY19" fmla="*/ 1356573 h 248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41026" h="2486003">
                    <a:moveTo>
                      <a:pt x="394226" y="1356573"/>
                    </a:moveTo>
                    <a:cubicBezTo>
                      <a:pt x="407942" y="1234309"/>
                      <a:pt x="413358" y="1111302"/>
                      <a:pt x="410170" y="988294"/>
                    </a:cubicBezTo>
                    <a:cubicBezTo>
                      <a:pt x="401521" y="658674"/>
                      <a:pt x="331324" y="327917"/>
                      <a:pt x="201503" y="5242"/>
                    </a:cubicBezTo>
                    <a:lnTo>
                      <a:pt x="214476" y="0"/>
                    </a:lnTo>
                    <a:cubicBezTo>
                      <a:pt x="344997" y="324379"/>
                      <a:pt x="415542" y="656883"/>
                      <a:pt x="424148" y="988294"/>
                    </a:cubicBezTo>
                    <a:cubicBezTo>
                      <a:pt x="427511" y="1117111"/>
                      <a:pt x="421483" y="1245885"/>
                      <a:pt x="406369" y="1373828"/>
                    </a:cubicBezTo>
                    <a:cubicBezTo>
                      <a:pt x="406588" y="1374177"/>
                      <a:pt x="406850" y="1374527"/>
                      <a:pt x="407068" y="1374876"/>
                    </a:cubicBezTo>
                    <a:lnTo>
                      <a:pt x="406151" y="1375488"/>
                    </a:lnTo>
                    <a:cubicBezTo>
                      <a:pt x="400167" y="1425721"/>
                      <a:pt x="392784" y="1475781"/>
                      <a:pt x="384004" y="1525708"/>
                    </a:cubicBezTo>
                    <a:cubicBezTo>
                      <a:pt x="487704" y="1449921"/>
                      <a:pt x="628927" y="1286203"/>
                      <a:pt x="630412" y="1284455"/>
                    </a:cubicBezTo>
                    <a:lnTo>
                      <a:pt x="641026" y="1293585"/>
                    </a:lnTo>
                    <a:cubicBezTo>
                      <a:pt x="639454" y="1295376"/>
                      <a:pt x="486438" y="1472810"/>
                      <a:pt x="380422" y="1545365"/>
                    </a:cubicBezTo>
                    <a:cubicBezTo>
                      <a:pt x="366182" y="1622812"/>
                      <a:pt x="348622" y="1699779"/>
                      <a:pt x="327611" y="1776091"/>
                    </a:cubicBezTo>
                    <a:cubicBezTo>
                      <a:pt x="206745" y="2214741"/>
                      <a:pt x="13279" y="2483339"/>
                      <a:pt x="11314" y="2486003"/>
                    </a:cubicBezTo>
                    <a:lnTo>
                      <a:pt x="0" y="2477748"/>
                    </a:lnTo>
                    <a:cubicBezTo>
                      <a:pt x="1922" y="2475083"/>
                      <a:pt x="194121" y="2208145"/>
                      <a:pt x="314245" y="1771767"/>
                    </a:cubicBezTo>
                    <a:cubicBezTo>
                      <a:pt x="350020" y="1641901"/>
                      <a:pt x="375880" y="1510070"/>
                      <a:pt x="391823" y="1377322"/>
                    </a:cubicBezTo>
                    <a:cubicBezTo>
                      <a:pt x="320186" y="1272836"/>
                      <a:pt x="145110" y="1121392"/>
                      <a:pt x="143319" y="1119820"/>
                    </a:cubicBezTo>
                    <a:lnTo>
                      <a:pt x="152449" y="1109205"/>
                    </a:lnTo>
                    <a:cubicBezTo>
                      <a:pt x="154196" y="1110778"/>
                      <a:pt x="316866" y="1251432"/>
                      <a:pt x="394226" y="135657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24" name="图形 686">
                <a:extLst>
                  <a:ext uri="{FF2B5EF4-FFF2-40B4-BE49-F238E27FC236}">
                    <a16:creationId xmlns:a16="http://schemas.microsoft.com/office/drawing/2014/main" id="{4EF15E04-9AB8-400E-F54B-BA65C7CEAF2D}"/>
                  </a:ext>
                </a:extLst>
              </p:cNvPr>
              <p:cNvGrpSpPr/>
              <p:nvPr/>
            </p:nvGrpSpPr>
            <p:grpSpPr>
              <a:xfrm>
                <a:off x="-795391" y="4028097"/>
                <a:ext cx="1179970" cy="1079101"/>
                <a:chOff x="-795391" y="4028097"/>
                <a:chExt cx="1179970" cy="1079101"/>
              </a:xfrm>
              <a:grpFill/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1566638-E30C-D820-C3F9-E402A7DFED93}"/>
                    </a:ext>
                  </a:extLst>
                </p:cNvPr>
                <p:cNvSpPr/>
                <p:nvPr/>
              </p:nvSpPr>
              <p:spPr>
                <a:xfrm>
                  <a:off x="-795390" y="4028097"/>
                  <a:ext cx="1179969" cy="1061373"/>
                </a:xfrm>
                <a:custGeom>
                  <a:avLst/>
                  <a:gdLst>
                    <a:gd name="connsiteX0" fmla="*/ 1179969 w 1179969"/>
                    <a:gd name="connsiteY0" fmla="*/ 1061374 h 1061373"/>
                    <a:gd name="connsiteX1" fmla="*/ 0 w 1179969"/>
                    <a:gd name="connsiteY1" fmla="*/ 0 h 1061373"/>
                    <a:gd name="connsiteX2" fmla="*/ 1179969 w 1179969"/>
                    <a:gd name="connsiteY2" fmla="*/ 1061374 h 1061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61373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1145854" y="344604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546A6603-7E03-445D-C93C-5DB72967B163}"/>
                    </a:ext>
                  </a:extLst>
                </p:cNvPr>
                <p:cNvSpPr/>
                <p:nvPr/>
              </p:nvSpPr>
              <p:spPr>
                <a:xfrm>
                  <a:off x="-795391" y="4028098"/>
                  <a:ext cx="1179969" cy="1079100"/>
                </a:xfrm>
                <a:custGeom>
                  <a:avLst/>
                  <a:gdLst>
                    <a:gd name="connsiteX0" fmla="*/ 1179969 w 1179969"/>
                    <a:gd name="connsiteY0" fmla="*/ 1061374 h 1079100"/>
                    <a:gd name="connsiteX1" fmla="*/ 0 w 1179969"/>
                    <a:gd name="connsiteY1" fmla="*/ 0 h 1079100"/>
                    <a:gd name="connsiteX2" fmla="*/ 1179969 w 1179969"/>
                    <a:gd name="connsiteY2" fmla="*/ 1061374 h 107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9969" h="1079100">
                      <a:moveTo>
                        <a:pt x="1179969" y="1061374"/>
                      </a:moveTo>
                      <a:lnTo>
                        <a:pt x="0" y="0"/>
                      </a:lnTo>
                      <a:cubicBezTo>
                        <a:pt x="0" y="0"/>
                        <a:pt x="616609" y="1240730"/>
                        <a:pt x="1179969" y="106137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25" name="图形 686">
                <a:extLst>
                  <a:ext uri="{FF2B5EF4-FFF2-40B4-BE49-F238E27FC236}">
                    <a16:creationId xmlns:a16="http://schemas.microsoft.com/office/drawing/2014/main" id="{EB5976F5-5BC7-D0D8-2926-9EEC04C3C67D}"/>
                  </a:ext>
                </a:extLst>
              </p:cNvPr>
              <p:cNvGrpSpPr/>
              <p:nvPr/>
            </p:nvGrpSpPr>
            <p:grpSpPr>
              <a:xfrm>
                <a:off x="699865" y="4030326"/>
                <a:ext cx="1038708" cy="1218933"/>
                <a:chOff x="699865" y="4030326"/>
                <a:chExt cx="1038708" cy="1218933"/>
              </a:xfrm>
              <a:grpFill/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2707FFBD-2716-1324-C507-0A064BAC56BD}"/>
                    </a:ext>
                  </a:extLst>
                </p:cNvPr>
                <p:cNvSpPr/>
                <p:nvPr/>
              </p:nvSpPr>
              <p:spPr>
                <a:xfrm>
                  <a:off x="722148" y="4030326"/>
                  <a:ext cx="1016425" cy="1218933"/>
                </a:xfrm>
                <a:custGeom>
                  <a:avLst/>
                  <a:gdLst>
                    <a:gd name="connsiteX0" fmla="*/ 0 w 1016425"/>
                    <a:gd name="connsiteY0" fmla="*/ 1218933 h 1218933"/>
                    <a:gd name="connsiteX1" fmla="*/ 1016425 w 1016425"/>
                    <a:gd name="connsiteY1" fmla="*/ 0 h 1218933"/>
                    <a:gd name="connsiteX2" fmla="*/ 0 w 1016425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6425" h="1218933">
                      <a:moveTo>
                        <a:pt x="0" y="1218933"/>
                      </a:moveTo>
                      <a:lnTo>
                        <a:pt x="1016425" y="0"/>
                      </a:lnTo>
                      <a:cubicBezTo>
                        <a:pt x="1016425" y="0"/>
                        <a:pt x="714979" y="1157997"/>
                        <a:pt x="0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15BCDBFE-6D00-264B-23F0-3E29A262B8C6}"/>
                    </a:ext>
                  </a:extLst>
                </p:cNvPr>
                <p:cNvSpPr/>
                <p:nvPr/>
              </p:nvSpPr>
              <p:spPr>
                <a:xfrm>
                  <a:off x="699865" y="4030326"/>
                  <a:ext cx="1038708" cy="1218933"/>
                </a:xfrm>
                <a:custGeom>
                  <a:avLst/>
                  <a:gdLst>
                    <a:gd name="connsiteX0" fmla="*/ 22283 w 1038708"/>
                    <a:gd name="connsiteY0" fmla="*/ 1218933 h 1218933"/>
                    <a:gd name="connsiteX1" fmla="*/ 1038709 w 1038708"/>
                    <a:gd name="connsiteY1" fmla="*/ 0 h 1218933"/>
                    <a:gd name="connsiteX2" fmla="*/ 22283 w 1038708"/>
                    <a:gd name="connsiteY2" fmla="*/ 1218933 h 121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38708" h="1218933">
                      <a:moveTo>
                        <a:pt x="22283" y="1218933"/>
                      </a:moveTo>
                      <a:lnTo>
                        <a:pt x="1038709" y="0"/>
                      </a:lnTo>
                      <a:cubicBezTo>
                        <a:pt x="1038709" y="0"/>
                        <a:pt x="-178084" y="662692"/>
                        <a:pt x="22283" y="121893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26" name="图形 686">
                <a:extLst>
                  <a:ext uri="{FF2B5EF4-FFF2-40B4-BE49-F238E27FC236}">
                    <a16:creationId xmlns:a16="http://schemas.microsoft.com/office/drawing/2014/main" id="{98C1E245-932E-9CB9-DC00-3F71A6729397}"/>
                  </a:ext>
                </a:extLst>
              </p:cNvPr>
              <p:cNvGrpSpPr/>
              <p:nvPr/>
            </p:nvGrpSpPr>
            <p:grpSpPr>
              <a:xfrm>
                <a:off x="170538" y="3134505"/>
                <a:ext cx="495601" cy="1551742"/>
                <a:chOff x="170538" y="3134505"/>
                <a:chExt cx="495601" cy="1551742"/>
              </a:xfrm>
              <a:grpFill/>
            </p:grpSpPr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C122792B-4952-3E4D-BC79-2F684CD36FA0}"/>
                    </a:ext>
                  </a:extLst>
                </p:cNvPr>
                <p:cNvSpPr/>
                <p:nvPr/>
              </p:nvSpPr>
              <p:spPr>
                <a:xfrm>
                  <a:off x="216491" y="3134505"/>
                  <a:ext cx="449647" cy="1551742"/>
                </a:xfrm>
                <a:custGeom>
                  <a:avLst/>
                  <a:gdLst>
                    <a:gd name="connsiteX0" fmla="*/ 333072 w 449647"/>
                    <a:gd name="connsiteY0" fmla="*/ 1551743 h 1551742"/>
                    <a:gd name="connsiteX1" fmla="*/ 0 w 449647"/>
                    <a:gd name="connsiteY1" fmla="*/ 0 h 1551742"/>
                    <a:gd name="connsiteX2" fmla="*/ 333072 w 449647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647" h="1551742">
                      <a:moveTo>
                        <a:pt x="333072" y="1551743"/>
                      </a:moveTo>
                      <a:lnTo>
                        <a:pt x="0" y="0"/>
                      </a:lnTo>
                      <a:cubicBezTo>
                        <a:pt x="0" y="0"/>
                        <a:pt x="725900" y="951253"/>
                        <a:pt x="333072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71E367FD-74CF-EF21-8874-DB310F6C1A20}"/>
                    </a:ext>
                  </a:extLst>
                </p:cNvPr>
                <p:cNvSpPr/>
                <p:nvPr/>
              </p:nvSpPr>
              <p:spPr>
                <a:xfrm>
                  <a:off x="170538" y="3134505"/>
                  <a:ext cx="379025" cy="1551742"/>
                </a:xfrm>
                <a:custGeom>
                  <a:avLst/>
                  <a:gdLst>
                    <a:gd name="connsiteX0" fmla="*/ 379025 w 379025"/>
                    <a:gd name="connsiteY0" fmla="*/ 1551743 h 1551742"/>
                    <a:gd name="connsiteX1" fmla="*/ 45953 w 379025"/>
                    <a:gd name="connsiteY1" fmla="*/ 0 h 1551742"/>
                    <a:gd name="connsiteX2" fmla="*/ 379025 w 379025"/>
                    <a:gd name="connsiteY2" fmla="*/ 1551743 h 1551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9025" h="1551742">
                      <a:moveTo>
                        <a:pt x="379025" y="1551743"/>
                      </a:moveTo>
                      <a:lnTo>
                        <a:pt x="45953" y="0"/>
                      </a:lnTo>
                      <a:cubicBezTo>
                        <a:pt x="45953" y="0"/>
                        <a:pt x="-182414" y="1366533"/>
                        <a:pt x="379025" y="155174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000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 descr="D:\51PPT模板网\51pptmoban.com\图片.jpg">
            <a:extLst>
              <a:ext uri="{FF2B5EF4-FFF2-40B4-BE49-F238E27FC236}">
                <a16:creationId xmlns:a16="http://schemas.microsoft.com/office/drawing/2014/main" id="{F216259F-E07F-E534-BD6C-616E04EF8815}"/>
              </a:ext>
            </a:extLst>
          </p:cNvPr>
          <p:cNvSpPr/>
          <p:nvPr/>
        </p:nvSpPr>
        <p:spPr>
          <a:xfrm rot="2700000">
            <a:off x="4285861" y="1750131"/>
            <a:ext cx="3620278" cy="3620278"/>
          </a:xfrm>
          <a:prstGeom prst="rect">
            <a:avLst/>
          </a:prstGeom>
          <a:blipFill dpi="0" rotWithShape="0">
            <a:blip r:embed="rId3"/>
            <a:srcRect/>
            <a:tile tx="82550" ty="-119380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3D0D6DF-ED04-BE6A-6946-FF457E6FD3D3}"/>
              </a:ext>
            </a:extLst>
          </p:cNvPr>
          <p:cNvSpPr txBox="1"/>
          <p:nvPr/>
        </p:nvSpPr>
        <p:spPr>
          <a:xfrm>
            <a:off x="359384" y="168482"/>
            <a:ext cx="696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F85728-0892-3B82-41F1-D5D701145EF6}"/>
              </a:ext>
            </a:extLst>
          </p:cNvPr>
          <p:cNvSpPr txBox="1"/>
          <p:nvPr/>
        </p:nvSpPr>
        <p:spPr>
          <a:xfrm>
            <a:off x="1113167" y="230912"/>
            <a:ext cx="25528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" name="Diamond 4">
            <a:extLst>
              <a:ext uri="{FF2B5EF4-FFF2-40B4-BE49-F238E27FC236}">
                <a16:creationId xmlns:a16="http://schemas.microsoft.com/office/drawing/2014/main" id="{A0CCBDAA-410C-4007-9496-40B16D2639DE}"/>
              </a:ext>
            </a:extLst>
          </p:cNvPr>
          <p:cNvSpPr/>
          <p:nvPr/>
        </p:nvSpPr>
        <p:spPr>
          <a:xfrm>
            <a:off x="3666004" y="1023122"/>
            <a:ext cx="2172927" cy="2172927"/>
          </a:xfrm>
          <a:prstGeom prst="diamond">
            <a:avLst/>
          </a:prstGeom>
          <a:solidFill>
            <a:srgbClr val="27CADB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 defTabSz="457200"/>
            <a:endParaRPr lang="en-US" kern="0" spc="3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5" name="Diamond 5">
            <a:extLst>
              <a:ext uri="{FF2B5EF4-FFF2-40B4-BE49-F238E27FC236}">
                <a16:creationId xmlns:a16="http://schemas.microsoft.com/office/drawing/2014/main" id="{E7E86148-E130-4ADB-A4C4-43350A15BB7E}"/>
              </a:ext>
            </a:extLst>
          </p:cNvPr>
          <p:cNvSpPr/>
          <p:nvPr/>
        </p:nvSpPr>
        <p:spPr>
          <a:xfrm>
            <a:off x="6351726" y="3661950"/>
            <a:ext cx="2172927" cy="2172927"/>
          </a:xfrm>
          <a:prstGeom prst="diamond">
            <a:avLst/>
          </a:prstGeom>
          <a:solidFill>
            <a:srgbClr val="FCA78A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 defTabSz="457200"/>
            <a:endParaRPr lang="en-US" kern="0" spc="3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Freeform 196">
            <a:extLst>
              <a:ext uri="{FF2B5EF4-FFF2-40B4-BE49-F238E27FC236}">
                <a16:creationId xmlns:a16="http://schemas.microsoft.com/office/drawing/2014/main" id="{F53EFD13-A97E-120B-9A4D-4FD5DFEFA255}"/>
              </a:ext>
            </a:extLst>
          </p:cNvPr>
          <p:cNvSpPr>
            <a:spLocks noEditPoints="1"/>
          </p:cNvSpPr>
          <p:nvPr/>
        </p:nvSpPr>
        <p:spPr bwMode="auto">
          <a:xfrm>
            <a:off x="7144782" y="4482802"/>
            <a:ext cx="586814" cy="531222"/>
          </a:xfrm>
          <a:custGeom>
            <a:avLst/>
            <a:gdLst>
              <a:gd name="T0" fmla="*/ 147 w 190"/>
              <a:gd name="T1" fmla="*/ 0 h 172"/>
              <a:gd name="T2" fmla="*/ 156 w 190"/>
              <a:gd name="T3" fmla="*/ 6 h 172"/>
              <a:gd name="T4" fmla="*/ 140 w 190"/>
              <a:gd name="T5" fmla="*/ 49 h 172"/>
              <a:gd name="T6" fmla="*/ 33 w 190"/>
              <a:gd name="T7" fmla="*/ 13 h 172"/>
              <a:gd name="T8" fmla="*/ 41 w 190"/>
              <a:gd name="T9" fmla="*/ 21 h 172"/>
              <a:gd name="T10" fmla="*/ 54 w 190"/>
              <a:gd name="T11" fmla="*/ 32 h 172"/>
              <a:gd name="T12" fmla="*/ 33 w 190"/>
              <a:gd name="T13" fmla="*/ 41 h 172"/>
              <a:gd name="T14" fmla="*/ 41 w 190"/>
              <a:gd name="T15" fmla="*/ 45 h 172"/>
              <a:gd name="T16" fmla="*/ 54 w 190"/>
              <a:gd name="T17" fmla="*/ 56 h 172"/>
              <a:gd name="T18" fmla="*/ 33 w 190"/>
              <a:gd name="T19" fmla="*/ 65 h 172"/>
              <a:gd name="T20" fmla="*/ 41 w 190"/>
              <a:gd name="T21" fmla="*/ 71 h 172"/>
              <a:gd name="T22" fmla="*/ 54 w 190"/>
              <a:gd name="T23" fmla="*/ 82 h 172"/>
              <a:gd name="T24" fmla="*/ 33 w 190"/>
              <a:gd name="T25" fmla="*/ 90 h 172"/>
              <a:gd name="T26" fmla="*/ 41 w 190"/>
              <a:gd name="T27" fmla="*/ 95 h 172"/>
              <a:gd name="T28" fmla="*/ 54 w 190"/>
              <a:gd name="T29" fmla="*/ 105 h 172"/>
              <a:gd name="T30" fmla="*/ 33 w 190"/>
              <a:gd name="T31" fmla="*/ 114 h 172"/>
              <a:gd name="T32" fmla="*/ 41 w 190"/>
              <a:gd name="T33" fmla="*/ 121 h 172"/>
              <a:gd name="T34" fmla="*/ 54 w 190"/>
              <a:gd name="T35" fmla="*/ 131 h 172"/>
              <a:gd name="T36" fmla="*/ 33 w 190"/>
              <a:gd name="T37" fmla="*/ 140 h 172"/>
              <a:gd name="T38" fmla="*/ 33 w 190"/>
              <a:gd name="T39" fmla="*/ 157 h 172"/>
              <a:gd name="T40" fmla="*/ 140 w 190"/>
              <a:gd name="T41" fmla="*/ 125 h 172"/>
              <a:gd name="T42" fmla="*/ 156 w 190"/>
              <a:gd name="T43" fmla="*/ 164 h 172"/>
              <a:gd name="T44" fmla="*/ 147 w 190"/>
              <a:gd name="T45" fmla="*/ 172 h 172"/>
              <a:gd name="T46" fmla="*/ 18 w 190"/>
              <a:gd name="T47" fmla="*/ 172 h 172"/>
              <a:gd name="T48" fmla="*/ 18 w 190"/>
              <a:gd name="T49" fmla="*/ 153 h 172"/>
              <a:gd name="T50" fmla="*/ 0 w 190"/>
              <a:gd name="T51" fmla="*/ 138 h 172"/>
              <a:gd name="T52" fmla="*/ 18 w 190"/>
              <a:gd name="T53" fmla="*/ 127 h 172"/>
              <a:gd name="T54" fmla="*/ 0 w 190"/>
              <a:gd name="T55" fmla="*/ 112 h 172"/>
              <a:gd name="T56" fmla="*/ 18 w 190"/>
              <a:gd name="T57" fmla="*/ 103 h 172"/>
              <a:gd name="T58" fmla="*/ 0 w 190"/>
              <a:gd name="T59" fmla="*/ 88 h 172"/>
              <a:gd name="T60" fmla="*/ 18 w 190"/>
              <a:gd name="T61" fmla="*/ 77 h 172"/>
              <a:gd name="T62" fmla="*/ 0 w 190"/>
              <a:gd name="T63" fmla="*/ 62 h 172"/>
              <a:gd name="T64" fmla="*/ 18 w 190"/>
              <a:gd name="T65" fmla="*/ 54 h 172"/>
              <a:gd name="T66" fmla="*/ 0 w 190"/>
              <a:gd name="T67" fmla="*/ 39 h 172"/>
              <a:gd name="T68" fmla="*/ 18 w 190"/>
              <a:gd name="T69" fmla="*/ 6 h 172"/>
              <a:gd name="T70" fmla="*/ 26 w 190"/>
              <a:gd name="T71" fmla="*/ 0 h 172"/>
              <a:gd name="T72" fmla="*/ 67 w 190"/>
              <a:gd name="T73" fmla="*/ 82 h 172"/>
              <a:gd name="T74" fmla="*/ 87 w 190"/>
              <a:gd name="T75" fmla="*/ 90 h 172"/>
              <a:gd name="T76" fmla="*/ 67 w 190"/>
              <a:gd name="T77" fmla="*/ 82 h 172"/>
              <a:gd name="T78" fmla="*/ 67 w 190"/>
              <a:gd name="T79" fmla="*/ 65 h 172"/>
              <a:gd name="T80" fmla="*/ 104 w 190"/>
              <a:gd name="T81" fmla="*/ 71 h 172"/>
              <a:gd name="T82" fmla="*/ 67 w 190"/>
              <a:gd name="T83" fmla="*/ 65 h 172"/>
              <a:gd name="T84" fmla="*/ 67 w 190"/>
              <a:gd name="T85" fmla="*/ 45 h 172"/>
              <a:gd name="T86" fmla="*/ 121 w 190"/>
              <a:gd name="T87" fmla="*/ 54 h 172"/>
              <a:gd name="T88" fmla="*/ 67 w 190"/>
              <a:gd name="T89" fmla="*/ 45 h 172"/>
              <a:gd name="T90" fmla="*/ 67 w 190"/>
              <a:gd name="T91" fmla="*/ 28 h 172"/>
              <a:gd name="T92" fmla="*/ 121 w 190"/>
              <a:gd name="T93" fmla="*/ 36 h 172"/>
              <a:gd name="T94" fmla="*/ 67 w 190"/>
              <a:gd name="T95" fmla="*/ 28 h 172"/>
              <a:gd name="T96" fmla="*/ 89 w 190"/>
              <a:gd name="T97" fmla="*/ 138 h 172"/>
              <a:gd name="T98" fmla="*/ 112 w 190"/>
              <a:gd name="T99" fmla="*/ 136 h 172"/>
              <a:gd name="T100" fmla="*/ 91 w 190"/>
              <a:gd name="T101" fmla="*/ 112 h 172"/>
              <a:gd name="T102" fmla="*/ 89 w 190"/>
              <a:gd name="T103" fmla="*/ 138 h 172"/>
              <a:gd name="T104" fmla="*/ 169 w 190"/>
              <a:gd name="T105" fmla="*/ 36 h 172"/>
              <a:gd name="T106" fmla="*/ 121 w 190"/>
              <a:gd name="T107" fmla="*/ 127 h 172"/>
              <a:gd name="T108" fmla="*/ 169 w 190"/>
              <a:gd name="T109" fmla="*/ 36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0" h="172">
                <a:moveTo>
                  <a:pt x="26" y="0"/>
                </a:moveTo>
                <a:lnTo>
                  <a:pt x="147" y="0"/>
                </a:lnTo>
                <a:lnTo>
                  <a:pt x="156" y="0"/>
                </a:lnTo>
                <a:lnTo>
                  <a:pt x="156" y="6"/>
                </a:lnTo>
                <a:lnTo>
                  <a:pt x="156" y="34"/>
                </a:lnTo>
                <a:lnTo>
                  <a:pt x="140" y="49"/>
                </a:lnTo>
                <a:lnTo>
                  <a:pt x="140" y="13"/>
                </a:lnTo>
                <a:lnTo>
                  <a:pt x="33" y="13"/>
                </a:lnTo>
                <a:lnTo>
                  <a:pt x="33" y="24"/>
                </a:lnTo>
                <a:lnTo>
                  <a:pt x="41" y="21"/>
                </a:lnTo>
                <a:lnTo>
                  <a:pt x="48" y="17"/>
                </a:lnTo>
                <a:lnTo>
                  <a:pt x="54" y="32"/>
                </a:lnTo>
                <a:lnTo>
                  <a:pt x="46" y="34"/>
                </a:lnTo>
                <a:lnTo>
                  <a:pt x="33" y="41"/>
                </a:lnTo>
                <a:lnTo>
                  <a:pt x="33" y="47"/>
                </a:lnTo>
                <a:lnTo>
                  <a:pt x="41" y="45"/>
                </a:lnTo>
                <a:lnTo>
                  <a:pt x="48" y="41"/>
                </a:lnTo>
                <a:lnTo>
                  <a:pt x="54" y="56"/>
                </a:lnTo>
                <a:lnTo>
                  <a:pt x="46" y="58"/>
                </a:lnTo>
                <a:lnTo>
                  <a:pt x="33" y="65"/>
                </a:lnTo>
                <a:lnTo>
                  <a:pt x="33" y="73"/>
                </a:lnTo>
                <a:lnTo>
                  <a:pt x="41" y="71"/>
                </a:lnTo>
                <a:lnTo>
                  <a:pt x="48" y="67"/>
                </a:lnTo>
                <a:lnTo>
                  <a:pt x="54" y="82"/>
                </a:lnTo>
                <a:lnTo>
                  <a:pt x="46" y="84"/>
                </a:lnTo>
                <a:lnTo>
                  <a:pt x="33" y="90"/>
                </a:lnTo>
                <a:lnTo>
                  <a:pt x="33" y="97"/>
                </a:lnTo>
                <a:lnTo>
                  <a:pt x="41" y="95"/>
                </a:lnTo>
                <a:lnTo>
                  <a:pt x="48" y="90"/>
                </a:lnTo>
                <a:lnTo>
                  <a:pt x="54" y="105"/>
                </a:lnTo>
                <a:lnTo>
                  <a:pt x="46" y="108"/>
                </a:lnTo>
                <a:lnTo>
                  <a:pt x="33" y="114"/>
                </a:lnTo>
                <a:lnTo>
                  <a:pt x="33" y="123"/>
                </a:lnTo>
                <a:lnTo>
                  <a:pt x="41" y="121"/>
                </a:lnTo>
                <a:lnTo>
                  <a:pt x="48" y="118"/>
                </a:lnTo>
                <a:lnTo>
                  <a:pt x="54" y="131"/>
                </a:lnTo>
                <a:lnTo>
                  <a:pt x="46" y="133"/>
                </a:lnTo>
                <a:lnTo>
                  <a:pt x="33" y="140"/>
                </a:lnTo>
                <a:lnTo>
                  <a:pt x="33" y="153"/>
                </a:lnTo>
                <a:lnTo>
                  <a:pt x="33" y="157"/>
                </a:lnTo>
                <a:lnTo>
                  <a:pt x="140" y="157"/>
                </a:lnTo>
                <a:lnTo>
                  <a:pt x="140" y="125"/>
                </a:lnTo>
                <a:lnTo>
                  <a:pt x="156" y="110"/>
                </a:lnTo>
                <a:lnTo>
                  <a:pt x="156" y="164"/>
                </a:lnTo>
                <a:lnTo>
                  <a:pt x="156" y="172"/>
                </a:lnTo>
                <a:lnTo>
                  <a:pt x="147" y="172"/>
                </a:lnTo>
                <a:lnTo>
                  <a:pt x="26" y="172"/>
                </a:lnTo>
                <a:lnTo>
                  <a:pt x="18" y="172"/>
                </a:lnTo>
                <a:lnTo>
                  <a:pt x="18" y="164"/>
                </a:lnTo>
                <a:lnTo>
                  <a:pt x="18" y="153"/>
                </a:lnTo>
                <a:lnTo>
                  <a:pt x="2" y="153"/>
                </a:lnTo>
                <a:lnTo>
                  <a:pt x="0" y="138"/>
                </a:lnTo>
                <a:lnTo>
                  <a:pt x="18" y="131"/>
                </a:lnTo>
                <a:lnTo>
                  <a:pt x="18" y="127"/>
                </a:lnTo>
                <a:lnTo>
                  <a:pt x="2" y="127"/>
                </a:lnTo>
                <a:lnTo>
                  <a:pt x="0" y="112"/>
                </a:lnTo>
                <a:lnTo>
                  <a:pt x="18" y="103"/>
                </a:lnTo>
                <a:lnTo>
                  <a:pt x="18" y="103"/>
                </a:lnTo>
                <a:lnTo>
                  <a:pt x="2" y="103"/>
                </a:lnTo>
                <a:lnTo>
                  <a:pt x="0" y="88"/>
                </a:lnTo>
                <a:lnTo>
                  <a:pt x="18" y="80"/>
                </a:lnTo>
                <a:lnTo>
                  <a:pt x="18" y="77"/>
                </a:lnTo>
                <a:lnTo>
                  <a:pt x="2" y="77"/>
                </a:lnTo>
                <a:lnTo>
                  <a:pt x="0" y="62"/>
                </a:lnTo>
                <a:lnTo>
                  <a:pt x="18" y="54"/>
                </a:lnTo>
                <a:lnTo>
                  <a:pt x="18" y="54"/>
                </a:lnTo>
                <a:lnTo>
                  <a:pt x="2" y="54"/>
                </a:lnTo>
                <a:lnTo>
                  <a:pt x="0" y="39"/>
                </a:lnTo>
                <a:lnTo>
                  <a:pt x="18" y="30"/>
                </a:lnTo>
                <a:lnTo>
                  <a:pt x="18" y="6"/>
                </a:lnTo>
                <a:lnTo>
                  <a:pt x="18" y="0"/>
                </a:lnTo>
                <a:lnTo>
                  <a:pt x="26" y="0"/>
                </a:lnTo>
                <a:lnTo>
                  <a:pt x="26" y="0"/>
                </a:lnTo>
                <a:close/>
                <a:moveTo>
                  <a:pt x="67" y="82"/>
                </a:moveTo>
                <a:lnTo>
                  <a:pt x="67" y="90"/>
                </a:lnTo>
                <a:lnTo>
                  <a:pt x="87" y="90"/>
                </a:lnTo>
                <a:lnTo>
                  <a:pt x="87" y="82"/>
                </a:lnTo>
                <a:lnTo>
                  <a:pt x="67" y="82"/>
                </a:lnTo>
                <a:lnTo>
                  <a:pt x="67" y="82"/>
                </a:lnTo>
                <a:close/>
                <a:moveTo>
                  <a:pt x="67" y="65"/>
                </a:moveTo>
                <a:lnTo>
                  <a:pt x="67" y="71"/>
                </a:lnTo>
                <a:lnTo>
                  <a:pt x="104" y="71"/>
                </a:lnTo>
                <a:lnTo>
                  <a:pt x="104" y="65"/>
                </a:lnTo>
                <a:lnTo>
                  <a:pt x="67" y="65"/>
                </a:lnTo>
                <a:lnTo>
                  <a:pt x="67" y="65"/>
                </a:lnTo>
                <a:close/>
                <a:moveTo>
                  <a:pt x="67" y="45"/>
                </a:moveTo>
                <a:lnTo>
                  <a:pt x="67" y="54"/>
                </a:lnTo>
                <a:lnTo>
                  <a:pt x="121" y="54"/>
                </a:lnTo>
                <a:lnTo>
                  <a:pt x="121" y="45"/>
                </a:lnTo>
                <a:lnTo>
                  <a:pt x="67" y="45"/>
                </a:lnTo>
                <a:lnTo>
                  <a:pt x="67" y="45"/>
                </a:lnTo>
                <a:close/>
                <a:moveTo>
                  <a:pt x="67" y="28"/>
                </a:moveTo>
                <a:lnTo>
                  <a:pt x="67" y="36"/>
                </a:lnTo>
                <a:lnTo>
                  <a:pt x="121" y="36"/>
                </a:lnTo>
                <a:lnTo>
                  <a:pt x="121" y="28"/>
                </a:lnTo>
                <a:lnTo>
                  <a:pt x="67" y="28"/>
                </a:lnTo>
                <a:lnTo>
                  <a:pt x="67" y="28"/>
                </a:lnTo>
                <a:close/>
                <a:moveTo>
                  <a:pt x="89" y="138"/>
                </a:moveTo>
                <a:lnTo>
                  <a:pt x="100" y="136"/>
                </a:lnTo>
                <a:lnTo>
                  <a:pt x="112" y="136"/>
                </a:lnTo>
                <a:lnTo>
                  <a:pt x="102" y="125"/>
                </a:lnTo>
                <a:lnTo>
                  <a:pt x="91" y="112"/>
                </a:lnTo>
                <a:lnTo>
                  <a:pt x="89" y="125"/>
                </a:lnTo>
                <a:lnTo>
                  <a:pt x="89" y="138"/>
                </a:lnTo>
                <a:lnTo>
                  <a:pt x="89" y="138"/>
                </a:lnTo>
                <a:close/>
                <a:moveTo>
                  <a:pt x="169" y="36"/>
                </a:moveTo>
                <a:lnTo>
                  <a:pt x="100" y="103"/>
                </a:lnTo>
                <a:lnTo>
                  <a:pt x="121" y="127"/>
                </a:lnTo>
                <a:lnTo>
                  <a:pt x="190" y="60"/>
                </a:lnTo>
                <a:lnTo>
                  <a:pt x="169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reeform 204" descr="D:\51PPT模板网\51pptmoban.com\图片.jpg">
            <a:extLst>
              <a:ext uri="{FF2B5EF4-FFF2-40B4-BE49-F238E27FC236}">
                <a16:creationId xmlns:a16="http://schemas.microsoft.com/office/drawing/2014/main" id="{DDBE1E26-B815-BDBF-A35C-92D4845BD9C6}"/>
              </a:ext>
            </a:extLst>
          </p:cNvPr>
          <p:cNvSpPr>
            <a:spLocks noEditPoints="1"/>
          </p:cNvSpPr>
          <p:nvPr/>
        </p:nvSpPr>
        <p:spPr bwMode="auto">
          <a:xfrm>
            <a:off x="4557235" y="1751922"/>
            <a:ext cx="512690" cy="620788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63B6862-B3B0-C729-6184-000187DD5CEF}"/>
              </a:ext>
            </a:extLst>
          </p:cNvPr>
          <p:cNvGrpSpPr/>
          <p:nvPr/>
        </p:nvGrpSpPr>
        <p:grpSpPr>
          <a:xfrm>
            <a:off x="8570988" y="4340152"/>
            <a:ext cx="2900586" cy="816522"/>
            <a:chOff x="283599" y="1906534"/>
            <a:chExt cx="2900586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32CCB7B-9360-93CE-073F-31774D6FEE5F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EE5C72E-09DE-D181-7CA9-F0575D3C0C4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E39B32E-1402-FD29-22E7-AAEA0FB1FE72}"/>
              </a:ext>
            </a:extLst>
          </p:cNvPr>
          <p:cNvGrpSpPr/>
          <p:nvPr/>
        </p:nvGrpSpPr>
        <p:grpSpPr>
          <a:xfrm>
            <a:off x="660890" y="1751922"/>
            <a:ext cx="2900586" cy="816522"/>
            <a:chOff x="283599" y="1906534"/>
            <a:chExt cx="2900586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5FE04D5-5B0E-C31F-F5B8-3BE53CC08E7F}"/>
                </a:ext>
              </a:extLst>
            </p:cNvPr>
            <p:cNvSpPr txBox="1"/>
            <p:nvPr/>
          </p:nvSpPr>
          <p:spPr>
            <a:xfrm>
              <a:off x="283599" y="2190603"/>
              <a:ext cx="2900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AA106C6-2B9E-3E4F-0B31-77E576C03EBF}"/>
                </a:ext>
              </a:extLst>
            </p:cNvPr>
            <p:cNvSpPr txBox="1"/>
            <p:nvPr/>
          </p:nvSpPr>
          <p:spPr>
            <a:xfrm>
              <a:off x="94861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6705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uznphmf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wrap="square" lIns="91440" tIns="45720" rIns="91440" bIns="45720" anchor="ctr">
        <a:normAutofit/>
      </a:bodyPr>
      <a:lstStyle>
        <a:defPPr algn="ctr" defTabSz="457200">
          <a:defRPr kern="0" spc="300" dirty="0">
            <a:solidFill>
              <a:srgbClr val="000000"/>
            </a:solidFill>
            <a:cs typeface="+mn-ea"/>
            <a:sym typeface="+mn-lt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2394</Words>
  <Application>Microsoft Office PowerPoint</Application>
  <PresentationFormat>宽屏</PresentationFormat>
  <Paragraphs>280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Aa厚底黑</vt:lpstr>
      <vt:lpstr>HarmonyOS Sans SC Light</vt:lpstr>
      <vt:lpstr>等线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你好四月——月度工作计划PPT模板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93</cp:revision>
  <dcterms:created xsi:type="dcterms:W3CDTF">2024-03-19T04:10:21Z</dcterms:created>
  <dcterms:modified xsi:type="dcterms:W3CDTF">2024-03-19T15:19:48Z</dcterms:modified>
  <cp:contentStatus>你好四月——月度工作计划PPT模板，www.51pptmoban.com</cp:contentStatus>
  <cp:version>51pptmoban.com（V51PPT-031901版）</cp:version>
</cp:coreProperties>
</file>