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4" r:id="rId2"/>
    <p:sldId id="295" r:id="rId3"/>
    <p:sldId id="302" r:id="rId4"/>
    <p:sldId id="297" r:id="rId5"/>
    <p:sldId id="299" r:id="rId6"/>
    <p:sldId id="300" r:id="rId7"/>
    <p:sldId id="298" r:id="rId8"/>
    <p:sldId id="303" r:id="rId9"/>
    <p:sldId id="301" r:id="rId10"/>
    <p:sldId id="304" r:id="rId11"/>
    <p:sldId id="306" r:id="rId12"/>
    <p:sldId id="307" r:id="rId13"/>
    <p:sldId id="310" r:id="rId14"/>
    <p:sldId id="305" r:id="rId15"/>
    <p:sldId id="311" r:id="rId16"/>
    <p:sldId id="312" r:id="rId17"/>
    <p:sldId id="313" r:id="rId18"/>
    <p:sldId id="315" r:id="rId19"/>
    <p:sldId id="314" r:id="rId20"/>
    <p:sldId id="316" r:id="rId21"/>
    <p:sldId id="317" r:id="rId22"/>
    <p:sldId id="318" r:id="rId23"/>
    <p:sldId id="319" r:id="rId24"/>
    <p:sldId id="2007578505" r:id="rId25"/>
    <p:sldId id="20075785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474E"/>
    <a:srgbClr val="E355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984" autoAdjust="0"/>
  </p:normalViewPr>
  <p:slideViewPr>
    <p:cSldViewPr snapToGrid="0" showGuides="1">
      <p:cViewPr>
        <p:scale>
          <a:sx n="66" d="100"/>
          <a:sy n="66" d="100"/>
        </p:scale>
        <p:origin x="270" y="900"/>
      </p:cViewPr>
      <p:guideLst>
        <p:guide orient="horz" pos="2160"/>
        <p:guide pos="3840"/>
        <p:guide pos="438"/>
        <p:guide pos="724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8805FE-F242-438D-8B1D-A30E3D00BE2F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91E600-8144-47B8-8CD0-9BA3D929A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594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9510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0945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9724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4816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9662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1555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218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6306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3923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305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897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8963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1409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600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6790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7597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411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3480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215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7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954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944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188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与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水墨山川中国风高清背景">
            <a:extLst>
              <a:ext uri="{FF2B5EF4-FFF2-40B4-BE49-F238E27FC236}">
                <a16:creationId xmlns:a16="http://schemas.microsoft.com/office/drawing/2014/main" id="{6B1FA691-731C-A30E-18BC-84A030926CA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0F9C9F4D-CDA1-C937-CA3E-267D134088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15416" y="0"/>
            <a:ext cx="2776585" cy="2359690"/>
          </a:xfrm>
          <a:custGeom>
            <a:avLst/>
            <a:gdLst>
              <a:gd name="connsiteX0" fmla="*/ 0 w 2776585"/>
              <a:gd name="connsiteY0" fmla="*/ 0 h 2359690"/>
              <a:gd name="connsiteX1" fmla="*/ 2776585 w 2776585"/>
              <a:gd name="connsiteY1" fmla="*/ 0 h 2359690"/>
              <a:gd name="connsiteX2" fmla="*/ 2776585 w 2776585"/>
              <a:gd name="connsiteY2" fmla="*/ 2359690 h 2359690"/>
              <a:gd name="connsiteX3" fmla="*/ 0 w 2776585"/>
              <a:gd name="connsiteY3" fmla="*/ 2359690 h 2359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6585" h="2359690">
                <a:moveTo>
                  <a:pt x="0" y="0"/>
                </a:moveTo>
                <a:lnTo>
                  <a:pt x="2776585" y="0"/>
                </a:lnTo>
                <a:lnTo>
                  <a:pt x="2776585" y="2359690"/>
                </a:lnTo>
                <a:lnTo>
                  <a:pt x="0" y="2359690"/>
                </a:lnTo>
                <a:close/>
              </a:path>
            </a:pathLst>
          </a:cu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DEA1159C-2C57-63E7-B798-EE41751035E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221" b="8809"/>
          <a:stretch>
            <a:fillRect/>
          </a:stretch>
        </p:blipFill>
        <p:spPr>
          <a:xfrm>
            <a:off x="0" y="3373876"/>
            <a:ext cx="4999610" cy="3484124"/>
          </a:xfrm>
          <a:custGeom>
            <a:avLst/>
            <a:gdLst>
              <a:gd name="connsiteX0" fmla="*/ 0 w 4999610"/>
              <a:gd name="connsiteY0" fmla="*/ 0 h 3484124"/>
              <a:gd name="connsiteX1" fmla="*/ 4999610 w 4999610"/>
              <a:gd name="connsiteY1" fmla="*/ 0 h 3484124"/>
              <a:gd name="connsiteX2" fmla="*/ 4999610 w 4999610"/>
              <a:gd name="connsiteY2" fmla="*/ 3484124 h 3484124"/>
              <a:gd name="connsiteX3" fmla="*/ 0 w 4999610"/>
              <a:gd name="connsiteY3" fmla="*/ 3484124 h 348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9610" h="3484124">
                <a:moveTo>
                  <a:pt x="0" y="0"/>
                </a:moveTo>
                <a:lnTo>
                  <a:pt x="4999610" y="0"/>
                </a:lnTo>
                <a:lnTo>
                  <a:pt x="4999610" y="3484124"/>
                </a:lnTo>
                <a:lnTo>
                  <a:pt x="0" y="348412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460984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水墨山川中国风高清背景">
            <a:extLst>
              <a:ext uri="{FF2B5EF4-FFF2-40B4-BE49-F238E27FC236}">
                <a16:creationId xmlns:a16="http://schemas.microsoft.com/office/drawing/2014/main" id="{6B1FA691-731C-A30E-18BC-84A030926CA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0F9C9F4D-CDA1-C937-CA3E-267D134088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15416" y="0"/>
            <a:ext cx="2776585" cy="2359690"/>
          </a:xfrm>
          <a:custGeom>
            <a:avLst/>
            <a:gdLst>
              <a:gd name="connsiteX0" fmla="*/ 0 w 2776585"/>
              <a:gd name="connsiteY0" fmla="*/ 0 h 2359690"/>
              <a:gd name="connsiteX1" fmla="*/ 2776585 w 2776585"/>
              <a:gd name="connsiteY1" fmla="*/ 0 h 2359690"/>
              <a:gd name="connsiteX2" fmla="*/ 2776585 w 2776585"/>
              <a:gd name="connsiteY2" fmla="*/ 2359690 h 2359690"/>
              <a:gd name="connsiteX3" fmla="*/ 0 w 2776585"/>
              <a:gd name="connsiteY3" fmla="*/ 2359690 h 2359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6585" h="2359690">
                <a:moveTo>
                  <a:pt x="0" y="0"/>
                </a:moveTo>
                <a:lnTo>
                  <a:pt x="2776585" y="0"/>
                </a:lnTo>
                <a:lnTo>
                  <a:pt x="2776585" y="2359690"/>
                </a:lnTo>
                <a:lnTo>
                  <a:pt x="0" y="2359690"/>
                </a:lnTo>
                <a:close/>
              </a:path>
            </a:pathLst>
          </a:custGeom>
        </p:spPr>
      </p:pic>
      <p:pic>
        <p:nvPicPr>
          <p:cNvPr id="51" name="图片 50" descr="D:\51PPT模板网\51pptmoban.com\图片.jpg">
            <a:extLst>
              <a:ext uri="{FF2B5EF4-FFF2-40B4-BE49-F238E27FC236}">
                <a16:creationId xmlns:a16="http://schemas.microsoft.com/office/drawing/2014/main" id="{DEA1159C-2C57-63E7-B798-EE41751035E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221" b="8809"/>
          <a:stretch>
            <a:fillRect/>
          </a:stretch>
        </p:blipFill>
        <p:spPr>
          <a:xfrm>
            <a:off x="0" y="3373876"/>
            <a:ext cx="4999610" cy="3484124"/>
          </a:xfrm>
          <a:custGeom>
            <a:avLst/>
            <a:gdLst>
              <a:gd name="connsiteX0" fmla="*/ 0 w 4999610"/>
              <a:gd name="connsiteY0" fmla="*/ 0 h 3484124"/>
              <a:gd name="connsiteX1" fmla="*/ 4999610 w 4999610"/>
              <a:gd name="connsiteY1" fmla="*/ 0 h 3484124"/>
              <a:gd name="connsiteX2" fmla="*/ 4999610 w 4999610"/>
              <a:gd name="connsiteY2" fmla="*/ 3484124 h 3484124"/>
              <a:gd name="connsiteX3" fmla="*/ 0 w 4999610"/>
              <a:gd name="connsiteY3" fmla="*/ 3484124 h 348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9610" h="3484124">
                <a:moveTo>
                  <a:pt x="0" y="0"/>
                </a:moveTo>
                <a:lnTo>
                  <a:pt x="4999610" y="0"/>
                </a:lnTo>
                <a:lnTo>
                  <a:pt x="4999610" y="3484124"/>
                </a:lnTo>
                <a:lnTo>
                  <a:pt x="0" y="3484124"/>
                </a:lnTo>
                <a:close/>
              </a:path>
            </a:pathLst>
          </a:cu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61DF88BD-240C-4624-7696-D03DF9F4F7E4}"/>
              </a:ext>
            </a:extLst>
          </p:cNvPr>
          <p:cNvGrpSpPr/>
          <p:nvPr userDrawn="1"/>
        </p:nvGrpSpPr>
        <p:grpSpPr>
          <a:xfrm>
            <a:off x="2343463" y="-1"/>
            <a:ext cx="7505073" cy="328700"/>
            <a:chOff x="2334267" y="-1"/>
            <a:chExt cx="7505073" cy="32870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62B35E0-195B-D3AA-3868-BB565EE83949}"/>
                </a:ext>
              </a:extLst>
            </p:cNvPr>
            <p:cNvSpPr/>
            <p:nvPr/>
          </p:nvSpPr>
          <p:spPr>
            <a:xfrm>
              <a:off x="2334267" y="-1"/>
              <a:ext cx="1246390" cy="328699"/>
            </a:xfrm>
            <a:custGeom>
              <a:avLst/>
              <a:gdLst>
                <a:gd name="connsiteX0" fmla="*/ 428135 w 1246390"/>
                <a:gd name="connsiteY0" fmla="*/ 0 h 328699"/>
                <a:gd name="connsiteX1" fmla="*/ 598683 w 1246390"/>
                <a:gd name="connsiteY1" fmla="*/ 32685 h 328699"/>
                <a:gd name="connsiteX2" fmla="*/ 623195 w 1246390"/>
                <a:gd name="connsiteY2" fmla="*/ 45315 h 328699"/>
                <a:gd name="connsiteX3" fmla="*/ 647706 w 1246390"/>
                <a:gd name="connsiteY3" fmla="*/ 32685 h 328699"/>
                <a:gd name="connsiteX4" fmla="*/ 818254 w 1246390"/>
                <a:gd name="connsiteY4" fmla="*/ 0 h 328699"/>
                <a:gd name="connsiteX5" fmla="*/ 1221972 w 1246390"/>
                <a:gd name="connsiteY5" fmla="*/ 254029 h 328699"/>
                <a:gd name="connsiteX6" fmla="*/ 1246390 w 1246390"/>
                <a:gd name="connsiteY6" fmla="*/ 328699 h 328699"/>
                <a:gd name="connsiteX7" fmla="*/ 0 w 1246390"/>
                <a:gd name="connsiteY7" fmla="*/ 328699 h 328699"/>
                <a:gd name="connsiteX8" fmla="*/ 24417 w 1246390"/>
                <a:gd name="connsiteY8" fmla="*/ 254029 h 328699"/>
                <a:gd name="connsiteX9" fmla="*/ 428135 w 1246390"/>
                <a:gd name="connsiteY9" fmla="*/ 0 h 32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6390" h="328699">
                  <a:moveTo>
                    <a:pt x="428135" y="0"/>
                  </a:moveTo>
                  <a:cubicBezTo>
                    <a:pt x="488631" y="0"/>
                    <a:pt x="546263" y="11639"/>
                    <a:pt x="598683" y="32685"/>
                  </a:cubicBezTo>
                  <a:lnTo>
                    <a:pt x="623195" y="45315"/>
                  </a:lnTo>
                  <a:lnTo>
                    <a:pt x="647706" y="32685"/>
                  </a:lnTo>
                  <a:cubicBezTo>
                    <a:pt x="700126" y="11639"/>
                    <a:pt x="757758" y="0"/>
                    <a:pt x="818254" y="0"/>
                  </a:cubicBezTo>
                  <a:cubicBezTo>
                    <a:pt x="999742" y="0"/>
                    <a:pt x="1155457" y="104747"/>
                    <a:pt x="1221972" y="254029"/>
                  </a:cubicBezTo>
                  <a:lnTo>
                    <a:pt x="1246390" y="328699"/>
                  </a:lnTo>
                  <a:lnTo>
                    <a:pt x="0" y="328699"/>
                  </a:lnTo>
                  <a:lnTo>
                    <a:pt x="24417" y="254029"/>
                  </a:lnTo>
                  <a:cubicBezTo>
                    <a:pt x="90932" y="104747"/>
                    <a:pt x="246647" y="0"/>
                    <a:pt x="42813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4A27466-3CD8-E04C-2DD9-CB993D6F80E9}"/>
                </a:ext>
              </a:extLst>
            </p:cNvPr>
            <p:cNvSpPr/>
            <p:nvPr/>
          </p:nvSpPr>
          <p:spPr>
            <a:xfrm flipH="1">
              <a:off x="8592950" y="0"/>
              <a:ext cx="1246390" cy="328699"/>
            </a:xfrm>
            <a:custGeom>
              <a:avLst/>
              <a:gdLst>
                <a:gd name="connsiteX0" fmla="*/ 428135 w 1246390"/>
                <a:gd name="connsiteY0" fmla="*/ 0 h 328699"/>
                <a:gd name="connsiteX1" fmla="*/ 598683 w 1246390"/>
                <a:gd name="connsiteY1" fmla="*/ 32685 h 328699"/>
                <a:gd name="connsiteX2" fmla="*/ 623195 w 1246390"/>
                <a:gd name="connsiteY2" fmla="*/ 45315 h 328699"/>
                <a:gd name="connsiteX3" fmla="*/ 647706 w 1246390"/>
                <a:gd name="connsiteY3" fmla="*/ 32685 h 328699"/>
                <a:gd name="connsiteX4" fmla="*/ 818254 w 1246390"/>
                <a:gd name="connsiteY4" fmla="*/ 0 h 328699"/>
                <a:gd name="connsiteX5" fmla="*/ 1221972 w 1246390"/>
                <a:gd name="connsiteY5" fmla="*/ 254029 h 328699"/>
                <a:gd name="connsiteX6" fmla="*/ 1246390 w 1246390"/>
                <a:gd name="connsiteY6" fmla="*/ 328699 h 328699"/>
                <a:gd name="connsiteX7" fmla="*/ 0 w 1246390"/>
                <a:gd name="connsiteY7" fmla="*/ 328699 h 328699"/>
                <a:gd name="connsiteX8" fmla="*/ 24417 w 1246390"/>
                <a:gd name="connsiteY8" fmla="*/ 254029 h 328699"/>
                <a:gd name="connsiteX9" fmla="*/ 428135 w 1246390"/>
                <a:gd name="connsiteY9" fmla="*/ 0 h 32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6390" h="328699">
                  <a:moveTo>
                    <a:pt x="428135" y="0"/>
                  </a:moveTo>
                  <a:cubicBezTo>
                    <a:pt x="488631" y="0"/>
                    <a:pt x="546263" y="11639"/>
                    <a:pt x="598683" y="32685"/>
                  </a:cubicBezTo>
                  <a:lnTo>
                    <a:pt x="623195" y="45315"/>
                  </a:lnTo>
                  <a:lnTo>
                    <a:pt x="647706" y="32685"/>
                  </a:lnTo>
                  <a:cubicBezTo>
                    <a:pt x="700126" y="11639"/>
                    <a:pt x="757758" y="0"/>
                    <a:pt x="818254" y="0"/>
                  </a:cubicBezTo>
                  <a:cubicBezTo>
                    <a:pt x="999742" y="0"/>
                    <a:pt x="1155457" y="104747"/>
                    <a:pt x="1221972" y="254029"/>
                  </a:cubicBezTo>
                  <a:lnTo>
                    <a:pt x="1246390" y="328699"/>
                  </a:lnTo>
                  <a:lnTo>
                    <a:pt x="0" y="328699"/>
                  </a:lnTo>
                  <a:lnTo>
                    <a:pt x="24417" y="254029"/>
                  </a:lnTo>
                  <a:cubicBezTo>
                    <a:pt x="90932" y="104747"/>
                    <a:pt x="246647" y="0"/>
                    <a:pt x="42813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2E773C9-0C15-FBF7-F187-595C6E577D79}"/>
              </a:ext>
            </a:extLst>
          </p:cNvPr>
          <p:cNvSpPr/>
          <p:nvPr userDrawn="1"/>
        </p:nvSpPr>
        <p:spPr>
          <a:xfrm rot="10800000">
            <a:off x="288865" y="328698"/>
            <a:ext cx="11614270" cy="6200603"/>
          </a:xfrm>
          <a:custGeom>
            <a:avLst/>
            <a:gdLst>
              <a:gd name="connsiteX0" fmla="*/ 11267648 w 11614270"/>
              <a:gd name="connsiteY0" fmla="*/ 6200603 h 6200603"/>
              <a:gd name="connsiteX1" fmla="*/ 10320695 w 11614270"/>
              <a:gd name="connsiteY1" fmla="*/ 6200603 h 6200603"/>
              <a:gd name="connsiteX2" fmla="*/ 9996439 w 11614270"/>
              <a:gd name="connsiteY2" fmla="*/ 6200603 h 6200603"/>
              <a:gd name="connsiteX3" fmla="*/ 9103185 w 11614270"/>
              <a:gd name="connsiteY3" fmla="*/ 6200603 h 6200603"/>
              <a:gd name="connsiteX4" fmla="*/ 9049487 w 11614270"/>
              <a:gd name="connsiteY4" fmla="*/ 6200603 h 6200603"/>
              <a:gd name="connsiteX5" fmla="*/ 8020953 w 11614270"/>
              <a:gd name="connsiteY5" fmla="*/ 6200603 h 6200603"/>
              <a:gd name="connsiteX6" fmla="*/ 7831977 w 11614270"/>
              <a:gd name="connsiteY6" fmla="*/ 6200603 h 6200603"/>
              <a:gd name="connsiteX7" fmla="*/ 6820225 w 11614270"/>
              <a:gd name="connsiteY7" fmla="*/ 6200603 h 6200603"/>
              <a:gd name="connsiteX8" fmla="*/ 6749745 w 11614270"/>
              <a:gd name="connsiteY8" fmla="*/ 6200603 h 6200603"/>
              <a:gd name="connsiteX9" fmla="*/ 6065254 w 11614270"/>
              <a:gd name="connsiteY9" fmla="*/ 6200603 h 6200603"/>
              <a:gd name="connsiteX10" fmla="*/ 5549017 w 11614270"/>
              <a:gd name="connsiteY10" fmla="*/ 6200603 h 6200603"/>
              <a:gd name="connsiteX11" fmla="*/ 5118301 w 11614270"/>
              <a:gd name="connsiteY11" fmla="*/ 6200603 h 6200603"/>
              <a:gd name="connsiteX12" fmla="*/ 4794045 w 11614270"/>
              <a:gd name="connsiteY12" fmla="*/ 6200603 h 6200603"/>
              <a:gd name="connsiteX13" fmla="*/ 3900791 w 11614270"/>
              <a:gd name="connsiteY13" fmla="*/ 6200603 h 6200603"/>
              <a:gd name="connsiteX14" fmla="*/ 3847093 w 11614270"/>
              <a:gd name="connsiteY14" fmla="*/ 6200603 h 6200603"/>
              <a:gd name="connsiteX15" fmla="*/ 2818559 w 11614270"/>
              <a:gd name="connsiteY15" fmla="*/ 6200603 h 6200603"/>
              <a:gd name="connsiteX16" fmla="*/ 2629583 w 11614270"/>
              <a:gd name="connsiteY16" fmla="*/ 6200603 h 6200603"/>
              <a:gd name="connsiteX17" fmla="*/ 1617831 w 11614270"/>
              <a:gd name="connsiteY17" fmla="*/ 6200603 h 6200603"/>
              <a:gd name="connsiteX18" fmla="*/ 1547351 w 11614270"/>
              <a:gd name="connsiteY18" fmla="*/ 6200603 h 6200603"/>
              <a:gd name="connsiteX19" fmla="*/ 346623 w 11614270"/>
              <a:gd name="connsiteY19" fmla="*/ 6200603 h 6200603"/>
              <a:gd name="connsiteX20" fmla="*/ 341259 w 11614270"/>
              <a:gd name="connsiteY20" fmla="*/ 6147392 h 6200603"/>
              <a:gd name="connsiteX21" fmla="*/ 3 w 11614270"/>
              <a:gd name="connsiteY21" fmla="*/ 5869260 h 6200603"/>
              <a:gd name="connsiteX22" fmla="*/ 1 w 11614270"/>
              <a:gd name="connsiteY22" fmla="*/ 5869260 h 6200603"/>
              <a:gd name="connsiteX23" fmla="*/ 1 w 11614270"/>
              <a:gd name="connsiteY23" fmla="*/ 5633725 h 6200603"/>
              <a:gd name="connsiteX24" fmla="*/ 1 w 11614270"/>
              <a:gd name="connsiteY24" fmla="*/ 5598337 h 6200603"/>
              <a:gd name="connsiteX25" fmla="*/ 0 w 11614270"/>
              <a:gd name="connsiteY25" fmla="*/ 5598337 h 6200603"/>
              <a:gd name="connsiteX26" fmla="*/ 0 w 11614270"/>
              <a:gd name="connsiteY26" fmla="*/ 5550830 h 6200603"/>
              <a:gd name="connsiteX27" fmla="*/ 0 w 11614270"/>
              <a:gd name="connsiteY27" fmla="*/ 5546424 h 6200603"/>
              <a:gd name="connsiteX28" fmla="*/ 0 w 11614270"/>
              <a:gd name="connsiteY28" fmla="*/ 5522210 h 6200603"/>
              <a:gd name="connsiteX29" fmla="*/ 0 w 11614270"/>
              <a:gd name="connsiteY29" fmla="*/ 5310889 h 6200603"/>
              <a:gd name="connsiteX30" fmla="*/ 0 w 11614270"/>
              <a:gd name="connsiteY30" fmla="*/ 5286674 h 6200603"/>
              <a:gd name="connsiteX31" fmla="*/ 0 w 11614270"/>
              <a:gd name="connsiteY31" fmla="*/ 5227994 h 6200603"/>
              <a:gd name="connsiteX32" fmla="*/ 0 w 11614270"/>
              <a:gd name="connsiteY32" fmla="*/ 5199374 h 6200603"/>
              <a:gd name="connsiteX33" fmla="*/ 0 w 11614270"/>
              <a:gd name="connsiteY33" fmla="*/ 4963839 h 6200603"/>
              <a:gd name="connsiteX34" fmla="*/ 0 w 11614270"/>
              <a:gd name="connsiteY34" fmla="*/ 4959433 h 6200603"/>
              <a:gd name="connsiteX35" fmla="*/ 0 w 11614270"/>
              <a:gd name="connsiteY35" fmla="*/ 4905158 h 6200603"/>
              <a:gd name="connsiteX36" fmla="*/ 0 w 11614270"/>
              <a:gd name="connsiteY36" fmla="*/ 4876538 h 6200603"/>
              <a:gd name="connsiteX37" fmla="*/ 0 w 11614270"/>
              <a:gd name="connsiteY37" fmla="*/ 4641003 h 6200603"/>
              <a:gd name="connsiteX38" fmla="*/ 0 w 11614270"/>
              <a:gd name="connsiteY38" fmla="*/ 4636597 h 6200603"/>
              <a:gd name="connsiteX39" fmla="*/ 0 w 11614270"/>
              <a:gd name="connsiteY39" fmla="*/ 4582322 h 6200603"/>
              <a:gd name="connsiteX40" fmla="*/ 0 w 11614270"/>
              <a:gd name="connsiteY40" fmla="*/ 4553702 h 6200603"/>
              <a:gd name="connsiteX41" fmla="*/ 0 w 11614270"/>
              <a:gd name="connsiteY41" fmla="*/ 4318167 h 6200603"/>
              <a:gd name="connsiteX42" fmla="*/ 0 w 11614270"/>
              <a:gd name="connsiteY42" fmla="*/ 4259486 h 6200603"/>
              <a:gd name="connsiteX43" fmla="*/ 0 w 11614270"/>
              <a:gd name="connsiteY43" fmla="*/ 4230866 h 6200603"/>
              <a:gd name="connsiteX44" fmla="*/ 0 w 11614270"/>
              <a:gd name="connsiteY44" fmla="*/ 3995331 h 6200603"/>
              <a:gd name="connsiteX45" fmla="*/ 0 w 11614270"/>
              <a:gd name="connsiteY45" fmla="*/ 3936650 h 6200603"/>
              <a:gd name="connsiteX46" fmla="*/ 0 w 11614270"/>
              <a:gd name="connsiteY46" fmla="*/ 3908030 h 6200603"/>
              <a:gd name="connsiteX47" fmla="*/ 0 w 11614270"/>
              <a:gd name="connsiteY47" fmla="*/ 3672495 h 6200603"/>
              <a:gd name="connsiteX48" fmla="*/ 0 w 11614270"/>
              <a:gd name="connsiteY48" fmla="*/ 3613814 h 6200603"/>
              <a:gd name="connsiteX49" fmla="*/ 0 w 11614270"/>
              <a:gd name="connsiteY49" fmla="*/ 3585194 h 6200603"/>
              <a:gd name="connsiteX50" fmla="*/ 0 w 11614270"/>
              <a:gd name="connsiteY50" fmla="*/ 3501022 h 6200603"/>
              <a:gd name="connsiteX51" fmla="*/ 0 w 11614270"/>
              <a:gd name="connsiteY51" fmla="*/ 3349659 h 6200603"/>
              <a:gd name="connsiteX52" fmla="*/ 0 w 11614270"/>
              <a:gd name="connsiteY52" fmla="*/ 3262358 h 6200603"/>
              <a:gd name="connsiteX53" fmla="*/ 0 w 11614270"/>
              <a:gd name="connsiteY53" fmla="*/ 3178186 h 6200603"/>
              <a:gd name="connsiteX54" fmla="*/ 0 w 11614270"/>
              <a:gd name="connsiteY54" fmla="*/ 3149566 h 6200603"/>
              <a:gd name="connsiteX55" fmla="*/ 0 w 11614270"/>
              <a:gd name="connsiteY55" fmla="*/ 3026823 h 6200603"/>
              <a:gd name="connsiteX56" fmla="*/ 0 w 11614270"/>
              <a:gd name="connsiteY56" fmla="*/ 2914030 h 6200603"/>
              <a:gd name="connsiteX57" fmla="*/ 0 w 11614270"/>
              <a:gd name="connsiteY57" fmla="*/ 2855350 h 6200603"/>
              <a:gd name="connsiteX58" fmla="*/ 0 w 11614270"/>
              <a:gd name="connsiteY58" fmla="*/ 2850944 h 6200603"/>
              <a:gd name="connsiteX59" fmla="*/ 0 w 11614270"/>
              <a:gd name="connsiteY59" fmla="*/ 2826730 h 6200603"/>
              <a:gd name="connsiteX60" fmla="*/ 0 w 11614270"/>
              <a:gd name="connsiteY60" fmla="*/ 2615409 h 6200603"/>
              <a:gd name="connsiteX61" fmla="*/ 0 w 11614270"/>
              <a:gd name="connsiteY61" fmla="*/ 2591194 h 6200603"/>
              <a:gd name="connsiteX62" fmla="*/ 0 w 11614270"/>
              <a:gd name="connsiteY62" fmla="*/ 2532514 h 6200603"/>
              <a:gd name="connsiteX63" fmla="*/ 0 w 11614270"/>
              <a:gd name="connsiteY63" fmla="*/ 2503894 h 6200603"/>
              <a:gd name="connsiteX64" fmla="*/ 0 w 11614270"/>
              <a:gd name="connsiteY64" fmla="*/ 2268359 h 6200603"/>
              <a:gd name="connsiteX65" fmla="*/ 0 w 11614270"/>
              <a:gd name="connsiteY65" fmla="*/ 2263953 h 6200603"/>
              <a:gd name="connsiteX66" fmla="*/ 0 w 11614270"/>
              <a:gd name="connsiteY66" fmla="*/ 2227867 h 6200603"/>
              <a:gd name="connsiteX67" fmla="*/ 0 w 11614270"/>
              <a:gd name="connsiteY67" fmla="*/ 2209678 h 6200603"/>
              <a:gd name="connsiteX68" fmla="*/ 0 w 11614270"/>
              <a:gd name="connsiteY68" fmla="*/ 2181058 h 6200603"/>
              <a:gd name="connsiteX69" fmla="*/ 0 w 11614270"/>
              <a:gd name="connsiteY69" fmla="*/ 1945523 h 6200603"/>
              <a:gd name="connsiteX70" fmla="*/ 0 w 11614270"/>
              <a:gd name="connsiteY70" fmla="*/ 1886842 h 6200603"/>
              <a:gd name="connsiteX71" fmla="*/ 0 w 11614270"/>
              <a:gd name="connsiteY71" fmla="*/ 1858222 h 6200603"/>
              <a:gd name="connsiteX72" fmla="*/ 0 w 11614270"/>
              <a:gd name="connsiteY72" fmla="*/ 1622687 h 6200603"/>
              <a:gd name="connsiteX73" fmla="*/ 0 w 11614270"/>
              <a:gd name="connsiteY73" fmla="*/ 1564006 h 6200603"/>
              <a:gd name="connsiteX74" fmla="*/ 0 w 11614270"/>
              <a:gd name="connsiteY74" fmla="*/ 1535386 h 6200603"/>
              <a:gd name="connsiteX75" fmla="*/ 0 w 11614270"/>
              <a:gd name="connsiteY75" fmla="*/ 1299851 h 6200603"/>
              <a:gd name="connsiteX76" fmla="*/ 0 w 11614270"/>
              <a:gd name="connsiteY76" fmla="*/ 1241170 h 6200603"/>
              <a:gd name="connsiteX77" fmla="*/ 0 w 11614270"/>
              <a:gd name="connsiteY77" fmla="*/ 1212550 h 6200603"/>
              <a:gd name="connsiteX78" fmla="*/ 0 w 11614270"/>
              <a:gd name="connsiteY78" fmla="*/ 977015 h 6200603"/>
              <a:gd name="connsiteX79" fmla="*/ 0 w 11614270"/>
              <a:gd name="connsiteY79" fmla="*/ 918334 h 6200603"/>
              <a:gd name="connsiteX80" fmla="*/ 0 w 11614270"/>
              <a:gd name="connsiteY80" fmla="*/ 889714 h 6200603"/>
              <a:gd name="connsiteX81" fmla="*/ 0 w 11614270"/>
              <a:gd name="connsiteY81" fmla="*/ 654179 h 6200603"/>
              <a:gd name="connsiteX82" fmla="*/ 0 w 11614270"/>
              <a:gd name="connsiteY82" fmla="*/ 566878 h 6200603"/>
              <a:gd name="connsiteX83" fmla="*/ 0 w 11614270"/>
              <a:gd name="connsiteY83" fmla="*/ 331343 h 6200603"/>
              <a:gd name="connsiteX84" fmla="*/ 2 w 11614270"/>
              <a:gd name="connsiteY84" fmla="*/ 331343 h 6200603"/>
              <a:gd name="connsiteX85" fmla="*/ 341257 w 11614270"/>
              <a:gd name="connsiteY85" fmla="*/ 53211 h 6200603"/>
              <a:gd name="connsiteX86" fmla="*/ 346622 w 11614270"/>
              <a:gd name="connsiteY86" fmla="*/ 0 h 6200603"/>
              <a:gd name="connsiteX87" fmla="*/ 1293575 w 11614270"/>
              <a:gd name="connsiteY87" fmla="*/ 0 h 6200603"/>
              <a:gd name="connsiteX88" fmla="*/ 1617831 w 11614270"/>
              <a:gd name="connsiteY88" fmla="*/ 0 h 6200603"/>
              <a:gd name="connsiteX89" fmla="*/ 2511085 w 11614270"/>
              <a:gd name="connsiteY89" fmla="*/ 0 h 6200603"/>
              <a:gd name="connsiteX90" fmla="*/ 2564783 w 11614270"/>
              <a:gd name="connsiteY90" fmla="*/ 0 h 6200603"/>
              <a:gd name="connsiteX91" fmla="*/ 3593317 w 11614270"/>
              <a:gd name="connsiteY91" fmla="*/ 0 h 6200603"/>
              <a:gd name="connsiteX92" fmla="*/ 3782293 w 11614270"/>
              <a:gd name="connsiteY92" fmla="*/ 0 h 6200603"/>
              <a:gd name="connsiteX93" fmla="*/ 4794045 w 11614270"/>
              <a:gd name="connsiteY93" fmla="*/ 0 h 6200603"/>
              <a:gd name="connsiteX94" fmla="*/ 4864525 w 11614270"/>
              <a:gd name="connsiteY94" fmla="*/ 0 h 6200603"/>
              <a:gd name="connsiteX95" fmla="*/ 5549016 w 11614270"/>
              <a:gd name="connsiteY95" fmla="*/ 0 h 6200603"/>
              <a:gd name="connsiteX96" fmla="*/ 6065253 w 11614270"/>
              <a:gd name="connsiteY96" fmla="*/ 0 h 6200603"/>
              <a:gd name="connsiteX97" fmla="*/ 6495969 w 11614270"/>
              <a:gd name="connsiteY97" fmla="*/ 0 h 6200603"/>
              <a:gd name="connsiteX98" fmla="*/ 6820225 w 11614270"/>
              <a:gd name="connsiteY98" fmla="*/ 0 h 6200603"/>
              <a:gd name="connsiteX99" fmla="*/ 7713479 w 11614270"/>
              <a:gd name="connsiteY99" fmla="*/ 0 h 6200603"/>
              <a:gd name="connsiteX100" fmla="*/ 7767177 w 11614270"/>
              <a:gd name="connsiteY100" fmla="*/ 0 h 6200603"/>
              <a:gd name="connsiteX101" fmla="*/ 8795711 w 11614270"/>
              <a:gd name="connsiteY101" fmla="*/ 0 h 6200603"/>
              <a:gd name="connsiteX102" fmla="*/ 8984687 w 11614270"/>
              <a:gd name="connsiteY102" fmla="*/ 0 h 6200603"/>
              <a:gd name="connsiteX103" fmla="*/ 9996439 w 11614270"/>
              <a:gd name="connsiteY103" fmla="*/ 0 h 6200603"/>
              <a:gd name="connsiteX104" fmla="*/ 10066919 w 11614270"/>
              <a:gd name="connsiteY104" fmla="*/ 0 h 6200603"/>
              <a:gd name="connsiteX105" fmla="*/ 11267647 w 11614270"/>
              <a:gd name="connsiteY105" fmla="*/ 0 h 6200603"/>
              <a:gd name="connsiteX106" fmla="*/ 11273011 w 11614270"/>
              <a:gd name="connsiteY106" fmla="*/ 53211 h 6200603"/>
              <a:gd name="connsiteX107" fmla="*/ 11614267 w 11614270"/>
              <a:gd name="connsiteY107" fmla="*/ 331343 h 6200603"/>
              <a:gd name="connsiteX108" fmla="*/ 11614269 w 11614270"/>
              <a:gd name="connsiteY108" fmla="*/ 331343 h 6200603"/>
              <a:gd name="connsiteX109" fmla="*/ 11614269 w 11614270"/>
              <a:gd name="connsiteY109" fmla="*/ 566878 h 6200603"/>
              <a:gd name="connsiteX110" fmla="*/ 11614269 w 11614270"/>
              <a:gd name="connsiteY110" fmla="*/ 654179 h 6200603"/>
              <a:gd name="connsiteX111" fmla="*/ 11614270 w 11614270"/>
              <a:gd name="connsiteY111" fmla="*/ 654179 h 6200603"/>
              <a:gd name="connsiteX112" fmla="*/ 11614270 w 11614270"/>
              <a:gd name="connsiteY112" fmla="*/ 889714 h 6200603"/>
              <a:gd name="connsiteX113" fmla="*/ 11614270 w 11614270"/>
              <a:gd name="connsiteY113" fmla="*/ 1241170 h 6200603"/>
              <a:gd name="connsiteX114" fmla="*/ 11614270 w 11614270"/>
              <a:gd name="connsiteY114" fmla="*/ 1564006 h 6200603"/>
              <a:gd name="connsiteX115" fmla="*/ 11614269 w 11614270"/>
              <a:gd name="connsiteY115" fmla="*/ 1564006 h 6200603"/>
              <a:gd name="connsiteX116" fmla="*/ 11614269 w 11614270"/>
              <a:gd name="connsiteY116" fmla="*/ 1886842 h 6200603"/>
              <a:gd name="connsiteX117" fmla="*/ 11614269 w 11614270"/>
              <a:gd name="connsiteY117" fmla="*/ 2209678 h 6200603"/>
              <a:gd name="connsiteX118" fmla="*/ 11614269 w 11614270"/>
              <a:gd name="connsiteY118" fmla="*/ 2227867 h 6200603"/>
              <a:gd name="connsiteX119" fmla="*/ 11614270 w 11614270"/>
              <a:gd name="connsiteY119" fmla="*/ 2227867 h 6200603"/>
              <a:gd name="connsiteX120" fmla="*/ 11614270 w 11614270"/>
              <a:gd name="connsiteY120" fmla="*/ 2263953 h 6200603"/>
              <a:gd name="connsiteX121" fmla="*/ 11614270 w 11614270"/>
              <a:gd name="connsiteY121" fmla="*/ 2292573 h 6200603"/>
              <a:gd name="connsiteX122" fmla="*/ 11614270 w 11614270"/>
              <a:gd name="connsiteY122" fmla="*/ 2528108 h 6200603"/>
              <a:gd name="connsiteX123" fmla="*/ 11614270 w 11614270"/>
              <a:gd name="connsiteY123" fmla="*/ 2586789 h 6200603"/>
              <a:gd name="connsiteX124" fmla="*/ 11614270 w 11614270"/>
              <a:gd name="connsiteY124" fmla="*/ 2615409 h 6200603"/>
              <a:gd name="connsiteX125" fmla="*/ 11614270 w 11614270"/>
              <a:gd name="connsiteY125" fmla="*/ 2699581 h 6200603"/>
              <a:gd name="connsiteX126" fmla="*/ 11614270 w 11614270"/>
              <a:gd name="connsiteY126" fmla="*/ 2850944 h 6200603"/>
              <a:gd name="connsiteX127" fmla="*/ 11614270 w 11614270"/>
              <a:gd name="connsiteY127" fmla="*/ 2938245 h 6200603"/>
              <a:gd name="connsiteX128" fmla="*/ 11614270 w 11614270"/>
              <a:gd name="connsiteY128" fmla="*/ 3022417 h 6200603"/>
              <a:gd name="connsiteX129" fmla="*/ 11614270 w 11614270"/>
              <a:gd name="connsiteY129" fmla="*/ 3051037 h 6200603"/>
              <a:gd name="connsiteX130" fmla="*/ 11614270 w 11614270"/>
              <a:gd name="connsiteY130" fmla="*/ 3173780 h 6200603"/>
              <a:gd name="connsiteX131" fmla="*/ 11614270 w 11614270"/>
              <a:gd name="connsiteY131" fmla="*/ 3286573 h 6200603"/>
              <a:gd name="connsiteX132" fmla="*/ 11614270 w 11614270"/>
              <a:gd name="connsiteY132" fmla="*/ 3345253 h 6200603"/>
              <a:gd name="connsiteX133" fmla="*/ 11614270 w 11614270"/>
              <a:gd name="connsiteY133" fmla="*/ 3349659 h 6200603"/>
              <a:gd name="connsiteX134" fmla="*/ 11614270 w 11614270"/>
              <a:gd name="connsiteY134" fmla="*/ 3373873 h 6200603"/>
              <a:gd name="connsiteX135" fmla="*/ 11614270 w 11614270"/>
              <a:gd name="connsiteY135" fmla="*/ 3585194 h 6200603"/>
              <a:gd name="connsiteX136" fmla="*/ 11614270 w 11614270"/>
              <a:gd name="connsiteY136" fmla="*/ 3609409 h 6200603"/>
              <a:gd name="connsiteX137" fmla="*/ 11614270 w 11614270"/>
              <a:gd name="connsiteY137" fmla="*/ 3668089 h 6200603"/>
              <a:gd name="connsiteX138" fmla="*/ 11614270 w 11614270"/>
              <a:gd name="connsiteY138" fmla="*/ 3696709 h 6200603"/>
              <a:gd name="connsiteX139" fmla="*/ 11614270 w 11614270"/>
              <a:gd name="connsiteY139" fmla="*/ 3932244 h 6200603"/>
              <a:gd name="connsiteX140" fmla="*/ 11614270 w 11614270"/>
              <a:gd name="connsiteY140" fmla="*/ 3936650 h 6200603"/>
              <a:gd name="connsiteX141" fmla="*/ 11614270 w 11614270"/>
              <a:gd name="connsiteY141" fmla="*/ 3990925 h 6200603"/>
              <a:gd name="connsiteX142" fmla="*/ 11614270 w 11614270"/>
              <a:gd name="connsiteY142" fmla="*/ 4019545 h 6200603"/>
              <a:gd name="connsiteX143" fmla="*/ 11614270 w 11614270"/>
              <a:gd name="connsiteY143" fmla="*/ 4255080 h 6200603"/>
              <a:gd name="connsiteX144" fmla="*/ 11614270 w 11614270"/>
              <a:gd name="connsiteY144" fmla="*/ 4259486 h 6200603"/>
              <a:gd name="connsiteX145" fmla="*/ 11614270 w 11614270"/>
              <a:gd name="connsiteY145" fmla="*/ 4313761 h 6200603"/>
              <a:gd name="connsiteX146" fmla="*/ 11614270 w 11614270"/>
              <a:gd name="connsiteY146" fmla="*/ 4342381 h 6200603"/>
              <a:gd name="connsiteX147" fmla="*/ 11614270 w 11614270"/>
              <a:gd name="connsiteY147" fmla="*/ 4577916 h 6200603"/>
              <a:gd name="connsiteX148" fmla="*/ 11614270 w 11614270"/>
              <a:gd name="connsiteY148" fmla="*/ 4636597 h 6200603"/>
              <a:gd name="connsiteX149" fmla="*/ 11614270 w 11614270"/>
              <a:gd name="connsiteY149" fmla="*/ 4665217 h 6200603"/>
              <a:gd name="connsiteX150" fmla="*/ 11614270 w 11614270"/>
              <a:gd name="connsiteY150" fmla="*/ 4900752 h 6200603"/>
              <a:gd name="connsiteX151" fmla="*/ 11614270 w 11614270"/>
              <a:gd name="connsiteY151" fmla="*/ 4959433 h 6200603"/>
              <a:gd name="connsiteX152" fmla="*/ 11614270 w 11614270"/>
              <a:gd name="connsiteY152" fmla="*/ 4988053 h 6200603"/>
              <a:gd name="connsiteX153" fmla="*/ 11614270 w 11614270"/>
              <a:gd name="connsiteY153" fmla="*/ 5223588 h 6200603"/>
              <a:gd name="connsiteX154" fmla="*/ 11614270 w 11614270"/>
              <a:gd name="connsiteY154" fmla="*/ 5282269 h 6200603"/>
              <a:gd name="connsiteX155" fmla="*/ 11614270 w 11614270"/>
              <a:gd name="connsiteY155" fmla="*/ 5310889 h 6200603"/>
              <a:gd name="connsiteX156" fmla="*/ 11614270 w 11614270"/>
              <a:gd name="connsiteY156" fmla="*/ 5546424 h 6200603"/>
              <a:gd name="connsiteX157" fmla="*/ 11614270 w 11614270"/>
              <a:gd name="connsiteY157" fmla="*/ 5633725 h 6200603"/>
              <a:gd name="connsiteX158" fmla="*/ 11614270 w 11614270"/>
              <a:gd name="connsiteY158" fmla="*/ 5869260 h 6200603"/>
              <a:gd name="connsiteX159" fmla="*/ 11614268 w 11614270"/>
              <a:gd name="connsiteY159" fmla="*/ 5869260 h 6200603"/>
              <a:gd name="connsiteX160" fmla="*/ 11273013 w 11614270"/>
              <a:gd name="connsiteY160" fmla="*/ 6147392 h 6200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11614270" h="6200603">
                <a:moveTo>
                  <a:pt x="11267648" y="6200603"/>
                </a:moveTo>
                <a:lnTo>
                  <a:pt x="10320695" y="6200603"/>
                </a:lnTo>
                <a:lnTo>
                  <a:pt x="9996439" y="6200603"/>
                </a:lnTo>
                <a:lnTo>
                  <a:pt x="9103185" y="6200603"/>
                </a:lnTo>
                <a:lnTo>
                  <a:pt x="9049487" y="6200603"/>
                </a:lnTo>
                <a:lnTo>
                  <a:pt x="8020953" y="6200603"/>
                </a:lnTo>
                <a:lnTo>
                  <a:pt x="7831977" y="6200603"/>
                </a:lnTo>
                <a:lnTo>
                  <a:pt x="6820225" y="6200603"/>
                </a:lnTo>
                <a:lnTo>
                  <a:pt x="6749745" y="6200603"/>
                </a:lnTo>
                <a:lnTo>
                  <a:pt x="6065254" y="6200603"/>
                </a:lnTo>
                <a:lnTo>
                  <a:pt x="5549017" y="6200603"/>
                </a:lnTo>
                <a:lnTo>
                  <a:pt x="5118301" y="6200603"/>
                </a:lnTo>
                <a:lnTo>
                  <a:pt x="4794045" y="6200603"/>
                </a:lnTo>
                <a:lnTo>
                  <a:pt x="3900791" y="6200603"/>
                </a:lnTo>
                <a:lnTo>
                  <a:pt x="3847093" y="6200603"/>
                </a:lnTo>
                <a:lnTo>
                  <a:pt x="2818559" y="6200603"/>
                </a:lnTo>
                <a:lnTo>
                  <a:pt x="2629583" y="6200603"/>
                </a:lnTo>
                <a:lnTo>
                  <a:pt x="1617831" y="6200603"/>
                </a:lnTo>
                <a:lnTo>
                  <a:pt x="1547351" y="6200603"/>
                </a:lnTo>
                <a:lnTo>
                  <a:pt x="346623" y="6200603"/>
                </a:lnTo>
                <a:lnTo>
                  <a:pt x="341259" y="6147392"/>
                </a:lnTo>
                <a:cubicBezTo>
                  <a:pt x="308778" y="5988662"/>
                  <a:pt x="168335" y="5869260"/>
                  <a:pt x="3" y="5869260"/>
                </a:cubicBezTo>
                <a:lnTo>
                  <a:pt x="1" y="5869260"/>
                </a:lnTo>
                <a:lnTo>
                  <a:pt x="1" y="5633725"/>
                </a:lnTo>
                <a:lnTo>
                  <a:pt x="1" y="5598337"/>
                </a:lnTo>
                <a:lnTo>
                  <a:pt x="0" y="5598337"/>
                </a:lnTo>
                <a:lnTo>
                  <a:pt x="0" y="5550830"/>
                </a:lnTo>
                <a:lnTo>
                  <a:pt x="0" y="5546424"/>
                </a:lnTo>
                <a:lnTo>
                  <a:pt x="0" y="5522210"/>
                </a:lnTo>
                <a:lnTo>
                  <a:pt x="0" y="5310889"/>
                </a:lnTo>
                <a:lnTo>
                  <a:pt x="0" y="5286674"/>
                </a:lnTo>
                <a:lnTo>
                  <a:pt x="0" y="5227994"/>
                </a:lnTo>
                <a:lnTo>
                  <a:pt x="0" y="5199374"/>
                </a:lnTo>
                <a:lnTo>
                  <a:pt x="0" y="4963839"/>
                </a:lnTo>
                <a:lnTo>
                  <a:pt x="0" y="4959433"/>
                </a:lnTo>
                <a:lnTo>
                  <a:pt x="0" y="4905158"/>
                </a:lnTo>
                <a:lnTo>
                  <a:pt x="0" y="4876538"/>
                </a:lnTo>
                <a:lnTo>
                  <a:pt x="0" y="4641003"/>
                </a:lnTo>
                <a:lnTo>
                  <a:pt x="0" y="4636597"/>
                </a:lnTo>
                <a:lnTo>
                  <a:pt x="0" y="4582322"/>
                </a:lnTo>
                <a:lnTo>
                  <a:pt x="0" y="4553702"/>
                </a:lnTo>
                <a:lnTo>
                  <a:pt x="0" y="4318167"/>
                </a:lnTo>
                <a:lnTo>
                  <a:pt x="0" y="4259486"/>
                </a:lnTo>
                <a:lnTo>
                  <a:pt x="0" y="4230866"/>
                </a:lnTo>
                <a:lnTo>
                  <a:pt x="0" y="3995331"/>
                </a:lnTo>
                <a:lnTo>
                  <a:pt x="0" y="3936650"/>
                </a:lnTo>
                <a:lnTo>
                  <a:pt x="0" y="3908030"/>
                </a:lnTo>
                <a:lnTo>
                  <a:pt x="0" y="3672495"/>
                </a:lnTo>
                <a:lnTo>
                  <a:pt x="0" y="3613814"/>
                </a:lnTo>
                <a:lnTo>
                  <a:pt x="0" y="3585194"/>
                </a:lnTo>
                <a:lnTo>
                  <a:pt x="0" y="3501022"/>
                </a:lnTo>
                <a:lnTo>
                  <a:pt x="0" y="3349659"/>
                </a:lnTo>
                <a:lnTo>
                  <a:pt x="0" y="3262358"/>
                </a:lnTo>
                <a:lnTo>
                  <a:pt x="0" y="3178186"/>
                </a:lnTo>
                <a:lnTo>
                  <a:pt x="0" y="3149566"/>
                </a:lnTo>
                <a:lnTo>
                  <a:pt x="0" y="3026823"/>
                </a:lnTo>
                <a:lnTo>
                  <a:pt x="0" y="2914030"/>
                </a:lnTo>
                <a:lnTo>
                  <a:pt x="0" y="2855350"/>
                </a:lnTo>
                <a:lnTo>
                  <a:pt x="0" y="2850944"/>
                </a:lnTo>
                <a:lnTo>
                  <a:pt x="0" y="2826730"/>
                </a:lnTo>
                <a:lnTo>
                  <a:pt x="0" y="2615409"/>
                </a:lnTo>
                <a:lnTo>
                  <a:pt x="0" y="2591194"/>
                </a:lnTo>
                <a:lnTo>
                  <a:pt x="0" y="2532514"/>
                </a:lnTo>
                <a:lnTo>
                  <a:pt x="0" y="2503894"/>
                </a:lnTo>
                <a:lnTo>
                  <a:pt x="0" y="2268359"/>
                </a:lnTo>
                <a:lnTo>
                  <a:pt x="0" y="2263953"/>
                </a:lnTo>
                <a:lnTo>
                  <a:pt x="0" y="2227867"/>
                </a:lnTo>
                <a:lnTo>
                  <a:pt x="0" y="2209678"/>
                </a:lnTo>
                <a:lnTo>
                  <a:pt x="0" y="2181058"/>
                </a:lnTo>
                <a:lnTo>
                  <a:pt x="0" y="1945523"/>
                </a:lnTo>
                <a:lnTo>
                  <a:pt x="0" y="1886842"/>
                </a:lnTo>
                <a:lnTo>
                  <a:pt x="0" y="1858222"/>
                </a:lnTo>
                <a:lnTo>
                  <a:pt x="0" y="1622687"/>
                </a:lnTo>
                <a:lnTo>
                  <a:pt x="0" y="1564006"/>
                </a:lnTo>
                <a:lnTo>
                  <a:pt x="0" y="1535386"/>
                </a:lnTo>
                <a:lnTo>
                  <a:pt x="0" y="1299851"/>
                </a:lnTo>
                <a:lnTo>
                  <a:pt x="0" y="1241170"/>
                </a:lnTo>
                <a:lnTo>
                  <a:pt x="0" y="1212550"/>
                </a:lnTo>
                <a:lnTo>
                  <a:pt x="0" y="977015"/>
                </a:lnTo>
                <a:lnTo>
                  <a:pt x="0" y="918334"/>
                </a:lnTo>
                <a:lnTo>
                  <a:pt x="0" y="889714"/>
                </a:lnTo>
                <a:lnTo>
                  <a:pt x="0" y="654179"/>
                </a:lnTo>
                <a:lnTo>
                  <a:pt x="0" y="566878"/>
                </a:lnTo>
                <a:lnTo>
                  <a:pt x="0" y="331343"/>
                </a:lnTo>
                <a:lnTo>
                  <a:pt x="2" y="331343"/>
                </a:lnTo>
                <a:cubicBezTo>
                  <a:pt x="168334" y="331343"/>
                  <a:pt x="308777" y="211941"/>
                  <a:pt x="341257" y="53211"/>
                </a:cubicBezTo>
                <a:lnTo>
                  <a:pt x="346622" y="0"/>
                </a:lnTo>
                <a:lnTo>
                  <a:pt x="1293575" y="0"/>
                </a:lnTo>
                <a:lnTo>
                  <a:pt x="1617831" y="0"/>
                </a:lnTo>
                <a:lnTo>
                  <a:pt x="2511085" y="0"/>
                </a:lnTo>
                <a:lnTo>
                  <a:pt x="2564783" y="0"/>
                </a:lnTo>
                <a:lnTo>
                  <a:pt x="3593317" y="0"/>
                </a:lnTo>
                <a:lnTo>
                  <a:pt x="3782293" y="0"/>
                </a:lnTo>
                <a:lnTo>
                  <a:pt x="4794045" y="0"/>
                </a:lnTo>
                <a:lnTo>
                  <a:pt x="4864525" y="0"/>
                </a:lnTo>
                <a:lnTo>
                  <a:pt x="5549016" y="0"/>
                </a:lnTo>
                <a:lnTo>
                  <a:pt x="6065253" y="0"/>
                </a:lnTo>
                <a:lnTo>
                  <a:pt x="6495969" y="0"/>
                </a:lnTo>
                <a:lnTo>
                  <a:pt x="6820225" y="0"/>
                </a:lnTo>
                <a:lnTo>
                  <a:pt x="7713479" y="0"/>
                </a:lnTo>
                <a:lnTo>
                  <a:pt x="7767177" y="0"/>
                </a:lnTo>
                <a:lnTo>
                  <a:pt x="8795711" y="0"/>
                </a:lnTo>
                <a:lnTo>
                  <a:pt x="8984687" y="0"/>
                </a:lnTo>
                <a:lnTo>
                  <a:pt x="9996439" y="0"/>
                </a:lnTo>
                <a:lnTo>
                  <a:pt x="10066919" y="0"/>
                </a:lnTo>
                <a:lnTo>
                  <a:pt x="11267647" y="0"/>
                </a:lnTo>
                <a:lnTo>
                  <a:pt x="11273011" y="53211"/>
                </a:lnTo>
                <a:cubicBezTo>
                  <a:pt x="11305492" y="211941"/>
                  <a:pt x="11445935" y="331343"/>
                  <a:pt x="11614267" y="331343"/>
                </a:cubicBezTo>
                <a:lnTo>
                  <a:pt x="11614269" y="331343"/>
                </a:lnTo>
                <a:lnTo>
                  <a:pt x="11614269" y="566878"/>
                </a:lnTo>
                <a:lnTo>
                  <a:pt x="11614269" y="654179"/>
                </a:lnTo>
                <a:lnTo>
                  <a:pt x="11614270" y="654179"/>
                </a:lnTo>
                <a:lnTo>
                  <a:pt x="11614270" y="889714"/>
                </a:lnTo>
                <a:lnTo>
                  <a:pt x="11614270" y="1241170"/>
                </a:lnTo>
                <a:lnTo>
                  <a:pt x="11614270" y="1564006"/>
                </a:lnTo>
                <a:lnTo>
                  <a:pt x="11614269" y="1564006"/>
                </a:lnTo>
                <a:lnTo>
                  <a:pt x="11614269" y="1886842"/>
                </a:lnTo>
                <a:lnTo>
                  <a:pt x="11614269" y="2209678"/>
                </a:lnTo>
                <a:lnTo>
                  <a:pt x="11614269" y="2227867"/>
                </a:lnTo>
                <a:lnTo>
                  <a:pt x="11614270" y="2227867"/>
                </a:lnTo>
                <a:lnTo>
                  <a:pt x="11614270" y="2263953"/>
                </a:lnTo>
                <a:lnTo>
                  <a:pt x="11614270" y="2292573"/>
                </a:lnTo>
                <a:lnTo>
                  <a:pt x="11614270" y="2528108"/>
                </a:lnTo>
                <a:lnTo>
                  <a:pt x="11614270" y="2586789"/>
                </a:lnTo>
                <a:lnTo>
                  <a:pt x="11614270" y="2615409"/>
                </a:lnTo>
                <a:lnTo>
                  <a:pt x="11614270" y="2699581"/>
                </a:lnTo>
                <a:lnTo>
                  <a:pt x="11614270" y="2850944"/>
                </a:lnTo>
                <a:lnTo>
                  <a:pt x="11614270" y="2938245"/>
                </a:lnTo>
                <a:lnTo>
                  <a:pt x="11614270" y="3022417"/>
                </a:lnTo>
                <a:lnTo>
                  <a:pt x="11614270" y="3051037"/>
                </a:lnTo>
                <a:lnTo>
                  <a:pt x="11614270" y="3173780"/>
                </a:lnTo>
                <a:lnTo>
                  <a:pt x="11614270" y="3286573"/>
                </a:lnTo>
                <a:lnTo>
                  <a:pt x="11614270" y="3345253"/>
                </a:lnTo>
                <a:lnTo>
                  <a:pt x="11614270" y="3349659"/>
                </a:lnTo>
                <a:lnTo>
                  <a:pt x="11614270" y="3373873"/>
                </a:lnTo>
                <a:lnTo>
                  <a:pt x="11614270" y="3585194"/>
                </a:lnTo>
                <a:lnTo>
                  <a:pt x="11614270" y="3609409"/>
                </a:lnTo>
                <a:lnTo>
                  <a:pt x="11614270" y="3668089"/>
                </a:lnTo>
                <a:lnTo>
                  <a:pt x="11614270" y="3696709"/>
                </a:lnTo>
                <a:lnTo>
                  <a:pt x="11614270" y="3932244"/>
                </a:lnTo>
                <a:lnTo>
                  <a:pt x="11614270" y="3936650"/>
                </a:lnTo>
                <a:lnTo>
                  <a:pt x="11614270" y="3990925"/>
                </a:lnTo>
                <a:lnTo>
                  <a:pt x="11614270" y="4019545"/>
                </a:lnTo>
                <a:lnTo>
                  <a:pt x="11614270" y="4255080"/>
                </a:lnTo>
                <a:lnTo>
                  <a:pt x="11614270" y="4259486"/>
                </a:lnTo>
                <a:lnTo>
                  <a:pt x="11614270" y="4313761"/>
                </a:lnTo>
                <a:lnTo>
                  <a:pt x="11614270" y="4342381"/>
                </a:lnTo>
                <a:lnTo>
                  <a:pt x="11614270" y="4577916"/>
                </a:lnTo>
                <a:lnTo>
                  <a:pt x="11614270" y="4636597"/>
                </a:lnTo>
                <a:lnTo>
                  <a:pt x="11614270" y="4665217"/>
                </a:lnTo>
                <a:lnTo>
                  <a:pt x="11614270" y="4900752"/>
                </a:lnTo>
                <a:lnTo>
                  <a:pt x="11614270" y="4959433"/>
                </a:lnTo>
                <a:lnTo>
                  <a:pt x="11614270" y="4988053"/>
                </a:lnTo>
                <a:lnTo>
                  <a:pt x="11614270" y="5223588"/>
                </a:lnTo>
                <a:lnTo>
                  <a:pt x="11614270" y="5282269"/>
                </a:lnTo>
                <a:lnTo>
                  <a:pt x="11614270" y="5310889"/>
                </a:lnTo>
                <a:lnTo>
                  <a:pt x="11614270" y="5546424"/>
                </a:lnTo>
                <a:lnTo>
                  <a:pt x="11614270" y="5633725"/>
                </a:lnTo>
                <a:lnTo>
                  <a:pt x="11614270" y="5869260"/>
                </a:lnTo>
                <a:lnTo>
                  <a:pt x="11614268" y="5869260"/>
                </a:lnTo>
                <a:cubicBezTo>
                  <a:pt x="11445936" y="5869260"/>
                  <a:pt x="11305493" y="5988662"/>
                  <a:pt x="11273013" y="6147392"/>
                </a:cubicBezTo>
                <a:close/>
              </a:path>
            </a:pathLst>
          </a:custGeom>
          <a:solidFill>
            <a:schemeClr val="bg1">
              <a:alpha val="69000"/>
            </a:schemeClr>
          </a:solidFill>
          <a:ln w="25400" cmpd="sng">
            <a:solidFill>
              <a:srgbClr val="3447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3AE1EB1-2EC9-3BF7-AF40-ED35E1A06D02}"/>
              </a:ext>
            </a:extLst>
          </p:cNvPr>
          <p:cNvSpPr/>
          <p:nvPr userDrawn="1"/>
        </p:nvSpPr>
        <p:spPr>
          <a:xfrm>
            <a:off x="2776977" y="0"/>
            <a:ext cx="6638045" cy="632890"/>
          </a:xfrm>
          <a:custGeom>
            <a:avLst/>
            <a:gdLst>
              <a:gd name="connsiteX0" fmla="*/ 0 w 6638045"/>
              <a:gd name="connsiteY0" fmla="*/ 0 h 632890"/>
              <a:gd name="connsiteX1" fmla="*/ 706689 w 6638045"/>
              <a:gd name="connsiteY1" fmla="*/ 0 h 632890"/>
              <a:gd name="connsiteX2" fmla="*/ 2349512 w 6638045"/>
              <a:gd name="connsiteY2" fmla="*/ 0 h 632890"/>
              <a:gd name="connsiteX3" fmla="*/ 4288533 w 6638045"/>
              <a:gd name="connsiteY3" fmla="*/ 0 h 632890"/>
              <a:gd name="connsiteX4" fmla="*/ 5931356 w 6638045"/>
              <a:gd name="connsiteY4" fmla="*/ 0 h 632890"/>
              <a:gd name="connsiteX5" fmla="*/ 6638045 w 6638045"/>
              <a:gd name="connsiteY5" fmla="*/ 0 h 632890"/>
              <a:gd name="connsiteX6" fmla="*/ 6620104 w 6638045"/>
              <a:gd name="connsiteY6" fmla="*/ 1583 h 632890"/>
              <a:gd name="connsiteX7" fmla="*/ 6078499 w 6638045"/>
              <a:gd name="connsiteY7" fmla="*/ 529814 h 632890"/>
              <a:gd name="connsiteX8" fmla="*/ 6068108 w 6638045"/>
              <a:gd name="connsiteY8" fmla="*/ 632890 h 632890"/>
              <a:gd name="connsiteX9" fmla="*/ 5931356 w 6638045"/>
              <a:gd name="connsiteY9" fmla="*/ 632890 h 632890"/>
              <a:gd name="connsiteX10" fmla="*/ 5358339 w 6638045"/>
              <a:gd name="connsiteY10" fmla="*/ 632890 h 632890"/>
              <a:gd name="connsiteX11" fmla="*/ 4992273 w 6638045"/>
              <a:gd name="connsiteY11" fmla="*/ 632890 h 632890"/>
              <a:gd name="connsiteX12" fmla="*/ 4590689 w 6638045"/>
              <a:gd name="connsiteY12" fmla="*/ 632890 h 632890"/>
              <a:gd name="connsiteX13" fmla="*/ 4288533 w 6638045"/>
              <a:gd name="connsiteY13" fmla="*/ 632890 h 632890"/>
              <a:gd name="connsiteX14" fmla="*/ 4224623 w 6638045"/>
              <a:gd name="connsiteY14" fmla="*/ 632890 h 632890"/>
              <a:gd name="connsiteX15" fmla="*/ 3742168 w 6638045"/>
              <a:gd name="connsiteY15" fmla="*/ 632890 h 632890"/>
              <a:gd name="connsiteX16" fmla="*/ 3605643 w 6638045"/>
              <a:gd name="connsiteY16" fmla="*/ 632890 h 632890"/>
              <a:gd name="connsiteX17" fmla="*/ 3032402 w 6638045"/>
              <a:gd name="connsiteY17" fmla="*/ 632890 h 632890"/>
              <a:gd name="connsiteX18" fmla="*/ 2895877 w 6638045"/>
              <a:gd name="connsiteY18" fmla="*/ 632890 h 632890"/>
              <a:gd name="connsiteX19" fmla="*/ 2413422 w 6638045"/>
              <a:gd name="connsiteY19" fmla="*/ 632890 h 632890"/>
              <a:gd name="connsiteX20" fmla="*/ 2349512 w 6638045"/>
              <a:gd name="connsiteY20" fmla="*/ 632890 h 632890"/>
              <a:gd name="connsiteX21" fmla="*/ 2047356 w 6638045"/>
              <a:gd name="connsiteY21" fmla="*/ 632890 h 632890"/>
              <a:gd name="connsiteX22" fmla="*/ 1645772 w 6638045"/>
              <a:gd name="connsiteY22" fmla="*/ 632890 h 632890"/>
              <a:gd name="connsiteX23" fmla="*/ 1279706 w 6638045"/>
              <a:gd name="connsiteY23" fmla="*/ 632890 h 632890"/>
              <a:gd name="connsiteX24" fmla="*/ 706689 w 6638045"/>
              <a:gd name="connsiteY24" fmla="*/ 632890 h 632890"/>
              <a:gd name="connsiteX25" fmla="*/ 569937 w 6638045"/>
              <a:gd name="connsiteY25" fmla="*/ 632890 h 632890"/>
              <a:gd name="connsiteX26" fmla="*/ 559546 w 6638045"/>
              <a:gd name="connsiteY26" fmla="*/ 529814 h 632890"/>
              <a:gd name="connsiteX27" fmla="*/ 17941 w 6638045"/>
              <a:gd name="connsiteY27" fmla="*/ 1583 h 632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638045" h="632890">
                <a:moveTo>
                  <a:pt x="0" y="0"/>
                </a:moveTo>
                <a:lnTo>
                  <a:pt x="706689" y="0"/>
                </a:lnTo>
                <a:lnTo>
                  <a:pt x="2349512" y="0"/>
                </a:lnTo>
                <a:lnTo>
                  <a:pt x="4288533" y="0"/>
                </a:lnTo>
                <a:lnTo>
                  <a:pt x="5931356" y="0"/>
                </a:lnTo>
                <a:lnTo>
                  <a:pt x="6638045" y="0"/>
                </a:lnTo>
                <a:lnTo>
                  <a:pt x="6620104" y="1583"/>
                </a:lnTo>
                <a:cubicBezTo>
                  <a:pt x="6348726" y="50058"/>
                  <a:pt x="6133552" y="260773"/>
                  <a:pt x="6078499" y="529814"/>
                </a:cubicBezTo>
                <a:lnTo>
                  <a:pt x="6068108" y="632890"/>
                </a:lnTo>
                <a:lnTo>
                  <a:pt x="5931356" y="632890"/>
                </a:lnTo>
                <a:lnTo>
                  <a:pt x="5358339" y="632890"/>
                </a:lnTo>
                <a:lnTo>
                  <a:pt x="4992273" y="632890"/>
                </a:lnTo>
                <a:lnTo>
                  <a:pt x="4590689" y="632890"/>
                </a:lnTo>
                <a:lnTo>
                  <a:pt x="4288533" y="632890"/>
                </a:lnTo>
                <a:lnTo>
                  <a:pt x="4224623" y="632890"/>
                </a:lnTo>
                <a:lnTo>
                  <a:pt x="3742168" y="632890"/>
                </a:lnTo>
                <a:lnTo>
                  <a:pt x="3605643" y="632890"/>
                </a:lnTo>
                <a:lnTo>
                  <a:pt x="3032402" y="632890"/>
                </a:lnTo>
                <a:lnTo>
                  <a:pt x="2895877" y="632890"/>
                </a:lnTo>
                <a:lnTo>
                  <a:pt x="2413422" y="632890"/>
                </a:lnTo>
                <a:lnTo>
                  <a:pt x="2349512" y="632890"/>
                </a:lnTo>
                <a:lnTo>
                  <a:pt x="2047356" y="632890"/>
                </a:lnTo>
                <a:lnTo>
                  <a:pt x="1645772" y="632890"/>
                </a:lnTo>
                <a:lnTo>
                  <a:pt x="1279706" y="632890"/>
                </a:lnTo>
                <a:lnTo>
                  <a:pt x="706689" y="632890"/>
                </a:lnTo>
                <a:lnTo>
                  <a:pt x="569937" y="632890"/>
                </a:lnTo>
                <a:lnTo>
                  <a:pt x="559546" y="529814"/>
                </a:lnTo>
                <a:cubicBezTo>
                  <a:pt x="504493" y="260773"/>
                  <a:pt x="289319" y="50058"/>
                  <a:pt x="17941" y="1583"/>
                </a:cubicBezTo>
                <a:close/>
              </a:path>
            </a:pathLst>
          </a:cu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16089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901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802763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70F5319-8404-4AF0-4229-91FFB1690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403C3D2-AC7D-BF2F-342A-9DD3D5FBB7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5DF5DE-1D87-0B98-97E0-C238AE53CB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BEB2DB-920F-40C4-8610-C35FEC7E7DCF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4B5BAC6-9774-CA70-E0FC-4979C38EB5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D145A0-A84E-52CB-3D1F-524595DFAC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BD3F1-95CF-4ADB-B5E1-F6BF5258E0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20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4" r:id="rId2"/>
    <p:sldLayoutId id="2147483665" r:id="rId3"/>
    <p:sldLayoutId id="214748366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 descr="D:\51PPT模板网\51pptmoban.com\图片.jpg">
            <a:extLst>
              <a:ext uri="{FF2B5EF4-FFF2-40B4-BE49-F238E27FC236}">
                <a16:creationId xmlns:a16="http://schemas.microsoft.com/office/drawing/2014/main" id="{81190F4D-8876-24DD-9B57-6A48F0C94CED}"/>
              </a:ext>
            </a:extLst>
          </p:cNvPr>
          <p:cNvGrpSpPr/>
          <p:nvPr/>
        </p:nvGrpSpPr>
        <p:grpSpPr>
          <a:xfrm>
            <a:off x="3876216" y="1295994"/>
            <a:ext cx="4227689" cy="2143304"/>
            <a:chOff x="3814112" y="1092308"/>
            <a:chExt cx="4227689" cy="21433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EE272DF-4623-2788-D2A3-96815305F2A4}"/>
                </a:ext>
              </a:extLst>
            </p:cNvPr>
            <p:cNvGrpSpPr/>
            <p:nvPr/>
          </p:nvGrpSpPr>
          <p:grpSpPr>
            <a:xfrm>
              <a:off x="3814112" y="1277936"/>
              <a:ext cx="2032000" cy="1780430"/>
              <a:chOff x="7930005" y="3401363"/>
              <a:chExt cx="1647021" cy="1443113"/>
            </a:xfrm>
            <a:solidFill>
              <a:srgbClr val="34474E"/>
            </a:solidFill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FE21C1EE-6F28-DD48-DA78-48CFEF59BDBD}"/>
                  </a:ext>
                </a:extLst>
              </p:cNvPr>
              <p:cNvSpPr/>
              <p:nvPr/>
            </p:nvSpPr>
            <p:spPr>
              <a:xfrm>
                <a:off x="7930005" y="3401363"/>
                <a:ext cx="1647021" cy="1443113"/>
              </a:xfrm>
              <a:custGeom>
                <a:avLst/>
                <a:gdLst>
                  <a:gd name="connsiteX0" fmla="*/ 1032349 w 1647021"/>
                  <a:gd name="connsiteY0" fmla="*/ 1 h 1443113"/>
                  <a:gd name="connsiteX1" fmla="*/ 1052052 w 1647021"/>
                  <a:gd name="connsiteY1" fmla="*/ 972 h 1443113"/>
                  <a:gd name="connsiteX2" fmla="*/ 1249048 w 1647021"/>
                  <a:gd name="connsiteY2" fmla="*/ 99489 h 1443113"/>
                  <a:gd name="connsiteX3" fmla="*/ 1249048 w 1647021"/>
                  <a:gd name="connsiteY3" fmla="*/ 119192 h 1443113"/>
                  <a:gd name="connsiteX4" fmla="*/ 1048112 w 1647021"/>
                  <a:gd name="connsiteY4" fmla="*/ 245294 h 1443113"/>
                  <a:gd name="connsiteX5" fmla="*/ 1016586 w 1647021"/>
                  <a:gd name="connsiteY5" fmla="*/ 288642 h 1443113"/>
                  <a:gd name="connsiteX6" fmla="*/ 989000 w 1647021"/>
                  <a:gd name="connsiteY6" fmla="*/ 312287 h 1443113"/>
                  <a:gd name="connsiteX7" fmla="*/ 1603672 w 1647021"/>
                  <a:gd name="connsiteY7" fmla="*/ 749627 h 1443113"/>
                  <a:gd name="connsiteX8" fmla="*/ 1647021 w 1647021"/>
                  <a:gd name="connsiteY8" fmla="*/ 777211 h 1443113"/>
                  <a:gd name="connsiteX9" fmla="*/ 1639138 w 1647021"/>
                  <a:gd name="connsiteY9" fmla="*/ 785094 h 1443113"/>
                  <a:gd name="connsiteX10" fmla="*/ 1647021 w 1647021"/>
                  <a:gd name="connsiteY10" fmla="*/ 796915 h 1443113"/>
                  <a:gd name="connsiteX11" fmla="*/ 1611554 w 1647021"/>
                  <a:gd name="connsiteY11" fmla="*/ 804796 h 1443113"/>
                  <a:gd name="connsiteX12" fmla="*/ 1540621 w 1647021"/>
                  <a:gd name="connsiteY12" fmla="*/ 757508 h 1443113"/>
                  <a:gd name="connsiteX13" fmla="*/ 1052052 w 1647021"/>
                  <a:gd name="connsiteY13" fmla="*/ 410765 h 1443113"/>
                  <a:gd name="connsiteX14" fmla="*/ 996883 w 1647021"/>
                  <a:gd name="connsiteY14" fmla="*/ 391062 h 1443113"/>
                  <a:gd name="connsiteX15" fmla="*/ 937771 w 1647021"/>
                  <a:gd name="connsiteY15" fmla="*/ 331951 h 1443113"/>
                  <a:gd name="connsiteX16" fmla="*/ 839254 w 1647021"/>
                  <a:gd name="connsiteY16" fmla="*/ 414706 h 1443113"/>
                  <a:gd name="connsiteX17" fmla="*/ 618612 w 1647021"/>
                  <a:gd name="connsiteY17" fmla="*/ 678694 h 1443113"/>
                  <a:gd name="connsiteX18" fmla="*/ 193057 w 1647021"/>
                  <a:gd name="connsiteY18" fmla="*/ 1364299 h 1443113"/>
                  <a:gd name="connsiteX19" fmla="*/ 149748 w 1647021"/>
                  <a:gd name="connsiteY19" fmla="*/ 1443113 h 1443113"/>
                  <a:gd name="connsiteX20" fmla="*/ 137926 w 1647021"/>
                  <a:gd name="connsiteY20" fmla="*/ 1435230 h 1443113"/>
                  <a:gd name="connsiteX21" fmla="*/ 122162 w 1647021"/>
                  <a:gd name="connsiteY21" fmla="*/ 1443113 h 1443113"/>
                  <a:gd name="connsiteX22" fmla="*/ 78815 w 1647021"/>
                  <a:gd name="connsiteY22" fmla="*/ 1384001 h 1443113"/>
                  <a:gd name="connsiteX23" fmla="*/ 0 w 1647021"/>
                  <a:gd name="connsiteY23" fmla="*/ 1317010 h 1443113"/>
                  <a:gd name="connsiteX24" fmla="*/ 307336 w 1647021"/>
                  <a:gd name="connsiteY24" fmla="*/ 820559 h 1443113"/>
                  <a:gd name="connsiteX25" fmla="*/ 638316 w 1647021"/>
                  <a:gd name="connsiteY25" fmla="*/ 461994 h 1443113"/>
                  <a:gd name="connsiteX26" fmla="*/ 874720 w 1647021"/>
                  <a:gd name="connsiteY26" fmla="*/ 316188 h 1443113"/>
                  <a:gd name="connsiteX27" fmla="*/ 898364 w 1647021"/>
                  <a:gd name="connsiteY27" fmla="*/ 304406 h 1443113"/>
                  <a:gd name="connsiteX28" fmla="*/ 933830 w 1647021"/>
                  <a:gd name="connsiteY28" fmla="*/ 261058 h 1443113"/>
                  <a:gd name="connsiteX29" fmla="*/ 1146588 w 1647021"/>
                  <a:gd name="connsiteY29" fmla="*/ 111310 h 1443113"/>
                  <a:gd name="connsiteX30" fmla="*/ 1107222 w 1647021"/>
                  <a:gd name="connsiteY30" fmla="*/ 99489 h 1443113"/>
                  <a:gd name="connsiteX31" fmla="*/ 981119 w 1647021"/>
                  <a:gd name="connsiteY31" fmla="*/ 205887 h 1443113"/>
                  <a:gd name="connsiteX32" fmla="*/ 870780 w 1647021"/>
                  <a:gd name="connsiteY32" fmla="*/ 131015 h 1443113"/>
                  <a:gd name="connsiteX33" fmla="*/ 732893 w 1647021"/>
                  <a:gd name="connsiteY33" fmla="*/ 276820 h 1443113"/>
                  <a:gd name="connsiteX34" fmla="*/ 697426 w 1647021"/>
                  <a:gd name="connsiteY34" fmla="*/ 284702 h 1443113"/>
                  <a:gd name="connsiteX35" fmla="*/ 457084 w 1647021"/>
                  <a:gd name="connsiteY35" fmla="*/ 99489 h 1443113"/>
                  <a:gd name="connsiteX36" fmla="*/ 461026 w 1647021"/>
                  <a:gd name="connsiteY36" fmla="*/ 95548 h 1443113"/>
                  <a:gd name="connsiteX37" fmla="*/ 476788 w 1647021"/>
                  <a:gd name="connsiteY37" fmla="*/ 103429 h 1443113"/>
                  <a:gd name="connsiteX38" fmla="*/ 484669 w 1647021"/>
                  <a:gd name="connsiteY38" fmla="*/ 91608 h 1443113"/>
                  <a:gd name="connsiteX39" fmla="*/ 606790 w 1647021"/>
                  <a:gd name="connsiteY39" fmla="*/ 174363 h 1443113"/>
                  <a:gd name="connsiteX40" fmla="*/ 803826 w 1647021"/>
                  <a:gd name="connsiteY40" fmla="*/ 36438 h 1443113"/>
                  <a:gd name="connsiteX41" fmla="*/ 886542 w 1647021"/>
                  <a:gd name="connsiteY41" fmla="*/ 95548 h 1443113"/>
                  <a:gd name="connsiteX42" fmla="*/ 1012645 w 1647021"/>
                  <a:gd name="connsiteY42" fmla="*/ 4912 h 1443113"/>
                  <a:gd name="connsiteX43" fmla="*/ 1032349 w 1647021"/>
                  <a:gd name="connsiteY43" fmla="*/ 1 h 1443113"/>
                  <a:gd name="connsiteX44" fmla="*/ 1075696 w 1647021"/>
                  <a:gd name="connsiteY44" fmla="*/ 198006 h 1443113"/>
                  <a:gd name="connsiteX45" fmla="*/ 1040230 w 1647021"/>
                  <a:gd name="connsiteY45" fmla="*/ 225592 h 1443113"/>
                  <a:gd name="connsiteX46" fmla="*/ 1075696 w 1647021"/>
                  <a:gd name="connsiteY46" fmla="*/ 198006 h 1443113"/>
                  <a:gd name="connsiteX47" fmla="*/ 922009 w 1647021"/>
                  <a:gd name="connsiteY47" fmla="*/ 324070 h 1443113"/>
                  <a:gd name="connsiteX48" fmla="*/ 831373 w 1647021"/>
                  <a:gd name="connsiteY48" fmla="*/ 395003 h 1443113"/>
                  <a:gd name="connsiteX49" fmla="*/ 922009 w 1647021"/>
                  <a:gd name="connsiteY49" fmla="*/ 324070 h 144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647021" h="1443113">
                    <a:moveTo>
                      <a:pt x="1032349" y="1"/>
                    </a:moveTo>
                    <a:cubicBezTo>
                      <a:pt x="1040230" y="-3"/>
                      <a:pt x="1048112" y="972"/>
                      <a:pt x="1052052" y="972"/>
                    </a:cubicBezTo>
                    <a:cubicBezTo>
                      <a:pt x="1150530" y="972"/>
                      <a:pt x="1170233" y="48260"/>
                      <a:pt x="1249048" y="99489"/>
                    </a:cubicBezTo>
                    <a:lnTo>
                      <a:pt x="1249048" y="119192"/>
                    </a:lnTo>
                    <a:cubicBezTo>
                      <a:pt x="1193878" y="150718"/>
                      <a:pt x="1087519" y="190125"/>
                      <a:pt x="1048112" y="245294"/>
                    </a:cubicBezTo>
                    <a:cubicBezTo>
                      <a:pt x="1036290" y="257118"/>
                      <a:pt x="1028408" y="276820"/>
                      <a:pt x="1016586" y="288642"/>
                    </a:cubicBezTo>
                    <a:cubicBezTo>
                      <a:pt x="1012645" y="296525"/>
                      <a:pt x="1000824" y="304406"/>
                      <a:pt x="989000" y="312287"/>
                    </a:cubicBezTo>
                    <a:cubicBezTo>
                      <a:pt x="1185996" y="414706"/>
                      <a:pt x="1406675" y="588097"/>
                      <a:pt x="1603672" y="749627"/>
                    </a:cubicBezTo>
                    <a:cubicBezTo>
                      <a:pt x="1611554" y="757508"/>
                      <a:pt x="1631257" y="769330"/>
                      <a:pt x="1647021" y="777211"/>
                    </a:cubicBezTo>
                    <a:cubicBezTo>
                      <a:pt x="1647021" y="781151"/>
                      <a:pt x="1639138" y="773270"/>
                      <a:pt x="1639138" y="785094"/>
                    </a:cubicBezTo>
                    <a:cubicBezTo>
                      <a:pt x="1639138" y="792975"/>
                      <a:pt x="1643079" y="792975"/>
                      <a:pt x="1647021" y="796915"/>
                    </a:cubicBezTo>
                    <a:cubicBezTo>
                      <a:pt x="1635198" y="800856"/>
                      <a:pt x="1623376" y="804796"/>
                      <a:pt x="1611554" y="804796"/>
                    </a:cubicBezTo>
                    <a:cubicBezTo>
                      <a:pt x="1591850" y="804796"/>
                      <a:pt x="1548502" y="765389"/>
                      <a:pt x="1540621" y="757508"/>
                    </a:cubicBezTo>
                    <a:cubicBezTo>
                      <a:pt x="1383032" y="611742"/>
                      <a:pt x="1205700" y="489580"/>
                      <a:pt x="1052052" y="410765"/>
                    </a:cubicBezTo>
                    <a:cubicBezTo>
                      <a:pt x="1032348" y="402884"/>
                      <a:pt x="1012645" y="398943"/>
                      <a:pt x="996883" y="391062"/>
                    </a:cubicBezTo>
                    <a:cubicBezTo>
                      <a:pt x="985060" y="387120"/>
                      <a:pt x="957476" y="331951"/>
                      <a:pt x="937771" y="331951"/>
                    </a:cubicBezTo>
                    <a:cubicBezTo>
                      <a:pt x="925950" y="331951"/>
                      <a:pt x="847135" y="402884"/>
                      <a:pt x="839254" y="414706"/>
                    </a:cubicBezTo>
                    <a:cubicBezTo>
                      <a:pt x="756538" y="501401"/>
                      <a:pt x="681664" y="580216"/>
                      <a:pt x="618612" y="678694"/>
                    </a:cubicBezTo>
                    <a:cubicBezTo>
                      <a:pt x="468907" y="903314"/>
                      <a:pt x="307336" y="1135777"/>
                      <a:pt x="193057" y="1364299"/>
                    </a:cubicBezTo>
                    <a:cubicBezTo>
                      <a:pt x="181274" y="1391882"/>
                      <a:pt x="161570" y="1443113"/>
                      <a:pt x="149748" y="1443113"/>
                    </a:cubicBezTo>
                    <a:cubicBezTo>
                      <a:pt x="141867" y="1443113"/>
                      <a:pt x="149748" y="1435230"/>
                      <a:pt x="137926" y="1435230"/>
                    </a:cubicBezTo>
                    <a:cubicBezTo>
                      <a:pt x="130044" y="1435230"/>
                      <a:pt x="126103" y="1443113"/>
                      <a:pt x="122162" y="1443113"/>
                    </a:cubicBezTo>
                    <a:cubicBezTo>
                      <a:pt x="110341" y="1423409"/>
                      <a:pt x="94579" y="1399765"/>
                      <a:pt x="78815" y="1384001"/>
                    </a:cubicBezTo>
                    <a:cubicBezTo>
                      <a:pt x="59112" y="1368239"/>
                      <a:pt x="0" y="1332772"/>
                      <a:pt x="0" y="1317010"/>
                    </a:cubicBezTo>
                    <a:cubicBezTo>
                      <a:pt x="0" y="1242176"/>
                      <a:pt x="291574" y="836323"/>
                      <a:pt x="307336" y="820559"/>
                    </a:cubicBezTo>
                    <a:cubicBezTo>
                      <a:pt x="397974" y="698398"/>
                      <a:pt x="488610" y="544749"/>
                      <a:pt x="638316" y="461994"/>
                    </a:cubicBezTo>
                    <a:cubicBezTo>
                      <a:pt x="705308" y="422587"/>
                      <a:pt x="803826" y="383180"/>
                      <a:pt x="874720" y="316188"/>
                    </a:cubicBezTo>
                    <a:cubicBezTo>
                      <a:pt x="878661" y="308347"/>
                      <a:pt x="890483" y="312287"/>
                      <a:pt x="898364" y="304406"/>
                    </a:cubicBezTo>
                    <a:cubicBezTo>
                      <a:pt x="910188" y="288642"/>
                      <a:pt x="918068" y="276820"/>
                      <a:pt x="933830" y="261058"/>
                    </a:cubicBezTo>
                    <a:cubicBezTo>
                      <a:pt x="992942" y="198006"/>
                      <a:pt x="1087519" y="174363"/>
                      <a:pt x="1146588" y="111310"/>
                    </a:cubicBezTo>
                    <a:cubicBezTo>
                      <a:pt x="1134808" y="107370"/>
                      <a:pt x="1115103" y="99489"/>
                      <a:pt x="1107222" y="99489"/>
                    </a:cubicBezTo>
                    <a:cubicBezTo>
                      <a:pt x="1032348" y="99489"/>
                      <a:pt x="1020526" y="205887"/>
                      <a:pt x="981119" y="205887"/>
                    </a:cubicBezTo>
                    <a:cubicBezTo>
                      <a:pt x="929890" y="205887"/>
                      <a:pt x="898364" y="131015"/>
                      <a:pt x="870780" y="131015"/>
                    </a:cubicBezTo>
                    <a:cubicBezTo>
                      <a:pt x="823492" y="131015"/>
                      <a:pt x="760479" y="261058"/>
                      <a:pt x="732893" y="276820"/>
                    </a:cubicBezTo>
                    <a:cubicBezTo>
                      <a:pt x="721072" y="284702"/>
                      <a:pt x="709250" y="284702"/>
                      <a:pt x="697426" y="284702"/>
                    </a:cubicBezTo>
                    <a:cubicBezTo>
                      <a:pt x="638316" y="284702"/>
                      <a:pt x="468907" y="111310"/>
                      <a:pt x="457084" y="99489"/>
                    </a:cubicBezTo>
                    <a:lnTo>
                      <a:pt x="461026" y="95548"/>
                    </a:lnTo>
                    <a:cubicBezTo>
                      <a:pt x="464966" y="99489"/>
                      <a:pt x="464966" y="103429"/>
                      <a:pt x="476788" y="103429"/>
                    </a:cubicBezTo>
                    <a:cubicBezTo>
                      <a:pt x="484669" y="103429"/>
                      <a:pt x="476788" y="91608"/>
                      <a:pt x="484669" y="91608"/>
                    </a:cubicBezTo>
                    <a:cubicBezTo>
                      <a:pt x="496491" y="91608"/>
                      <a:pt x="598910" y="174363"/>
                      <a:pt x="606790" y="174363"/>
                    </a:cubicBezTo>
                    <a:cubicBezTo>
                      <a:pt x="626495" y="174363"/>
                      <a:pt x="736834" y="36438"/>
                      <a:pt x="803826" y="36438"/>
                    </a:cubicBezTo>
                    <a:cubicBezTo>
                      <a:pt x="831373" y="36438"/>
                      <a:pt x="874720" y="95548"/>
                      <a:pt x="886542" y="95548"/>
                    </a:cubicBezTo>
                    <a:cubicBezTo>
                      <a:pt x="894424" y="95548"/>
                      <a:pt x="969298" y="24615"/>
                      <a:pt x="1012645" y="4912"/>
                    </a:cubicBezTo>
                    <a:cubicBezTo>
                      <a:pt x="1016586" y="991"/>
                      <a:pt x="1024467" y="6"/>
                      <a:pt x="1032349" y="1"/>
                    </a:cubicBezTo>
                    <a:close/>
                    <a:moveTo>
                      <a:pt x="1075696" y="198006"/>
                    </a:moveTo>
                    <a:cubicBezTo>
                      <a:pt x="1063874" y="205887"/>
                      <a:pt x="1052052" y="213770"/>
                      <a:pt x="1040230" y="225592"/>
                    </a:cubicBezTo>
                    <a:cubicBezTo>
                      <a:pt x="1052052" y="217710"/>
                      <a:pt x="1067814" y="205887"/>
                      <a:pt x="1075696" y="198006"/>
                    </a:cubicBezTo>
                    <a:close/>
                    <a:moveTo>
                      <a:pt x="922009" y="324070"/>
                    </a:moveTo>
                    <a:cubicBezTo>
                      <a:pt x="890483" y="328010"/>
                      <a:pt x="855016" y="371358"/>
                      <a:pt x="831373" y="395003"/>
                    </a:cubicBezTo>
                    <a:cubicBezTo>
                      <a:pt x="862899" y="371358"/>
                      <a:pt x="894424" y="343772"/>
                      <a:pt x="922009" y="324070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E0094A4-FA49-1C4F-6A9C-CD28FDA86C2B}"/>
                  </a:ext>
                </a:extLst>
              </p:cNvPr>
              <p:cNvSpPr/>
              <p:nvPr/>
            </p:nvSpPr>
            <p:spPr>
              <a:xfrm>
                <a:off x="8655017" y="3902764"/>
                <a:ext cx="413695" cy="149707"/>
              </a:xfrm>
              <a:custGeom>
                <a:avLst/>
                <a:gdLst>
                  <a:gd name="connsiteX0" fmla="*/ 224582 w 413695"/>
                  <a:gd name="connsiteY0" fmla="*/ 0 h 149707"/>
                  <a:gd name="connsiteX1" fmla="*/ 303396 w 413695"/>
                  <a:gd name="connsiteY1" fmla="*/ 11822 h 149707"/>
                  <a:gd name="connsiteX2" fmla="*/ 366448 w 413695"/>
                  <a:gd name="connsiteY2" fmla="*/ 59110 h 149707"/>
                  <a:gd name="connsiteX3" fmla="*/ 405855 w 413695"/>
                  <a:gd name="connsiteY3" fmla="*/ 82755 h 149707"/>
                  <a:gd name="connsiteX4" fmla="*/ 413695 w 413695"/>
                  <a:gd name="connsiteY4" fmla="*/ 106400 h 149707"/>
                  <a:gd name="connsiteX5" fmla="*/ 354626 w 413695"/>
                  <a:gd name="connsiteY5" fmla="*/ 145767 h 149707"/>
                  <a:gd name="connsiteX6" fmla="*/ 342802 w 413695"/>
                  <a:gd name="connsiteY6" fmla="*/ 145767 h 149707"/>
                  <a:gd name="connsiteX7" fmla="*/ 350684 w 413695"/>
                  <a:gd name="connsiteY7" fmla="*/ 126103 h 149707"/>
                  <a:gd name="connsiteX8" fmla="*/ 342802 w 413695"/>
                  <a:gd name="connsiteY8" fmla="*/ 118222 h 149707"/>
                  <a:gd name="connsiteX9" fmla="*/ 303396 w 413695"/>
                  <a:gd name="connsiteY9" fmla="*/ 141826 h 149707"/>
                  <a:gd name="connsiteX10" fmla="*/ 315218 w 413695"/>
                  <a:gd name="connsiteY10" fmla="*/ 122162 h 149707"/>
                  <a:gd name="connsiteX11" fmla="*/ 315218 w 413695"/>
                  <a:gd name="connsiteY11" fmla="*/ 106400 h 149707"/>
                  <a:gd name="connsiteX12" fmla="*/ 303396 w 413695"/>
                  <a:gd name="connsiteY12" fmla="*/ 102458 h 149707"/>
                  <a:gd name="connsiteX13" fmla="*/ 82755 w 413695"/>
                  <a:gd name="connsiteY13" fmla="*/ 149707 h 149707"/>
                  <a:gd name="connsiteX14" fmla="*/ 0 w 413695"/>
                  <a:gd name="connsiteY14" fmla="*/ 55170 h 149707"/>
                  <a:gd name="connsiteX15" fmla="*/ 224582 w 413695"/>
                  <a:gd name="connsiteY15" fmla="*/ 0 h 149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3695" h="149707">
                    <a:moveTo>
                      <a:pt x="224582" y="0"/>
                    </a:moveTo>
                    <a:cubicBezTo>
                      <a:pt x="236404" y="0"/>
                      <a:pt x="279752" y="0"/>
                      <a:pt x="303396" y="11822"/>
                    </a:cubicBezTo>
                    <a:cubicBezTo>
                      <a:pt x="323100" y="19705"/>
                      <a:pt x="342802" y="47289"/>
                      <a:pt x="366448" y="59110"/>
                    </a:cubicBezTo>
                    <a:cubicBezTo>
                      <a:pt x="374328" y="66993"/>
                      <a:pt x="394032" y="74874"/>
                      <a:pt x="405855" y="82755"/>
                    </a:cubicBezTo>
                    <a:cubicBezTo>
                      <a:pt x="409796" y="90636"/>
                      <a:pt x="413695" y="94577"/>
                      <a:pt x="413695" y="106400"/>
                    </a:cubicBezTo>
                    <a:cubicBezTo>
                      <a:pt x="413695" y="114281"/>
                      <a:pt x="374328" y="137885"/>
                      <a:pt x="354626" y="145767"/>
                    </a:cubicBezTo>
                    <a:lnTo>
                      <a:pt x="342802" y="145767"/>
                    </a:lnTo>
                    <a:cubicBezTo>
                      <a:pt x="342802" y="141826"/>
                      <a:pt x="346743" y="133945"/>
                      <a:pt x="350684" y="126103"/>
                    </a:cubicBezTo>
                    <a:lnTo>
                      <a:pt x="342802" y="118222"/>
                    </a:lnTo>
                    <a:cubicBezTo>
                      <a:pt x="330981" y="130004"/>
                      <a:pt x="315218" y="137885"/>
                      <a:pt x="303396" y="141826"/>
                    </a:cubicBezTo>
                    <a:cubicBezTo>
                      <a:pt x="307336" y="137885"/>
                      <a:pt x="315218" y="130004"/>
                      <a:pt x="315218" y="122162"/>
                    </a:cubicBezTo>
                    <a:lnTo>
                      <a:pt x="315218" y="106400"/>
                    </a:lnTo>
                    <a:cubicBezTo>
                      <a:pt x="311278" y="102458"/>
                      <a:pt x="315218" y="102458"/>
                      <a:pt x="303396" y="102458"/>
                    </a:cubicBezTo>
                    <a:cubicBezTo>
                      <a:pt x="232464" y="102458"/>
                      <a:pt x="118182" y="145767"/>
                      <a:pt x="82755" y="149707"/>
                    </a:cubicBezTo>
                    <a:cubicBezTo>
                      <a:pt x="66991" y="122162"/>
                      <a:pt x="15762" y="78815"/>
                      <a:pt x="0" y="55170"/>
                    </a:cubicBezTo>
                    <a:cubicBezTo>
                      <a:pt x="66991" y="11822"/>
                      <a:pt x="157590" y="0"/>
                      <a:pt x="224582" y="0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BEFB3E07-E7E3-85B5-C307-F29A1685191B}"/>
                  </a:ext>
                </a:extLst>
              </p:cNvPr>
              <p:cNvSpPr/>
              <p:nvPr/>
            </p:nvSpPr>
            <p:spPr>
              <a:xfrm>
                <a:off x="8638377" y="4143109"/>
                <a:ext cx="658896" cy="397972"/>
              </a:xfrm>
              <a:custGeom>
                <a:avLst/>
                <a:gdLst>
                  <a:gd name="connsiteX0" fmla="*/ 398849 w 658896"/>
                  <a:gd name="connsiteY0" fmla="*/ 0 h 397972"/>
                  <a:gd name="connsiteX1" fmla="*/ 465801 w 658896"/>
                  <a:gd name="connsiteY1" fmla="*/ 7881 h 397972"/>
                  <a:gd name="connsiteX2" fmla="*/ 540675 w 658896"/>
                  <a:gd name="connsiteY2" fmla="*/ 59110 h 397972"/>
                  <a:gd name="connsiteX3" fmla="*/ 619489 w 658896"/>
                  <a:gd name="connsiteY3" fmla="*/ 141865 h 397972"/>
                  <a:gd name="connsiteX4" fmla="*/ 532793 w 658896"/>
                  <a:gd name="connsiteY4" fmla="*/ 240343 h 397972"/>
                  <a:gd name="connsiteX5" fmla="*/ 556437 w 658896"/>
                  <a:gd name="connsiteY5" fmla="*/ 252165 h 397972"/>
                  <a:gd name="connsiteX6" fmla="*/ 587963 w 658896"/>
                  <a:gd name="connsiteY6" fmla="*/ 283691 h 397972"/>
                  <a:gd name="connsiteX7" fmla="*/ 654954 w 658896"/>
                  <a:gd name="connsiteY7" fmla="*/ 315217 h 397972"/>
                  <a:gd name="connsiteX8" fmla="*/ 658896 w 658896"/>
                  <a:gd name="connsiteY8" fmla="*/ 323098 h 397972"/>
                  <a:gd name="connsiteX9" fmla="*/ 643133 w 658896"/>
                  <a:gd name="connsiteY9" fmla="*/ 330979 h 397972"/>
                  <a:gd name="connsiteX10" fmla="*/ 654954 w 658896"/>
                  <a:gd name="connsiteY10" fmla="*/ 350683 h 397972"/>
                  <a:gd name="connsiteX11" fmla="*/ 576141 w 658896"/>
                  <a:gd name="connsiteY11" fmla="*/ 350683 h 397972"/>
                  <a:gd name="connsiteX12" fmla="*/ 531315 w 658896"/>
                  <a:gd name="connsiteY12" fmla="*/ 366938 h 397972"/>
                  <a:gd name="connsiteX13" fmla="*/ 499027 w 658896"/>
                  <a:gd name="connsiteY13" fmla="*/ 381752 h 397972"/>
                  <a:gd name="connsiteX14" fmla="*/ 501267 w 658896"/>
                  <a:gd name="connsiteY14" fmla="*/ 378267 h 397972"/>
                  <a:gd name="connsiteX15" fmla="*/ 493386 w 658896"/>
                  <a:gd name="connsiteY15" fmla="*/ 374327 h 397972"/>
                  <a:gd name="connsiteX16" fmla="*/ 517029 w 658896"/>
                  <a:gd name="connsiteY16" fmla="*/ 358565 h 397972"/>
                  <a:gd name="connsiteX17" fmla="*/ 509149 w 658896"/>
                  <a:gd name="connsiteY17" fmla="*/ 354624 h 397972"/>
                  <a:gd name="connsiteX18" fmla="*/ 477623 w 658896"/>
                  <a:gd name="connsiteY18" fmla="*/ 374327 h 397972"/>
                  <a:gd name="connsiteX19" fmla="*/ 478116 w 658896"/>
                  <a:gd name="connsiteY19" fmla="*/ 375312 h 397972"/>
                  <a:gd name="connsiteX20" fmla="*/ 473681 w 658896"/>
                  <a:gd name="connsiteY20" fmla="*/ 374327 h 397972"/>
                  <a:gd name="connsiteX21" fmla="*/ 438215 w 658896"/>
                  <a:gd name="connsiteY21" fmla="*/ 386148 h 397972"/>
                  <a:gd name="connsiteX22" fmla="*/ 473681 w 658896"/>
                  <a:gd name="connsiteY22" fmla="*/ 354624 h 397972"/>
                  <a:gd name="connsiteX23" fmla="*/ 461860 w 658896"/>
                  <a:gd name="connsiteY23" fmla="*/ 350683 h 397972"/>
                  <a:gd name="connsiteX24" fmla="*/ 284569 w 658896"/>
                  <a:gd name="connsiteY24" fmla="*/ 397972 h 397972"/>
                  <a:gd name="connsiteX25" fmla="*/ 229398 w 658896"/>
                  <a:gd name="connsiteY25" fmla="*/ 390089 h 397972"/>
                  <a:gd name="connsiteX26" fmla="*/ 217577 w 658896"/>
                  <a:gd name="connsiteY26" fmla="*/ 378267 h 397972"/>
                  <a:gd name="connsiteX27" fmla="*/ 170288 w 658896"/>
                  <a:gd name="connsiteY27" fmla="*/ 370386 h 397972"/>
                  <a:gd name="connsiteX28" fmla="*/ 126941 w 658896"/>
                  <a:gd name="connsiteY28" fmla="*/ 327038 h 397972"/>
                  <a:gd name="connsiteX29" fmla="*/ 36342 w 658896"/>
                  <a:gd name="connsiteY29" fmla="*/ 248224 h 397972"/>
                  <a:gd name="connsiteX30" fmla="*/ 877 w 658896"/>
                  <a:gd name="connsiteY30" fmla="*/ 82753 h 397972"/>
                  <a:gd name="connsiteX31" fmla="*/ 24520 w 658896"/>
                  <a:gd name="connsiteY31" fmla="*/ 31524 h 397972"/>
                  <a:gd name="connsiteX32" fmla="*/ 63927 w 658896"/>
                  <a:gd name="connsiteY32" fmla="*/ 39405 h 397972"/>
                  <a:gd name="connsiteX33" fmla="*/ 126941 w 658896"/>
                  <a:gd name="connsiteY33" fmla="*/ 19703 h 397972"/>
                  <a:gd name="connsiteX34" fmla="*/ 107275 w 658896"/>
                  <a:gd name="connsiteY34" fmla="*/ 39405 h 397972"/>
                  <a:gd name="connsiteX35" fmla="*/ 123000 w 658896"/>
                  <a:gd name="connsiteY35" fmla="*/ 43348 h 397972"/>
                  <a:gd name="connsiteX36" fmla="*/ 111216 w 658896"/>
                  <a:gd name="connsiteY36" fmla="*/ 86695 h 397972"/>
                  <a:gd name="connsiteX37" fmla="*/ 130881 w 658896"/>
                  <a:gd name="connsiteY37" fmla="*/ 177332 h 397972"/>
                  <a:gd name="connsiteX38" fmla="*/ 162407 w 658896"/>
                  <a:gd name="connsiteY38" fmla="*/ 295512 h 397972"/>
                  <a:gd name="connsiteX39" fmla="*/ 465801 w 658896"/>
                  <a:gd name="connsiteY39" fmla="*/ 102458 h 397972"/>
                  <a:gd name="connsiteX40" fmla="*/ 453979 w 658896"/>
                  <a:gd name="connsiteY40" fmla="*/ 98517 h 397972"/>
                  <a:gd name="connsiteX41" fmla="*/ 209695 w 658896"/>
                  <a:gd name="connsiteY41" fmla="*/ 177332 h 397972"/>
                  <a:gd name="connsiteX42" fmla="*/ 189991 w 658896"/>
                  <a:gd name="connsiteY42" fmla="*/ 165508 h 397972"/>
                  <a:gd name="connsiteX43" fmla="*/ 134821 w 658896"/>
                  <a:gd name="connsiteY43" fmla="*/ 102458 h 397972"/>
                  <a:gd name="connsiteX44" fmla="*/ 130881 w 658896"/>
                  <a:gd name="connsiteY44" fmla="*/ 86695 h 397972"/>
                  <a:gd name="connsiteX45" fmla="*/ 339739 w 658896"/>
                  <a:gd name="connsiteY45" fmla="*/ 3940 h 397972"/>
                  <a:gd name="connsiteX46" fmla="*/ 398849 w 658896"/>
                  <a:gd name="connsiteY46" fmla="*/ 0 h 397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58896" h="397972">
                    <a:moveTo>
                      <a:pt x="398849" y="0"/>
                    </a:moveTo>
                    <a:cubicBezTo>
                      <a:pt x="406730" y="0"/>
                      <a:pt x="442157" y="0"/>
                      <a:pt x="465801" y="7881"/>
                    </a:cubicBezTo>
                    <a:cubicBezTo>
                      <a:pt x="489445" y="15762"/>
                      <a:pt x="513089" y="43348"/>
                      <a:pt x="540675" y="59110"/>
                    </a:cubicBezTo>
                    <a:cubicBezTo>
                      <a:pt x="587963" y="90636"/>
                      <a:pt x="619489" y="98517"/>
                      <a:pt x="619489" y="141865"/>
                    </a:cubicBezTo>
                    <a:cubicBezTo>
                      <a:pt x="619489" y="189153"/>
                      <a:pt x="580082" y="200975"/>
                      <a:pt x="532793" y="240343"/>
                    </a:cubicBezTo>
                    <a:cubicBezTo>
                      <a:pt x="536734" y="248224"/>
                      <a:pt x="548555" y="248224"/>
                      <a:pt x="556437" y="252165"/>
                    </a:cubicBezTo>
                    <a:cubicBezTo>
                      <a:pt x="568259" y="260046"/>
                      <a:pt x="572201" y="279750"/>
                      <a:pt x="587963" y="283691"/>
                    </a:cubicBezTo>
                    <a:cubicBezTo>
                      <a:pt x="603725" y="291572"/>
                      <a:pt x="631311" y="303393"/>
                      <a:pt x="654954" y="315217"/>
                    </a:cubicBezTo>
                    <a:cubicBezTo>
                      <a:pt x="654954" y="315217"/>
                      <a:pt x="654954" y="319157"/>
                      <a:pt x="658896" y="323098"/>
                    </a:cubicBezTo>
                    <a:cubicBezTo>
                      <a:pt x="654954" y="327038"/>
                      <a:pt x="647073" y="327038"/>
                      <a:pt x="643133" y="330979"/>
                    </a:cubicBezTo>
                    <a:cubicBezTo>
                      <a:pt x="647073" y="334920"/>
                      <a:pt x="654954" y="342801"/>
                      <a:pt x="654954" y="350683"/>
                    </a:cubicBezTo>
                    <a:cubicBezTo>
                      <a:pt x="631311" y="354624"/>
                      <a:pt x="599785" y="342801"/>
                      <a:pt x="576141" y="350683"/>
                    </a:cubicBezTo>
                    <a:cubicBezTo>
                      <a:pt x="560378" y="352654"/>
                      <a:pt x="545600" y="359550"/>
                      <a:pt x="531315" y="366938"/>
                    </a:cubicBezTo>
                    <a:lnTo>
                      <a:pt x="499027" y="381752"/>
                    </a:lnTo>
                    <a:lnTo>
                      <a:pt x="501267" y="378267"/>
                    </a:lnTo>
                    <a:cubicBezTo>
                      <a:pt x="501267" y="366446"/>
                      <a:pt x="497327" y="374327"/>
                      <a:pt x="493386" y="374327"/>
                    </a:cubicBezTo>
                    <a:cubicBezTo>
                      <a:pt x="501267" y="370386"/>
                      <a:pt x="509149" y="366446"/>
                      <a:pt x="517029" y="358565"/>
                    </a:cubicBezTo>
                    <a:cubicBezTo>
                      <a:pt x="517029" y="358565"/>
                      <a:pt x="517029" y="354624"/>
                      <a:pt x="509149" y="354624"/>
                    </a:cubicBezTo>
                    <a:cubicBezTo>
                      <a:pt x="497327" y="354624"/>
                      <a:pt x="477623" y="362505"/>
                      <a:pt x="477623" y="374327"/>
                    </a:cubicBezTo>
                    <a:lnTo>
                      <a:pt x="478116" y="375312"/>
                    </a:lnTo>
                    <a:lnTo>
                      <a:pt x="473681" y="374327"/>
                    </a:lnTo>
                    <a:cubicBezTo>
                      <a:pt x="465801" y="374327"/>
                      <a:pt x="450039" y="386148"/>
                      <a:pt x="438215" y="386148"/>
                    </a:cubicBezTo>
                    <a:cubicBezTo>
                      <a:pt x="450039" y="378267"/>
                      <a:pt x="465801" y="366446"/>
                      <a:pt x="473681" y="354624"/>
                    </a:cubicBezTo>
                    <a:cubicBezTo>
                      <a:pt x="469741" y="350683"/>
                      <a:pt x="469741" y="350683"/>
                      <a:pt x="461860" y="350683"/>
                    </a:cubicBezTo>
                    <a:cubicBezTo>
                      <a:pt x="418553" y="350683"/>
                      <a:pt x="343679" y="397972"/>
                      <a:pt x="284569" y="397972"/>
                    </a:cubicBezTo>
                    <a:cubicBezTo>
                      <a:pt x="272746" y="397972"/>
                      <a:pt x="249103" y="394031"/>
                      <a:pt x="229398" y="390089"/>
                    </a:cubicBezTo>
                    <a:cubicBezTo>
                      <a:pt x="225457" y="390089"/>
                      <a:pt x="221517" y="382208"/>
                      <a:pt x="217577" y="378267"/>
                    </a:cubicBezTo>
                    <a:cubicBezTo>
                      <a:pt x="201815" y="378267"/>
                      <a:pt x="182110" y="378267"/>
                      <a:pt x="170288" y="370386"/>
                    </a:cubicBezTo>
                    <a:cubicBezTo>
                      <a:pt x="150584" y="362505"/>
                      <a:pt x="142703" y="334920"/>
                      <a:pt x="126941" y="327038"/>
                    </a:cubicBezTo>
                    <a:cubicBezTo>
                      <a:pt x="99394" y="307336"/>
                      <a:pt x="52106" y="279750"/>
                      <a:pt x="36342" y="248224"/>
                    </a:cubicBezTo>
                    <a:cubicBezTo>
                      <a:pt x="8758" y="193094"/>
                      <a:pt x="877" y="133984"/>
                      <a:pt x="877" y="82753"/>
                    </a:cubicBezTo>
                    <a:cubicBezTo>
                      <a:pt x="877" y="63050"/>
                      <a:pt x="-7006" y="31524"/>
                      <a:pt x="24520" y="31524"/>
                    </a:cubicBezTo>
                    <a:cubicBezTo>
                      <a:pt x="32401" y="31524"/>
                      <a:pt x="52106" y="39405"/>
                      <a:pt x="63927" y="39405"/>
                    </a:cubicBezTo>
                    <a:cubicBezTo>
                      <a:pt x="71809" y="39405"/>
                      <a:pt x="99394" y="31524"/>
                      <a:pt x="126941" y="19703"/>
                    </a:cubicBezTo>
                    <a:cubicBezTo>
                      <a:pt x="119059" y="27584"/>
                      <a:pt x="111216" y="31524"/>
                      <a:pt x="107275" y="39405"/>
                    </a:cubicBezTo>
                    <a:cubicBezTo>
                      <a:pt x="111216" y="43348"/>
                      <a:pt x="123000" y="35465"/>
                      <a:pt x="123000" y="43348"/>
                    </a:cubicBezTo>
                    <a:cubicBezTo>
                      <a:pt x="123000" y="55169"/>
                      <a:pt x="111216" y="78813"/>
                      <a:pt x="111216" y="86695"/>
                    </a:cubicBezTo>
                    <a:cubicBezTo>
                      <a:pt x="111216" y="98517"/>
                      <a:pt x="126941" y="149746"/>
                      <a:pt x="130881" y="177332"/>
                    </a:cubicBezTo>
                    <a:cubicBezTo>
                      <a:pt x="138762" y="212757"/>
                      <a:pt x="138762" y="256105"/>
                      <a:pt x="162407" y="295512"/>
                    </a:cubicBezTo>
                    <a:cubicBezTo>
                      <a:pt x="264865" y="295512"/>
                      <a:pt x="394908" y="212757"/>
                      <a:pt x="465801" y="102458"/>
                    </a:cubicBezTo>
                    <a:cubicBezTo>
                      <a:pt x="461860" y="98517"/>
                      <a:pt x="465801" y="98517"/>
                      <a:pt x="453979" y="98517"/>
                    </a:cubicBezTo>
                    <a:cubicBezTo>
                      <a:pt x="446098" y="98517"/>
                      <a:pt x="221517" y="177332"/>
                      <a:pt x="209695" y="177332"/>
                    </a:cubicBezTo>
                    <a:cubicBezTo>
                      <a:pt x="201815" y="177332"/>
                      <a:pt x="193931" y="169449"/>
                      <a:pt x="189991" y="165508"/>
                    </a:cubicBezTo>
                    <a:cubicBezTo>
                      <a:pt x="170288" y="133984"/>
                      <a:pt x="146643" y="122160"/>
                      <a:pt x="134821" y="102458"/>
                    </a:cubicBezTo>
                    <a:cubicBezTo>
                      <a:pt x="130881" y="98517"/>
                      <a:pt x="130881" y="98517"/>
                      <a:pt x="130881" y="86695"/>
                    </a:cubicBezTo>
                    <a:cubicBezTo>
                      <a:pt x="130881" y="59110"/>
                      <a:pt x="296391" y="11822"/>
                      <a:pt x="339739" y="3940"/>
                    </a:cubicBezTo>
                    <a:cubicBezTo>
                      <a:pt x="355501" y="0"/>
                      <a:pt x="387027" y="0"/>
                      <a:pt x="398849" y="0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62AD847-B0FB-7290-E137-F5631D5B7910}"/>
                </a:ext>
              </a:extLst>
            </p:cNvPr>
            <p:cNvGrpSpPr/>
            <p:nvPr/>
          </p:nvGrpSpPr>
          <p:grpSpPr>
            <a:xfrm>
              <a:off x="6049002" y="1092308"/>
              <a:ext cx="1992799" cy="2143304"/>
              <a:chOff x="3934639" y="1353442"/>
              <a:chExt cx="1721854" cy="1851896"/>
            </a:xfrm>
            <a:solidFill>
              <a:srgbClr val="34474E"/>
            </a:soli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7505E78-4B2F-F5EE-AE5C-FED6D7604BCC}"/>
                  </a:ext>
                </a:extLst>
              </p:cNvPr>
              <p:cNvSpPr/>
              <p:nvPr/>
            </p:nvSpPr>
            <p:spPr>
              <a:xfrm>
                <a:off x="5081229" y="1353442"/>
                <a:ext cx="263988" cy="263988"/>
              </a:xfrm>
              <a:custGeom>
                <a:avLst/>
                <a:gdLst>
                  <a:gd name="connsiteX0" fmla="*/ 90636 w 263988"/>
                  <a:gd name="connsiteY0" fmla="*/ 0 h 263988"/>
                  <a:gd name="connsiteX1" fmla="*/ 177332 w 263988"/>
                  <a:gd name="connsiteY1" fmla="*/ 70933 h 263988"/>
                  <a:gd name="connsiteX2" fmla="*/ 220640 w 263988"/>
                  <a:gd name="connsiteY2" fmla="*/ 98517 h 263988"/>
                  <a:gd name="connsiteX3" fmla="*/ 263988 w 263988"/>
                  <a:gd name="connsiteY3" fmla="*/ 181233 h 263988"/>
                  <a:gd name="connsiteX4" fmla="*/ 232462 w 263988"/>
                  <a:gd name="connsiteY4" fmla="*/ 228521 h 263988"/>
                  <a:gd name="connsiteX5" fmla="*/ 193094 w 263988"/>
                  <a:gd name="connsiteY5" fmla="*/ 228521 h 263988"/>
                  <a:gd name="connsiteX6" fmla="*/ 177332 w 263988"/>
                  <a:gd name="connsiteY6" fmla="*/ 196997 h 263988"/>
                  <a:gd name="connsiteX7" fmla="*/ 165508 w 263988"/>
                  <a:gd name="connsiteY7" fmla="*/ 208818 h 263988"/>
                  <a:gd name="connsiteX8" fmla="*/ 145805 w 263988"/>
                  <a:gd name="connsiteY8" fmla="*/ 153688 h 263988"/>
                  <a:gd name="connsiteX9" fmla="*/ 47288 w 263988"/>
                  <a:gd name="connsiteY9" fmla="*/ 256107 h 263988"/>
                  <a:gd name="connsiteX10" fmla="*/ 39407 w 263988"/>
                  <a:gd name="connsiteY10" fmla="*/ 248226 h 263988"/>
                  <a:gd name="connsiteX11" fmla="*/ 27584 w 263988"/>
                  <a:gd name="connsiteY11" fmla="*/ 263988 h 263988"/>
                  <a:gd name="connsiteX12" fmla="*/ 15762 w 263988"/>
                  <a:gd name="connsiteY12" fmla="*/ 177292 h 263988"/>
                  <a:gd name="connsiteX13" fmla="*/ 0 w 263988"/>
                  <a:gd name="connsiteY13" fmla="*/ 98517 h 263988"/>
                  <a:gd name="connsiteX14" fmla="*/ 90636 w 263988"/>
                  <a:gd name="connsiteY14" fmla="*/ 0 h 263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63988" h="263988">
                    <a:moveTo>
                      <a:pt x="90636" y="0"/>
                    </a:moveTo>
                    <a:cubicBezTo>
                      <a:pt x="126103" y="0"/>
                      <a:pt x="137924" y="39407"/>
                      <a:pt x="177332" y="70933"/>
                    </a:cubicBezTo>
                    <a:cubicBezTo>
                      <a:pt x="185213" y="82755"/>
                      <a:pt x="204876" y="90636"/>
                      <a:pt x="220640" y="98517"/>
                    </a:cubicBezTo>
                    <a:cubicBezTo>
                      <a:pt x="236402" y="106400"/>
                      <a:pt x="263988" y="169411"/>
                      <a:pt x="263988" y="181233"/>
                    </a:cubicBezTo>
                    <a:cubicBezTo>
                      <a:pt x="263988" y="200937"/>
                      <a:pt x="260047" y="228521"/>
                      <a:pt x="232462" y="228521"/>
                    </a:cubicBezTo>
                    <a:lnTo>
                      <a:pt x="193094" y="228521"/>
                    </a:lnTo>
                    <a:cubicBezTo>
                      <a:pt x="189153" y="220640"/>
                      <a:pt x="185213" y="208818"/>
                      <a:pt x="177332" y="196997"/>
                    </a:cubicBezTo>
                    <a:cubicBezTo>
                      <a:pt x="173391" y="196997"/>
                      <a:pt x="165508" y="204878"/>
                      <a:pt x="165508" y="208818"/>
                    </a:cubicBezTo>
                    <a:cubicBezTo>
                      <a:pt x="161568" y="193056"/>
                      <a:pt x="153687" y="173352"/>
                      <a:pt x="145805" y="153688"/>
                    </a:cubicBezTo>
                    <a:cubicBezTo>
                      <a:pt x="106398" y="161530"/>
                      <a:pt x="59110" y="220640"/>
                      <a:pt x="47288" y="256107"/>
                    </a:cubicBezTo>
                    <a:cubicBezTo>
                      <a:pt x="43348" y="256107"/>
                      <a:pt x="43348" y="252166"/>
                      <a:pt x="39407" y="248226"/>
                    </a:cubicBezTo>
                    <a:cubicBezTo>
                      <a:pt x="35467" y="252166"/>
                      <a:pt x="35467" y="260047"/>
                      <a:pt x="27584" y="263988"/>
                    </a:cubicBezTo>
                    <a:cubicBezTo>
                      <a:pt x="23643" y="236404"/>
                      <a:pt x="23643" y="200937"/>
                      <a:pt x="15762" y="177292"/>
                    </a:cubicBezTo>
                    <a:cubicBezTo>
                      <a:pt x="11822" y="153688"/>
                      <a:pt x="0" y="106400"/>
                      <a:pt x="0" y="98517"/>
                    </a:cubicBezTo>
                    <a:cubicBezTo>
                      <a:pt x="0" y="51229"/>
                      <a:pt x="39407" y="0"/>
                      <a:pt x="90636" y="0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5931EFA-82BD-6FC6-D40D-E7B41DF1EC97}"/>
                  </a:ext>
                </a:extLst>
              </p:cNvPr>
              <p:cNvSpPr/>
              <p:nvPr/>
            </p:nvSpPr>
            <p:spPr>
              <a:xfrm>
                <a:off x="3934639" y="1467723"/>
                <a:ext cx="823490" cy="1453924"/>
              </a:xfrm>
              <a:custGeom>
                <a:avLst/>
                <a:gdLst>
                  <a:gd name="connsiteX0" fmla="*/ 516154 w 823490"/>
                  <a:gd name="connsiteY0" fmla="*/ 0 h 1453924"/>
                  <a:gd name="connsiteX1" fmla="*/ 661962 w 823490"/>
                  <a:gd name="connsiteY1" fmla="*/ 145766 h 1453924"/>
                  <a:gd name="connsiteX2" fmla="*/ 654081 w 823490"/>
                  <a:gd name="connsiteY2" fmla="*/ 153647 h 1453924"/>
                  <a:gd name="connsiteX3" fmla="*/ 661962 w 823490"/>
                  <a:gd name="connsiteY3" fmla="*/ 165471 h 1453924"/>
                  <a:gd name="connsiteX4" fmla="*/ 539799 w 823490"/>
                  <a:gd name="connsiteY4" fmla="*/ 236403 h 1453924"/>
                  <a:gd name="connsiteX5" fmla="*/ 606791 w 823490"/>
                  <a:gd name="connsiteY5" fmla="*/ 236403 h 1453924"/>
                  <a:gd name="connsiteX6" fmla="*/ 677724 w 823490"/>
                  <a:gd name="connsiteY6" fmla="*/ 263988 h 1453924"/>
                  <a:gd name="connsiteX7" fmla="*/ 669843 w 823490"/>
                  <a:gd name="connsiteY7" fmla="*/ 267929 h 1453924"/>
                  <a:gd name="connsiteX8" fmla="*/ 685605 w 823490"/>
                  <a:gd name="connsiteY8" fmla="*/ 283691 h 1453924"/>
                  <a:gd name="connsiteX9" fmla="*/ 591028 w 823490"/>
                  <a:gd name="connsiteY9" fmla="*/ 397933 h 1453924"/>
                  <a:gd name="connsiteX10" fmla="*/ 638317 w 823490"/>
                  <a:gd name="connsiteY10" fmla="*/ 445221 h 1453924"/>
                  <a:gd name="connsiteX11" fmla="*/ 547681 w 823490"/>
                  <a:gd name="connsiteY11" fmla="*/ 531917 h 1453924"/>
                  <a:gd name="connsiteX12" fmla="*/ 614673 w 823490"/>
                  <a:gd name="connsiteY12" fmla="*/ 587086 h 1453924"/>
                  <a:gd name="connsiteX13" fmla="*/ 591028 w 823490"/>
                  <a:gd name="connsiteY13" fmla="*/ 614672 h 1453924"/>
                  <a:gd name="connsiteX14" fmla="*/ 583147 w 823490"/>
                  <a:gd name="connsiteY14" fmla="*/ 654079 h 1453924"/>
                  <a:gd name="connsiteX15" fmla="*/ 587088 w 823490"/>
                  <a:gd name="connsiteY15" fmla="*/ 669841 h 1453924"/>
                  <a:gd name="connsiteX16" fmla="*/ 594969 w 823490"/>
                  <a:gd name="connsiteY16" fmla="*/ 661960 h 1453924"/>
                  <a:gd name="connsiteX17" fmla="*/ 626495 w 823490"/>
                  <a:gd name="connsiteY17" fmla="*/ 677683 h 1453924"/>
                  <a:gd name="connsiteX18" fmla="*/ 713191 w 823490"/>
                  <a:gd name="connsiteY18" fmla="*/ 665901 h 1453924"/>
                  <a:gd name="connsiteX19" fmla="*/ 736795 w 823490"/>
                  <a:gd name="connsiteY19" fmla="*/ 665901 h 1453924"/>
                  <a:gd name="connsiteX20" fmla="*/ 772261 w 823490"/>
                  <a:gd name="connsiteY20" fmla="*/ 697387 h 1453924"/>
                  <a:gd name="connsiteX21" fmla="*/ 815609 w 823490"/>
                  <a:gd name="connsiteY21" fmla="*/ 724971 h 1453924"/>
                  <a:gd name="connsiteX22" fmla="*/ 823490 w 823490"/>
                  <a:gd name="connsiteY22" fmla="*/ 740735 h 1453924"/>
                  <a:gd name="connsiteX23" fmla="*/ 654081 w 823490"/>
                  <a:gd name="connsiteY23" fmla="*/ 831371 h 1453924"/>
                  <a:gd name="connsiteX24" fmla="*/ 579207 w 823490"/>
                  <a:gd name="connsiteY24" fmla="*/ 870779 h 1453924"/>
                  <a:gd name="connsiteX25" fmla="*/ 535859 w 823490"/>
                  <a:gd name="connsiteY25" fmla="*/ 1071714 h 1453924"/>
                  <a:gd name="connsiteX26" fmla="*/ 47288 w 823490"/>
                  <a:gd name="connsiteY26" fmla="*/ 1453924 h 1453924"/>
                  <a:gd name="connsiteX27" fmla="*/ 102420 w 823490"/>
                  <a:gd name="connsiteY27" fmla="*/ 1422398 h 1453924"/>
                  <a:gd name="connsiteX28" fmla="*/ 82755 w 823490"/>
                  <a:gd name="connsiteY28" fmla="*/ 1430279 h 1453924"/>
                  <a:gd name="connsiteX29" fmla="*/ 90599 w 823490"/>
                  <a:gd name="connsiteY29" fmla="*/ 1426338 h 1453924"/>
                  <a:gd name="connsiteX30" fmla="*/ 82755 w 823490"/>
                  <a:gd name="connsiteY30" fmla="*/ 1422398 h 1453924"/>
                  <a:gd name="connsiteX31" fmla="*/ 66993 w 823490"/>
                  <a:gd name="connsiteY31" fmla="*/ 1430279 h 1453924"/>
                  <a:gd name="connsiteX32" fmla="*/ 74874 w 823490"/>
                  <a:gd name="connsiteY32" fmla="*/ 1434220 h 1453924"/>
                  <a:gd name="connsiteX33" fmla="*/ 51229 w 823490"/>
                  <a:gd name="connsiteY33" fmla="*/ 1434220 h 1453924"/>
                  <a:gd name="connsiteX34" fmla="*/ 15762 w 823490"/>
                  <a:gd name="connsiteY34" fmla="*/ 1446043 h 1453924"/>
                  <a:gd name="connsiteX35" fmla="*/ 0 w 823490"/>
                  <a:gd name="connsiteY35" fmla="*/ 1446043 h 1453924"/>
                  <a:gd name="connsiteX36" fmla="*/ 90599 w 823490"/>
                  <a:gd name="connsiteY36" fmla="*/ 1398755 h 1453924"/>
                  <a:gd name="connsiteX37" fmla="*/ 98480 w 823490"/>
                  <a:gd name="connsiteY37" fmla="*/ 1382991 h 1453924"/>
                  <a:gd name="connsiteX38" fmla="*/ 374329 w 823490"/>
                  <a:gd name="connsiteY38" fmla="*/ 1083536 h 1453924"/>
                  <a:gd name="connsiteX39" fmla="*/ 437342 w 823490"/>
                  <a:gd name="connsiteY39" fmla="*/ 933829 h 1453924"/>
                  <a:gd name="connsiteX40" fmla="*/ 433399 w 823490"/>
                  <a:gd name="connsiteY40" fmla="*/ 925948 h 1453924"/>
                  <a:gd name="connsiteX41" fmla="*/ 228523 w 823490"/>
                  <a:gd name="connsiteY41" fmla="*/ 992900 h 1453924"/>
                  <a:gd name="connsiteX42" fmla="*/ 204878 w 823490"/>
                  <a:gd name="connsiteY42" fmla="*/ 985058 h 1453924"/>
                  <a:gd name="connsiteX43" fmla="*/ 133947 w 823490"/>
                  <a:gd name="connsiteY43" fmla="*/ 902303 h 1453924"/>
                  <a:gd name="connsiteX44" fmla="*/ 133947 w 823490"/>
                  <a:gd name="connsiteY44" fmla="*/ 894422 h 1453924"/>
                  <a:gd name="connsiteX45" fmla="*/ 472807 w 823490"/>
                  <a:gd name="connsiteY45" fmla="*/ 693445 h 1453924"/>
                  <a:gd name="connsiteX46" fmla="*/ 480690 w 823490"/>
                  <a:gd name="connsiteY46" fmla="*/ 650138 h 1453924"/>
                  <a:gd name="connsiteX47" fmla="*/ 476747 w 823490"/>
                  <a:gd name="connsiteY47" fmla="*/ 634374 h 1453924"/>
                  <a:gd name="connsiteX48" fmla="*/ 303397 w 823490"/>
                  <a:gd name="connsiteY48" fmla="*/ 717090 h 1453924"/>
                  <a:gd name="connsiteX49" fmla="*/ 260049 w 823490"/>
                  <a:gd name="connsiteY49" fmla="*/ 658019 h 1453924"/>
                  <a:gd name="connsiteX50" fmla="*/ 591028 w 823490"/>
                  <a:gd name="connsiteY50" fmla="*/ 453102 h 1453924"/>
                  <a:gd name="connsiteX51" fmla="*/ 575266 w 823490"/>
                  <a:gd name="connsiteY51" fmla="*/ 449162 h 1453924"/>
                  <a:gd name="connsiteX52" fmla="*/ 366448 w 823490"/>
                  <a:gd name="connsiteY52" fmla="*/ 527976 h 1453924"/>
                  <a:gd name="connsiteX53" fmla="*/ 319159 w 823490"/>
                  <a:gd name="connsiteY53" fmla="*/ 457043 h 1453924"/>
                  <a:gd name="connsiteX54" fmla="*/ 319159 w 823490"/>
                  <a:gd name="connsiteY54" fmla="*/ 449162 h 1453924"/>
                  <a:gd name="connsiteX55" fmla="*/ 618614 w 823490"/>
                  <a:gd name="connsiteY55" fmla="*/ 287631 h 1453924"/>
                  <a:gd name="connsiteX56" fmla="*/ 606791 w 823490"/>
                  <a:gd name="connsiteY56" fmla="*/ 283691 h 1453924"/>
                  <a:gd name="connsiteX57" fmla="*/ 413697 w 823490"/>
                  <a:gd name="connsiteY57" fmla="*/ 346743 h 1453924"/>
                  <a:gd name="connsiteX58" fmla="*/ 342803 w 823490"/>
                  <a:gd name="connsiteY58" fmla="*/ 362466 h 1453924"/>
                  <a:gd name="connsiteX59" fmla="*/ 267930 w 823490"/>
                  <a:gd name="connsiteY59" fmla="*/ 260048 h 1453924"/>
                  <a:gd name="connsiteX60" fmla="*/ 382210 w 823490"/>
                  <a:gd name="connsiteY60" fmla="*/ 236403 h 1453924"/>
                  <a:gd name="connsiteX61" fmla="*/ 551621 w 823490"/>
                  <a:gd name="connsiteY61" fmla="*/ 78775 h 1453924"/>
                  <a:gd name="connsiteX62" fmla="*/ 488571 w 823490"/>
                  <a:gd name="connsiteY62" fmla="*/ 3941 h 1453924"/>
                  <a:gd name="connsiteX63" fmla="*/ 516154 w 823490"/>
                  <a:gd name="connsiteY63" fmla="*/ 15762 h 1453924"/>
                  <a:gd name="connsiteX64" fmla="*/ 516154 w 823490"/>
                  <a:gd name="connsiteY64" fmla="*/ 0 h 1453924"/>
                  <a:gd name="connsiteX65" fmla="*/ 618614 w 823490"/>
                  <a:gd name="connsiteY65" fmla="*/ 453102 h 1453924"/>
                  <a:gd name="connsiteX66" fmla="*/ 583147 w 823490"/>
                  <a:gd name="connsiteY66" fmla="*/ 488569 h 1453924"/>
                  <a:gd name="connsiteX67" fmla="*/ 618614 w 823490"/>
                  <a:gd name="connsiteY67" fmla="*/ 453102 h 1453924"/>
                  <a:gd name="connsiteX68" fmla="*/ 587088 w 823490"/>
                  <a:gd name="connsiteY68" fmla="*/ 689505 h 1453924"/>
                  <a:gd name="connsiteX69" fmla="*/ 587088 w 823490"/>
                  <a:gd name="connsiteY69" fmla="*/ 713150 h 1453924"/>
                  <a:gd name="connsiteX70" fmla="*/ 602850 w 823490"/>
                  <a:gd name="connsiteY70" fmla="*/ 709209 h 1453924"/>
                  <a:gd name="connsiteX71" fmla="*/ 587088 w 823490"/>
                  <a:gd name="connsiteY71" fmla="*/ 689505 h 1453924"/>
                  <a:gd name="connsiteX72" fmla="*/ 470837 w 823490"/>
                  <a:gd name="connsiteY72" fmla="*/ 712657 h 1453924"/>
                  <a:gd name="connsiteX73" fmla="*/ 468866 w 823490"/>
                  <a:gd name="connsiteY73" fmla="*/ 713150 h 1453924"/>
                  <a:gd name="connsiteX74" fmla="*/ 441282 w 823490"/>
                  <a:gd name="connsiteY74" fmla="*/ 748616 h 1453924"/>
                  <a:gd name="connsiteX75" fmla="*/ 437342 w 823490"/>
                  <a:gd name="connsiteY75" fmla="*/ 740735 h 1453924"/>
                  <a:gd name="connsiteX76" fmla="*/ 421578 w 823490"/>
                  <a:gd name="connsiteY76" fmla="*/ 756497 h 1453924"/>
                  <a:gd name="connsiteX77" fmla="*/ 429459 w 823490"/>
                  <a:gd name="connsiteY77" fmla="*/ 760438 h 1453924"/>
                  <a:gd name="connsiteX78" fmla="*/ 413697 w 823490"/>
                  <a:gd name="connsiteY78" fmla="*/ 780141 h 1453924"/>
                  <a:gd name="connsiteX79" fmla="*/ 425518 w 823490"/>
                  <a:gd name="connsiteY79" fmla="*/ 780141 h 1453924"/>
                  <a:gd name="connsiteX80" fmla="*/ 472807 w 823490"/>
                  <a:gd name="connsiteY80" fmla="*/ 721031 h 1453924"/>
                  <a:gd name="connsiteX81" fmla="*/ 470837 w 823490"/>
                  <a:gd name="connsiteY81" fmla="*/ 712657 h 1453924"/>
                  <a:gd name="connsiteX82" fmla="*/ 126064 w 823490"/>
                  <a:gd name="connsiteY82" fmla="*/ 1410576 h 1453924"/>
                  <a:gd name="connsiteX83" fmla="*/ 102420 w 823490"/>
                  <a:gd name="connsiteY83" fmla="*/ 1418457 h 1453924"/>
                  <a:gd name="connsiteX84" fmla="*/ 126064 w 823490"/>
                  <a:gd name="connsiteY84" fmla="*/ 1418457 h 1453924"/>
                  <a:gd name="connsiteX85" fmla="*/ 118183 w 823490"/>
                  <a:gd name="connsiteY85" fmla="*/ 1414517 h 1453924"/>
                  <a:gd name="connsiteX86" fmla="*/ 126064 w 823490"/>
                  <a:gd name="connsiteY86" fmla="*/ 1410576 h 1453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823490" h="1453924">
                    <a:moveTo>
                      <a:pt x="516154" y="0"/>
                    </a:moveTo>
                    <a:lnTo>
                      <a:pt x="661962" y="145766"/>
                    </a:lnTo>
                    <a:lnTo>
                      <a:pt x="654081" y="153647"/>
                    </a:lnTo>
                    <a:cubicBezTo>
                      <a:pt x="658021" y="157588"/>
                      <a:pt x="658021" y="161529"/>
                      <a:pt x="661962" y="165471"/>
                    </a:cubicBezTo>
                    <a:cubicBezTo>
                      <a:pt x="622554" y="185174"/>
                      <a:pt x="579207" y="212759"/>
                      <a:pt x="539799" y="236403"/>
                    </a:cubicBezTo>
                    <a:cubicBezTo>
                      <a:pt x="559502" y="240343"/>
                      <a:pt x="583147" y="236403"/>
                      <a:pt x="606791" y="236403"/>
                    </a:cubicBezTo>
                    <a:cubicBezTo>
                      <a:pt x="622554" y="236403"/>
                      <a:pt x="661962" y="256107"/>
                      <a:pt x="677724" y="263988"/>
                    </a:cubicBezTo>
                    <a:cubicBezTo>
                      <a:pt x="677724" y="263988"/>
                      <a:pt x="673783" y="263988"/>
                      <a:pt x="669843" y="267929"/>
                    </a:cubicBezTo>
                    <a:cubicBezTo>
                      <a:pt x="673783" y="275810"/>
                      <a:pt x="685605" y="275810"/>
                      <a:pt x="685605" y="283691"/>
                    </a:cubicBezTo>
                    <a:cubicBezTo>
                      <a:pt x="685605" y="323098"/>
                      <a:pt x="594969" y="390052"/>
                      <a:pt x="591028" y="397933"/>
                    </a:cubicBezTo>
                    <a:cubicBezTo>
                      <a:pt x="610733" y="429457"/>
                      <a:pt x="638317" y="413695"/>
                      <a:pt x="638317" y="445221"/>
                    </a:cubicBezTo>
                    <a:cubicBezTo>
                      <a:pt x="638317" y="472807"/>
                      <a:pt x="563443" y="512212"/>
                      <a:pt x="547681" y="531917"/>
                    </a:cubicBezTo>
                    <a:cubicBezTo>
                      <a:pt x="551621" y="551619"/>
                      <a:pt x="614673" y="567383"/>
                      <a:pt x="614673" y="587086"/>
                    </a:cubicBezTo>
                    <a:cubicBezTo>
                      <a:pt x="614673" y="594967"/>
                      <a:pt x="594969" y="606791"/>
                      <a:pt x="591028" y="614672"/>
                    </a:cubicBezTo>
                    <a:cubicBezTo>
                      <a:pt x="583147" y="622553"/>
                      <a:pt x="583147" y="646198"/>
                      <a:pt x="583147" y="654079"/>
                    </a:cubicBezTo>
                    <a:cubicBezTo>
                      <a:pt x="583147" y="665901"/>
                      <a:pt x="587088" y="661960"/>
                      <a:pt x="587088" y="669841"/>
                    </a:cubicBezTo>
                    <a:cubicBezTo>
                      <a:pt x="591028" y="669841"/>
                      <a:pt x="594969" y="665901"/>
                      <a:pt x="594969" y="661960"/>
                    </a:cubicBezTo>
                    <a:cubicBezTo>
                      <a:pt x="598909" y="677683"/>
                      <a:pt x="622554" y="677683"/>
                      <a:pt x="626495" y="677683"/>
                    </a:cubicBezTo>
                    <a:cubicBezTo>
                      <a:pt x="638317" y="677683"/>
                      <a:pt x="705309" y="665901"/>
                      <a:pt x="713191" y="665901"/>
                    </a:cubicBezTo>
                    <a:cubicBezTo>
                      <a:pt x="724973" y="665901"/>
                      <a:pt x="728914" y="669841"/>
                      <a:pt x="736795" y="665901"/>
                    </a:cubicBezTo>
                    <a:cubicBezTo>
                      <a:pt x="748618" y="673742"/>
                      <a:pt x="760440" y="689505"/>
                      <a:pt x="772261" y="697387"/>
                    </a:cubicBezTo>
                    <a:cubicBezTo>
                      <a:pt x="780142" y="709209"/>
                      <a:pt x="799847" y="717090"/>
                      <a:pt x="815609" y="724971"/>
                    </a:cubicBezTo>
                    <a:cubicBezTo>
                      <a:pt x="819550" y="724971"/>
                      <a:pt x="823490" y="732852"/>
                      <a:pt x="823490" y="740735"/>
                    </a:cubicBezTo>
                    <a:cubicBezTo>
                      <a:pt x="823490" y="772260"/>
                      <a:pt x="681664" y="815607"/>
                      <a:pt x="654081" y="831371"/>
                    </a:cubicBezTo>
                    <a:cubicBezTo>
                      <a:pt x="630436" y="839252"/>
                      <a:pt x="602850" y="855015"/>
                      <a:pt x="579207" y="870779"/>
                    </a:cubicBezTo>
                    <a:cubicBezTo>
                      <a:pt x="567385" y="937770"/>
                      <a:pt x="563443" y="1004723"/>
                      <a:pt x="535859" y="1071714"/>
                    </a:cubicBezTo>
                    <a:cubicBezTo>
                      <a:pt x="460985" y="1260868"/>
                      <a:pt x="204878" y="1410576"/>
                      <a:pt x="47288" y="1453924"/>
                    </a:cubicBezTo>
                    <a:cubicBezTo>
                      <a:pt x="59110" y="1446043"/>
                      <a:pt x="98480" y="1442102"/>
                      <a:pt x="102420" y="1422398"/>
                    </a:cubicBezTo>
                    <a:cubicBezTo>
                      <a:pt x="98480" y="1426338"/>
                      <a:pt x="90599" y="1430279"/>
                      <a:pt x="82755" y="1430279"/>
                    </a:cubicBezTo>
                    <a:cubicBezTo>
                      <a:pt x="82755" y="1430279"/>
                      <a:pt x="86696" y="1430279"/>
                      <a:pt x="90599" y="1426338"/>
                    </a:cubicBezTo>
                    <a:cubicBezTo>
                      <a:pt x="90599" y="1426338"/>
                      <a:pt x="90599" y="1422398"/>
                      <a:pt x="82755" y="1422398"/>
                    </a:cubicBezTo>
                    <a:cubicBezTo>
                      <a:pt x="70934" y="1422398"/>
                      <a:pt x="70934" y="1426338"/>
                      <a:pt x="66993" y="1430279"/>
                    </a:cubicBezTo>
                    <a:cubicBezTo>
                      <a:pt x="66993" y="1430279"/>
                      <a:pt x="70934" y="1434220"/>
                      <a:pt x="74874" y="1434220"/>
                    </a:cubicBezTo>
                    <a:cubicBezTo>
                      <a:pt x="66993" y="1430279"/>
                      <a:pt x="63052" y="1434220"/>
                      <a:pt x="51229" y="1434220"/>
                    </a:cubicBezTo>
                    <a:cubicBezTo>
                      <a:pt x="43348" y="1434220"/>
                      <a:pt x="27586" y="1446043"/>
                      <a:pt x="15762" y="1446043"/>
                    </a:cubicBezTo>
                    <a:lnTo>
                      <a:pt x="0" y="1446043"/>
                    </a:lnTo>
                    <a:cubicBezTo>
                      <a:pt x="35467" y="1430279"/>
                      <a:pt x="66993" y="1414517"/>
                      <a:pt x="90599" y="1398755"/>
                    </a:cubicBezTo>
                    <a:cubicBezTo>
                      <a:pt x="94539" y="1398755"/>
                      <a:pt x="90599" y="1386931"/>
                      <a:pt x="98480" y="1382991"/>
                    </a:cubicBezTo>
                    <a:cubicBezTo>
                      <a:pt x="196997" y="1284513"/>
                      <a:pt x="307338" y="1193877"/>
                      <a:pt x="374329" y="1083536"/>
                    </a:cubicBezTo>
                    <a:cubicBezTo>
                      <a:pt x="378269" y="1075655"/>
                      <a:pt x="437342" y="961415"/>
                      <a:pt x="437342" y="933829"/>
                    </a:cubicBezTo>
                    <a:cubicBezTo>
                      <a:pt x="437342" y="925948"/>
                      <a:pt x="437342" y="929889"/>
                      <a:pt x="433399" y="925948"/>
                    </a:cubicBezTo>
                    <a:cubicBezTo>
                      <a:pt x="394033" y="937770"/>
                      <a:pt x="275812" y="992900"/>
                      <a:pt x="228523" y="992900"/>
                    </a:cubicBezTo>
                    <a:cubicBezTo>
                      <a:pt x="216702" y="992900"/>
                      <a:pt x="208819" y="992900"/>
                      <a:pt x="204878" y="985058"/>
                    </a:cubicBezTo>
                    <a:cubicBezTo>
                      <a:pt x="181235" y="961415"/>
                      <a:pt x="161530" y="929889"/>
                      <a:pt x="133947" y="902303"/>
                    </a:cubicBezTo>
                    <a:lnTo>
                      <a:pt x="133947" y="894422"/>
                    </a:lnTo>
                    <a:cubicBezTo>
                      <a:pt x="240345" y="835312"/>
                      <a:pt x="374329" y="788024"/>
                      <a:pt x="472807" y="693445"/>
                    </a:cubicBezTo>
                    <a:cubicBezTo>
                      <a:pt x="476747" y="681624"/>
                      <a:pt x="480690" y="661960"/>
                      <a:pt x="480690" y="650138"/>
                    </a:cubicBezTo>
                    <a:cubicBezTo>
                      <a:pt x="480690" y="642256"/>
                      <a:pt x="480690" y="638315"/>
                      <a:pt x="476747" y="634374"/>
                    </a:cubicBezTo>
                    <a:cubicBezTo>
                      <a:pt x="421578" y="658019"/>
                      <a:pt x="311278" y="717090"/>
                      <a:pt x="303397" y="717090"/>
                    </a:cubicBezTo>
                    <a:cubicBezTo>
                      <a:pt x="291574" y="717090"/>
                      <a:pt x="275812" y="677683"/>
                      <a:pt x="260049" y="658019"/>
                    </a:cubicBezTo>
                    <a:cubicBezTo>
                      <a:pt x="358567" y="559502"/>
                      <a:pt x="484630" y="563443"/>
                      <a:pt x="591028" y="453102"/>
                    </a:cubicBezTo>
                    <a:cubicBezTo>
                      <a:pt x="587088" y="449162"/>
                      <a:pt x="587088" y="449162"/>
                      <a:pt x="575266" y="449162"/>
                    </a:cubicBezTo>
                    <a:cubicBezTo>
                      <a:pt x="520095" y="449162"/>
                      <a:pt x="394033" y="527976"/>
                      <a:pt x="366448" y="527976"/>
                    </a:cubicBezTo>
                    <a:cubicBezTo>
                      <a:pt x="358567" y="527976"/>
                      <a:pt x="338862" y="480688"/>
                      <a:pt x="319159" y="457043"/>
                    </a:cubicBezTo>
                    <a:lnTo>
                      <a:pt x="319159" y="449162"/>
                    </a:lnTo>
                    <a:cubicBezTo>
                      <a:pt x="409756" y="390052"/>
                      <a:pt x="524037" y="315217"/>
                      <a:pt x="618614" y="287631"/>
                    </a:cubicBezTo>
                    <a:cubicBezTo>
                      <a:pt x="614673" y="283691"/>
                      <a:pt x="618614" y="283691"/>
                      <a:pt x="606791" y="283691"/>
                    </a:cubicBezTo>
                    <a:cubicBezTo>
                      <a:pt x="575266" y="283691"/>
                      <a:pt x="417637" y="346743"/>
                      <a:pt x="413697" y="346743"/>
                    </a:cubicBezTo>
                    <a:cubicBezTo>
                      <a:pt x="390093" y="354624"/>
                      <a:pt x="366448" y="362466"/>
                      <a:pt x="342803" y="362466"/>
                    </a:cubicBezTo>
                    <a:cubicBezTo>
                      <a:pt x="319159" y="334920"/>
                      <a:pt x="299455" y="299455"/>
                      <a:pt x="267930" y="260048"/>
                    </a:cubicBezTo>
                    <a:cubicBezTo>
                      <a:pt x="303397" y="252166"/>
                      <a:pt x="342803" y="244284"/>
                      <a:pt x="382210" y="236403"/>
                    </a:cubicBezTo>
                    <a:cubicBezTo>
                      <a:pt x="417637" y="232462"/>
                      <a:pt x="551621" y="149707"/>
                      <a:pt x="551621" y="78775"/>
                    </a:cubicBezTo>
                    <a:cubicBezTo>
                      <a:pt x="551621" y="70892"/>
                      <a:pt x="508273" y="27584"/>
                      <a:pt x="488571" y="3941"/>
                    </a:cubicBezTo>
                    <a:cubicBezTo>
                      <a:pt x="496452" y="7881"/>
                      <a:pt x="504333" y="11822"/>
                      <a:pt x="516154" y="15762"/>
                    </a:cubicBezTo>
                    <a:lnTo>
                      <a:pt x="516154" y="0"/>
                    </a:lnTo>
                    <a:close/>
                    <a:moveTo>
                      <a:pt x="618614" y="453102"/>
                    </a:moveTo>
                    <a:lnTo>
                      <a:pt x="583147" y="488569"/>
                    </a:lnTo>
                    <a:cubicBezTo>
                      <a:pt x="598909" y="476747"/>
                      <a:pt x="614673" y="464924"/>
                      <a:pt x="618614" y="453102"/>
                    </a:cubicBezTo>
                    <a:close/>
                    <a:moveTo>
                      <a:pt x="587088" y="689505"/>
                    </a:moveTo>
                    <a:lnTo>
                      <a:pt x="587088" y="713150"/>
                    </a:lnTo>
                    <a:cubicBezTo>
                      <a:pt x="591028" y="713150"/>
                      <a:pt x="598909" y="709209"/>
                      <a:pt x="602850" y="709209"/>
                    </a:cubicBezTo>
                    <a:cubicBezTo>
                      <a:pt x="594969" y="701328"/>
                      <a:pt x="587088" y="693445"/>
                      <a:pt x="587088" y="689505"/>
                    </a:cubicBezTo>
                    <a:close/>
                    <a:moveTo>
                      <a:pt x="470837" y="712657"/>
                    </a:moveTo>
                    <a:cubicBezTo>
                      <a:pt x="469851" y="712165"/>
                      <a:pt x="468866" y="713150"/>
                      <a:pt x="468866" y="713150"/>
                    </a:cubicBezTo>
                    <a:cubicBezTo>
                      <a:pt x="457044" y="724971"/>
                      <a:pt x="445223" y="736793"/>
                      <a:pt x="441282" y="748616"/>
                    </a:cubicBezTo>
                    <a:cubicBezTo>
                      <a:pt x="437342" y="744676"/>
                      <a:pt x="449163" y="740735"/>
                      <a:pt x="437342" y="740735"/>
                    </a:cubicBezTo>
                    <a:cubicBezTo>
                      <a:pt x="429459" y="740735"/>
                      <a:pt x="421578" y="744676"/>
                      <a:pt x="421578" y="756497"/>
                    </a:cubicBezTo>
                    <a:cubicBezTo>
                      <a:pt x="421578" y="764379"/>
                      <a:pt x="429459" y="748616"/>
                      <a:pt x="429459" y="760438"/>
                    </a:cubicBezTo>
                    <a:cubicBezTo>
                      <a:pt x="429459" y="768319"/>
                      <a:pt x="417637" y="776200"/>
                      <a:pt x="413697" y="780141"/>
                    </a:cubicBezTo>
                    <a:lnTo>
                      <a:pt x="425518" y="780141"/>
                    </a:lnTo>
                    <a:cubicBezTo>
                      <a:pt x="460985" y="764379"/>
                      <a:pt x="472807" y="764379"/>
                      <a:pt x="472807" y="721031"/>
                    </a:cubicBezTo>
                    <a:cubicBezTo>
                      <a:pt x="472807" y="715120"/>
                      <a:pt x="471822" y="713150"/>
                      <a:pt x="470837" y="712657"/>
                    </a:cubicBezTo>
                    <a:close/>
                    <a:moveTo>
                      <a:pt x="126064" y="1410576"/>
                    </a:moveTo>
                    <a:cubicBezTo>
                      <a:pt x="118183" y="1410576"/>
                      <a:pt x="110301" y="1414517"/>
                      <a:pt x="102420" y="1418457"/>
                    </a:cubicBezTo>
                    <a:lnTo>
                      <a:pt x="126064" y="1418457"/>
                    </a:lnTo>
                    <a:cubicBezTo>
                      <a:pt x="122123" y="1418457"/>
                      <a:pt x="118183" y="1414517"/>
                      <a:pt x="118183" y="1414517"/>
                    </a:cubicBezTo>
                    <a:cubicBezTo>
                      <a:pt x="122123" y="1410576"/>
                      <a:pt x="126064" y="1410576"/>
                      <a:pt x="126064" y="1410576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032AED35-D6B4-B8A8-611C-1C4CB9A709DC}"/>
                  </a:ext>
                </a:extLst>
              </p:cNvPr>
              <p:cNvSpPr/>
              <p:nvPr/>
            </p:nvSpPr>
            <p:spPr>
              <a:xfrm>
                <a:off x="4632067" y="1616886"/>
                <a:ext cx="1024426" cy="1588452"/>
              </a:xfrm>
              <a:custGeom>
                <a:avLst/>
                <a:gdLst>
                  <a:gd name="connsiteX0" fmla="*/ 668710 w 1024426"/>
                  <a:gd name="connsiteY0" fmla="*/ 51 h 1588452"/>
                  <a:gd name="connsiteX1" fmla="*/ 776200 w 1024426"/>
                  <a:gd name="connsiteY1" fmla="*/ 75418 h 1588452"/>
                  <a:gd name="connsiteX2" fmla="*/ 784082 w 1024426"/>
                  <a:gd name="connsiteY2" fmla="*/ 103003 h 1588452"/>
                  <a:gd name="connsiteX3" fmla="*/ 768319 w 1024426"/>
                  <a:gd name="connsiteY3" fmla="*/ 134528 h 1588452"/>
                  <a:gd name="connsiteX4" fmla="*/ 823489 w 1024426"/>
                  <a:gd name="connsiteY4" fmla="*/ 197580 h 1588452"/>
                  <a:gd name="connsiteX5" fmla="*/ 717090 w 1024426"/>
                  <a:gd name="connsiteY5" fmla="*/ 311820 h 1588452"/>
                  <a:gd name="connsiteX6" fmla="*/ 803786 w 1024426"/>
                  <a:gd name="connsiteY6" fmla="*/ 390635 h 1588452"/>
                  <a:gd name="connsiteX7" fmla="*/ 693445 w 1024426"/>
                  <a:gd name="connsiteY7" fmla="*/ 520678 h 1588452"/>
                  <a:gd name="connsiteX8" fmla="*/ 752557 w 1024426"/>
                  <a:gd name="connsiteY8" fmla="*/ 552165 h 1588452"/>
                  <a:gd name="connsiteX9" fmla="*/ 760438 w 1024426"/>
                  <a:gd name="connsiteY9" fmla="*/ 603394 h 1588452"/>
                  <a:gd name="connsiteX10" fmla="*/ 768319 w 1024426"/>
                  <a:gd name="connsiteY10" fmla="*/ 607334 h 1588452"/>
                  <a:gd name="connsiteX11" fmla="*/ 870777 w 1024426"/>
                  <a:gd name="connsiteY11" fmla="*/ 563987 h 1588452"/>
                  <a:gd name="connsiteX12" fmla="*/ 874718 w 1024426"/>
                  <a:gd name="connsiteY12" fmla="*/ 544282 h 1588452"/>
                  <a:gd name="connsiteX13" fmla="*/ 886541 w 1024426"/>
                  <a:gd name="connsiteY13" fmla="*/ 544282 h 1588452"/>
                  <a:gd name="connsiteX14" fmla="*/ 894422 w 1024426"/>
                  <a:gd name="connsiteY14" fmla="*/ 552165 h 1588452"/>
                  <a:gd name="connsiteX15" fmla="*/ 902303 w 1024426"/>
                  <a:gd name="connsiteY15" fmla="*/ 536401 h 1588452"/>
                  <a:gd name="connsiteX16" fmla="*/ 977138 w 1024426"/>
                  <a:gd name="connsiteY16" fmla="*/ 607334 h 1588452"/>
                  <a:gd name="connsiteX17" fmla="*/ 1024426 w 1024426"/>
                  <a:gd name="connsiteY17" fmla="*/ 638861 h 1588452"/>
                  <a:gd name="connsiteX18" fmla="*/ 1016545 w 1024426"/>
                  <a:gd name="connsiteY18" fmla="*/ 646742 h 1588452"/>
                  <a:gd name="connsiteX19" fmla="*/ 1024426 w 1024426"/>
                  <a:gd name="connsiteY19" fmla="*/ 666444 h 1588452"/>
                  <a:gd name="connsiteX20" fmla="*/ 772260 w 1024426"/>
                  <a:gd name="connsiteY20" fmla="*/ 768904 h 1588452"/>
                  <a:gd name="connsiteX21" fmla="*/ 784082 w 1024426"/>
                  <a:gd name="connsiteY21" fmla="*/ 1025009 h 1588452"/>
                  <a:gd name="connsiteX22" fmla="*/ 784082 w 1024426"/>
                  <a:gd name="connsiteY22" fmla="*/ 1403278 h 1588452"/>
                  <a:gd name="connsiteX23" fmla="*/ 760438 w 1024426"/>
                  <a:gd name="connsiteY23" fmla="*/ 1564808 h 1588452"/>
                  <a:gd name="connsiteX24" fmla="*/ 724972 w 1024426"/>
                  <a:gd name="connsiteY24" fmla="*/ 1588452 h 1588452"/>
                  <a:gd name="connsiteX25" fmla="*/ 638315 w 1024426"/>
                  <a:gd name="connsiteY25" fmla="*/ 1517520 h 1588452"/>
                  <a:gd name="connsiteX26" fmla="*/ 606789 w 1024426"/>
                  <a:gd name="connsiteY26" fmla="*/ 1352049 h 1588452"/>
                  <a:gd name="connsiteX27" fmla="*/ 606789 w 1024426"/>
                  <a:gd name="connsiteY27" fmla="*/ 1304761 h 1588452"/>
                  <a:gd name="connsiteX28" fmla="*/ 606789 w 1024426"/>
                  <a:gd name="connsiteY28" fmla="*/ 839796 h 1588452"/>
                  <a:gd name="connsiteX29" fmla="*/ 437339 w 1024426"/>
                  <a:gd name="connsiteY29" fmla="*/ 887085 h 1588452"/>
                  <a:gd name="connsiteX30" fmla="*/ 401874 w 1024426"/>
                  <a:gd name="connsiteY30" fmla="*/ 879204 h 1588452"/>
                  <a:gd name="connsiteX31" fmla="*/ 319158 w 1024426"/>
                  <a:gd name="connsiteY31" fmla="*/ 768904 h 1588452"/>
                  <a:gd name="connsiteX32" fmla="*/ 543739 w 1024426"/>
                  <a:gd name="connsiteY32" fmla="*/ 579749 h 1588452"/>
                  <a:gd name="connsiteX33" fmla="*/ 602849 w 1024426"/>
                  <a:gd name="connsiteY33" fmla="*/ 536401 h 1588452"/>
                  <a:gd name="connsiteX34" fmla="*/ 622553 w 1024426"/>
                  <a:gd name="connsiteY34" fmla="*/ 489152 h 1588452"/>
                  <a:gd name="connsiteX35" fmla="*/ 646196 w 1024426"/>
                  <a:gd name="connsiteY35" fmla="*/ 500975 h 1588452"/>
                  <a:gd name="connsiteX36" fmla="*/ 689505 w 1024426"/>
                  <a:gd name="connsiteY36" fmla="*/ 449745 h 1588452"/>
                  <a:gd name="connsiteX37" fmla="*/ 681624 w 1024426"/>
                  <a:gd name="connsiteY37" fmla="*/ 445804 h 1588452"/>
                  <a:gd name="connsiteX38" fmla="*/ 602849 w 1024426"/>
                  <a:gd name="connsiteY38" fmla="*/ 477330 h 1588452"/>
                  <a:gd name="connsiteX39" fmla="*/ 527975 w 1024426"/>
                  <a:gd name="connsiteY39" fmla="*/ 497035 h 1588452"/>
                  <a:gd name="connsiteX40" fmla="*/ 464924 w 1024426"/>
                  <a:gd name="connsiteY40" fmla="*/ 414280 h 1588452"/>
                  <a:gd name="connsiteX41" fmla="*/ 417636 w 1024426"/>
                  <a:gd name="connsiteY41" fmla="*/ 536401 h 1588452"/>
                  <a:gd name="connsiteX42" fmla="*/ 354585 w 1024426"/>
                  <a:gd name="connsiteY42" fmla="*/ 666444 h 1588452"/>
                  <a:gd name="connsiteX43" fmla="*/ 263988 w 1024426"/>
                  <a:gd name="connsiteY43" fmla="*/ 820133 h 1588452"/>
                  <a:gd name="connsiteX44" fmla="*/ 224581 w 1024426"/>
                  <a:gd name="connsiteY44" fmla="*/ 828014 h 1588452"/>
                  <a:gd name="connsiteX45" fmla="*/ 177293 w 1024426"/>
                  <a:gd name="connsiteY45" fmla="*/ 757081 h 1588452"/>
                  <a:gd name="connsiteX46" fmla="*/ 110300 w 1024426"/>
                  <a:gd name="connsiteY46" fmla="*/ 686149 h 1588452"/>
                  <a:gd name="connsiteX47" fmla="*/ 118181 w 1024426"/>
                  <a:gd name="connsiteY47" fmla="*/ 658563 h 1588452"/>
                  <a:gd name="connsiteX48" fmla="*/ 161529 w 1024426"/>
                  <a:gd name="connsiteY48" fmla="*/ 473390 h 1588452"/>
                  <a:gd name="connsiteX49" fmla="*/ 173351 w 1024426"/>
                  <a:gd name="connsiteY49" fmla="*/ 378813 h 1588452"/>
                  <a:gd name="connsiteX50" fmla="*/ 137886 w 1024426"/>
                  <a:gd name="connsiteY50" fmla="*/ 370932 h 1588452"/>
                  <a:gd name="connsiteX51" fmla="*/ 31486 w 1024426"/>
                  <a:gd name="connsiteY51" fmla="*/ 398516 h 1588452"/>
                  <a:gd name="connsiteX52" fmla="*/ 15763 w 1024426"/>
                  <a:gd name="connsiteY52" fmla="*/ 386694 h 1588452"/>
                  <a:gd name="connsiteX53" fmla="*/ 0 w 1024426"/>
                  <a:gd name="connsiteY53" fmla="*/ 378813 h 1588452"/>
                  <a:gd name="connsiteX54" fmla="*/ 7881 w 1024426"/>
                  <a:gd name="connsiteY54" fmla="*/ 351227 h 1588452"/>
                  <a:gd name="connsiteX55" fmla="*/ 0 w 1024426"/>
                  <a:gd name="connsiteY55" fmla="*/ 307880 h 1588452"/>
                  <a:gd name="connsiteX56" fmla="*/ 78774 w 1024426"/>
                  <a:gd name="connsiteY56" fmla="*/ 280294 h 1588452"/>
                  <a:gd name="connsiteX57" fmla="*/ 161529 w 1024426"/>
                  <a:gd name="connsiteY57" fmla="*/ 296058 h 1588452"/>
                  <a:gd name="connsiteX58" fmla="*/ 200936 w 1024426"/>
                  <a:gd name="connsiteY58" fmla="*/ 335465 h 1588452"/>
                  <a:gd name="connsiteX59" fmla="*/ 279751 w 1024426"/>
                  <a:gd name="connsiteY59" fmla="*/ 426101 h 1588452"/>
                  <a:gd name="connsiteX60" fmla="*/ 460984 w 1024426"/>
                  <a:gd name="connsiteY60" fmla="*/ 146351 h 1588452"/>
                  <a:gd name="connsiteX61" fmla="*/ 421576 w 1024426"/>
                  <a:gd name="connsiteY61" fmla="*/ 59656 h 1588452"/>
                  <a:gd name="connsiteX62" fmla="*/ 421576 w 1024426"/>
                  <a:gd name="connsiteY62" fmla="*/ 47832 h 1588452"/>
                  <a:gd name="connsiteX63" fmla="*/ 630434 w 1024426"/>
                  <a:gd name="connsiteY63" fmla="*/ 544 h 1588452"/>
                  <a:gd name="connsiteX64" fmla="*/ 668710 w 1024426"/>
                  <a:gd name="connsiteY64" fmla="*/ 51 h 1588452"/>
                  <a:gd name="connsiteX65" fmla="*/ 665862 w 1024426"/>
                  <a:gd name="connsiteY65" fmla="*/ 110885 h 1588452"/>
                  <a:gd name="connsiteX66" fmla="*/ 520094 w 1024426"/>
                  <a:gd name="connsiteY66" fmla="*/ 146351 h 1588452"/>
                  <a:gd name="connsiteX67" fmla="*/ 520094 w 1024426"/>
                  <a:gd name="connsiteY67" fmla="*/ 166054 h 1588452"/>
                  <a:gd name="connsiteX68" fmla="*/ 472805 w 1024426"/>
                  <a:gd name="connsiteY68" fmla="*/ 398516 h 1588452"/>
                  <a:gd name="connsiteX69" fmla="*/ 638315 w 1024426"/>
                  <a:gd name="connsiteY69" fmla="*/ 252710 h 1588452"/>
                  <a:gd name="connsiteX70" fmla="*/ 614670 w 1024426"/>
                  <a:gd name="connsiteY70" fmla="*/ 256651 h 1588452"/>
                  <a:gd name="connsiteX71" fmla="*/ 677683 w 1024426"/>
                  <a:gd name="connsiteY71" fmla="*/ 189699 h 1588452"/>
                  <a:gd name="connsiteX72" fmla="*/ 587086 w 1024426"/>
                  <a:gd name="connsiteY72" fmla="*/ 260591 h 1588452"/>
                  <a:gd name="connsiteX73" fmla="*/ 583146 w 1024426"/>
                  <a:gd name="connsiteY73" fmla="*/ 252710 h 1588452"/>
                  <a:gd name="connsiteX74" fmla="*/ 622553 w 1024426"/>
                  <a:gd name="connsiteY74" fmla="*/ 193640 h 1588452"/>
                  <a:gd name="connsiteX75" fmla="*/ 681624 w 1024426"/>
                  <a:gd name="connsiteY75" fmla="*/ 110885 h 1588452"/>
                  <a:gd name="connsiteX76" fmla="*/ 665862 w 1024426"/>
                  <a:gd name="connsiteY76" fmla="*/ 110885 h 1588452"/>
                  <a:gd name="connsiteX77" fmla="*/ 736793 w 1024426"/>
                  <a:gd name="connsiteY77" fmla="*/ 449745 h 1588452"/>
                  <a:gd name="connsiteX78" fmla="*/ 677683 w 1024426"/>
                  <a:gd name="connsiteY78" fmla="*/ 512797 h 1588452"/>
                  <a:gd name="connsiteX79" fmla="*/ 736793 w 1024426"/>
                  <a:gd name="connsiteY79" fmla="*/ 449745 h 1588452"/>
                  <a:gd name="connsiteX80" fmla="*/ 598908 w 1024426"/>
                  <a:gd name="connsiteY80" fmla="*/ 619156 h 1588452"/>
                  <a:gd name="connsiteX81" fmla="*/ 496450 w 1024426"/>
                  <a:gd name="connsiteY81" fmla="*/ 729497 h 1588452"/>
                  <a:gd name="connsiteX82" fmla="*/ 602849 w 1024426"/>
                  <a:gd name="connsiteY82" fmla="*/ 682208 h 1588452"/>
                  <a:gd name="connsiteX83" fmla="*/ 598908 w 1024426"/>
                  <a:gd name="connsiteY83" fmla="*/ 619156 h 1588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024426" h="1588452">
                    <a:moveTo>
                      <a:pt x="668710" y="51"/>
                    </a:moveTo>
                    <a:cubicBezTo>
                      <a:pt x="697879" y="790"/>
                      <a:pt x="708223" y="10396"/>
                      <a:pt x="776200" y="75418"/>
                    </a:cubicBezTo>
                    <a:cubicBezTo>
                      <a:pt x="780141" y="79358"/>
                      <a:pt x="784082" y="95121"/>
                      <a:pt x="784082" y="103003"/>
                    </a:cubicBezTo>
                    <a:cubicBezTo>
                      <a:pt x="784082" y="114825"/>
                      <a:pt x="768319" y="126647"/>
                      <a:pt x="768319" y="134528"/>
                    </a:cubicBezTo>
                    <a:cubicBezTo>
                      <a:pt x="768319" y="150292"/>
                      <a:pt x="823489" y="169995"/>
                      <a:pt x="823489" y="197580"/>
                    </a:cubicBezTo>
                    <a:cubicBezTo>
                      <a:pt x="823489" y="225125"/>
                      <a:pt x="736793" y="288177"/>
                      <a:pt x="717090" y="311820"/>
                    </a:cubicBezTo>
                    <a:cubicBezTo>
                      <a:pt x="728912" y="311820"/>
                      <a:pt x="803786" y="378813"/>
                      <a:pt x="803786" y="390635"/>
                    </a:cubicBezTo>
                    <a:cubicBezTo>
                      <a:pt x="803786" y="437923"/>
                      <a:pt x="705267" y="504916"/>
                      <a:pt x="693445" y="520678"/>
                    </a:cubicBezTo>
                    <a:cubicBezTo>
                      <a:pt x="713150" y="528520"/>
                      <a:pt x="736793" y="540342"/>
                      <a:pt x="752557" y="552165"/>
                    </a:cubicBezTo>
                    <a:cubicBezTo>
                      <a:pt x="756498" y="567927"/>
                      <a:pt x="760438" y="583689"/>
                      <a:pt x="760438" y="603394"/>
                    </a:cubicBezTo>
                    <a:cubicBezTo>
                      <a:pt x="764379" y="603394"/>
                      <a:pt x="760438" y="607334"/>
                      <a:pt x="768319" y="607334"/>
                    </a:cubicBezTo>
                    <a:cubicBezTo>
                      <a:pt x="780141" y="607334"/>
                      <a:pt x="839253" y="579749"/>
                      <a:pt x="870777" y="563987"/>
                    </a:cubicBezTo>
                    <a:cubicBezTo>
                      <a:pt x="886541" y="552165"/>
                      <a:pt x="870777" y="544282"/>
                      <a:pt x="874718" y="544282"/>
                    </a:cubicBezTo>
                    <a:lnTo>
                      <a:pt x="886541" y="544282"/>
                    </a:lnTo>
                    <a:lnTo>
                      <a:pt x="894422" y="552165"/>
                    </a:lnTo>
                    <a:cubicBezTo>
                      <a:pt x="898363" y="552165"/>
                      <a:pt x="902303" y="544282"/>
                      <a:pt x="902303" y="536401"/>
                    </a:cubicBezTo>
                    <a:cubicBezTo>
                      <a:pt x="929889" y="560046"/>
                      <a:pt x="949592" y="583689"/>
                      <a:pt x="977138" y="607334"/>
                    </a:cubicBezTo>
                    <a:cubicBezTo>
                      <a:pt x="988960" y="619156"/>
                      <a:pt x="1024426" y="630978"/>
                      <a:pt x="1024426" y="638861"/>
                    </a:cubicBezTo>
                    <a:cubicBezTo>
                      <a:pt x="1024426" y="650682"/>
                      <a:pt x="1016545" y="638861"/>
                      <a:pt x="1016545" y="646742"/>
                    </a:cubicBezTo>
                    <a:cubicBezTo>
                      <a:pt x="1016545" y="658563"/>
                      <a:pt x="1024426" y="662504"/>
                      <a:pt x="1024426" y="666444"/>
                    </a:cubicBezTo>
                    <a:cubicBezTo>
                      <a:pt x="945651" y="686149"/>
                      <a:pt x="847134" y="729497"/>
                      <a:pt x="772260" y="768904"/>
                    </a:cubicBezTo>
                    <a:lnTo>
                      <a:pt x="784082" y="1025009"/>
                    </a:lnTo>
                    <a:lnTo>
                      <a:pt x="784082" y="1403278"/>
                    </a:lnTo>
                    <a:cubicBezTo>
                      <a:pt x="776200" y="1450567"/>
                      <a:pt x="784082" y="1517520"/>
                      <a:pt x="760438" y="1564808"/>
                    </a:cubicBezTo>
                    <a:cubicBezTo>
                      <a:pt x="752557" y="1576630"/>
                      <a:pt x="732853" y="1588452"/>
                      <a:pt x="724972" y="1588452"/>
                    </a:cubicBezTo>
                    <a:cubicBezTo>
                      <a:pt x="717090" y="1588452"/>
                      <a:pt x="650137" y="1533282"/>
                      <a:pt x="638315" y="1517520"/>
                    </a:cubicBezTo>
                    <a:cubicBezTo>
                      <a:pt x="594967" y="1470232"/>
                      <a:pt x="614670" y="1399338"/>
                      <a:pt x="606789" y="1352049"/>
                    </a:cubicBezTo>
                    <a:lnTo>
                      <a:pt x="606789" y="1304761"/>
                    </a:lnTo>
                    <a:lnTo>
                      <a:pt x="606789" y="839796"/>
                    </a:lnTo>
                    <a:cubicBezTo>
                      <a:pt x="555560" y="859501"/>
                      <a:pt x="484629" y="887085"/>
                      <a:pt x="437339" y="887085"/>
                    </a:cubicBezTo>
                    <a:cubicBezTo>
                      <a:pt x="429457" y="887085"/>
                      <a:pt x="409755" y="887085"/>
                      <a:pt x="401874" y="879204"/>
                    </a:cubicBezTo>
                    <a:cubicBezTo>
                      <a:pt x="393991" y="875263"/>
                      <a:pt x="319158" y="776785"/>
                      <a:pt x="319158" y="768904"/>
                    </a:cubicBezTo>
                    <a:cubicBezTo>
                      <a:pt x="319158" y="697971"/>
                      <a:pt x="539798" y="579749"/>
                      <a:pt x="543739" y="579749"/>
                    </a:cubicBezTo>
                    <a:cubicBezTo>
                      <a:pt x="559501" y="571868"/>
                      <a:pt x="587086" y="552165"/>
                      <a:pt x="602849" y="536401"/>
                    </a:cubicBezTo>
                    <a:cubicBezTo>
                      <a:pt x="602849" y="500975"/>
                      <a:pt x="594967" y="489152"/>
                      <a:pt x="622553" y="489152"/>
                    </a:cubicBezTo>
                    <a:cubicBezTo>
                      <a:pt x="634375" y="489152"/>
                      <a:pt x="638315" y="497035"/>
                      <a:pt x="646196" y="500975"/>
                    </a:cubicBezTo>
                    <a:cubicBezTo>
                      <a:pt x="661919" y="485211"/>
                      <a:pt x="673743" y="469449"/>
                      <a:pt x="689505" y="449745"/>
                    </a:cubicBezTo>
                    <a:cubicBezTo>
                      <a:pt x="689505" y="449745"/>
                      <a:pt x="689505" y="445804"/>
                      <a:pt x="681624" y="445804"/>
                    </a:cubicBezTo>
                    <a:cubicBezTo>
                      <a:pt x="669802" y="445804"/>
                      <a:pt x="630434" y="465509"/>
                      <a:pt x="602849" y="477330"/>
                    </a:cubicBezTo>
                    <a:cubicBezTo>
                      <a:pt x="579205" y="485211"/>
                      <a:pt x="551620" y="493093"/>
                      <a:pt x="527975" y="497035"/>
                    </a:cubicBezTo>
                    <a:cubicBezTo>
                      <a:pt x="512212" y="473390"/>
                      <a:pt x="488569" y="441864"/>
                      <a:pt x="464924" y="414280"/>
                    </a:cubicBezTo>
                    <a:cubicBezTo>
                      <a:pt x="449162" y="453687"/>
                      <a:pt x="437339" y="497035"/>
                      <a:pt x="417636" y="536401"/>
                    </a:cubicBezTo>
                    <a:cubicBezTo>
                      <a:pt x="397933" y="579749"/>
                      <a:pt x="378229" y="623097"/>
                      <a:pt x="354585" y="666444"/>
                    </a:cubicBezTo>
                    <a:cubicBezTo>
                      <a:pt x="330979" y="717673"/>
                      <a:pt x="303394" y="776785"/>
                      <a:pt x="263988" y="820133"/>
                    </a:cubicBezTo>
                    <a:cubicBezTo>
                      <a:pt x="256106" y="828014"/>
                      <a:pt x="236403" y="828014"/>
                      <a:pt x="224581" y="828014"/>
                    </a:cubicBezTo>
                    <a:cubicBezTo>
                      <a:pt x="208817" y="804369"/>
                      <a:pt x="196996" y="776785"/>
                      <a:pt x="177293" y="757081"/>
                    </a:cubicBezTo>
                    <a:cubicBezTo>
                      <a:pt x="161529" y="733437"/>
                      <a:pt x="110300" y="694030"/>
                      <a:pt x="110300" y="686149"/>
                    </a:cubicBezTo>
                    <a:cubicBezTo>
                      <a:pt x="110300" y="674326"/>
                      <a:pt x="118181" y="662504"/>
                      <a:pt x="118181" y="658563"/>
                    </a:cubicBezTo>
                    <a:cubicBezTo>
                      <a:pt x="126062" y="638861"/>
                      <a:pt x="161529" y="516738"/>
                      <a:pt x="161529" y="473390"/>
                    </a:cubicBezTo>
                    <a:cubicBezTo>
                      <a:pt x="161529" y="461568"/>
                      <a:pt x="169410" y="410339"/>
                      <a:pt x="173351" y="378813"/>
                    </a:cubicBezTo>
                    <a:cubicBezTo>
                      <a:pt x="161529" y="374873"/>
                      <a:pt x="149707" y="370932"/>
                      <a:pt x="137886" y="370932"/>
                    </a:cubicBezTo>
                    <a:cubicBezTo>
                      <a:pt x="130003" y="370932"/>
                      <a:pt x="43307" y="398516"/>
                      <a:pt x="31486" y="398516"/>
                    </a:cubicBezTo>
                    <a:cubicBezTo>
                      <a:pt x="11822" y="398516"/>
                      <a:pt x="19703" y="398516"/>
                      <a:pt x="15763" y="386694"/>
                    </a:cubicBezTo>
                    <a:cubicBezTo>
                      <a:pt x="15763" y="382754"/>
                      <a:pt x="7881" y="382754"/>
                      <a:pt x="0" y="378813"/>
                    </a:cubicBezTo>
                    <a:cubicBezTo>
                      <a:pt x="3941" y="370932"/>
                      <a:pt x="7881" y="359109"/>
                      <a:pt x="7881" y="351227"/>
                    </a:cubicBezTo>
                    <a:cubicBezTo>
                      <a:pt x="7881" y="339406"/>
                      <a:pt x="0" y="315761"/>
                      <a:pt x="0" y="307880"/>
                    </a:cubicBezTo>
                    <a:cubicBezTo>
                      <a:pt x="0" y="280294"/>
                      <a:pt x="66952" y="280294"/>
                      <a:pt x="78774" y="280294"/>
                    </a:cubicBezTo>
                    <a:cubicBezTo>
                      <a:pt x="110300" y="280294"/>
                      <a:pt x="122122" y="272413"/>
                      <a:pt x="161529" y="296058"/>
                    </a:cubicBezTo>
                    <a:cubicBezTo>
                      <a:pt x="173351" y="303939"/>
                      <a:pt x="185174" y="323644"/>
                      <a:pt x="200936" y="335465"/>
                    </a:cubicBezTo>
                    <a:cubicBezTo>
                      <a:pt x="220641" y="355168"/>
                      <a:pt x="275810" y="390635"/>
                      <a:pt x="279751" y="426101"/>
                    </a:cubicBezTo>
                    <a:lnTo>
                      <a:pt x="460984" y="146351"/>
                    </a:lnTo>
                    <a:cubicBezTo>
                      <a:pt x="445221" y="118766"/>
                      <a:pt x="433398" y="87240"/>
                      <a:pt x="421576" y="59656"/>
                    </a:cubicBezTo>
                    <a:lnTo>
                      <a:pt x="421576" y="47832"/>
                    </a:lnTo>
                    <a:cubicBezTo>
                      <a:pt x="520094" y="8425"/>
                      <a:pt x="539798" y="544"/>
                      <a:pt x="630434" y="544"/>
                    </a:cubicBezTo>
                    <a:cubicBezTo>
                      <a:pt x="647172" y="544"/>
                      <a:pt x="658987" y="-195"/>
                      <a:pt x="668710" y="51"/>
                    </a:cubicBezTo>
                    <a:close/>
                    <a:moveTo>
                      <a:pt x="665862" y="110885"/>
                    </a:moveTo>
                    <a:cubicBezTo>
                      <a:pt x="618612" y="122706"/>
                      <a:pt x="567382" y="134528"/>
                      <a:pt x="520094" y="146351"/>
                    </a:cubicBezTo>
                    <a:lnTo>
                      <a:pt x="520094" y="166054"/>
                    </a:lnTo>
                    <a:cubicBezTo>
                      <a:pt x="508272" y="244829"/>
                      <a:pt x="492510" y="323644"/>
                      <a:pt x="472805" y="398516"/>
                    </a:cubicBezTo>
                    <a:cubicBezTo>
                      <a:pt x="527975" y="355168"/>
                      <a:pt x="583146" y="307880"/>
                      <a:pt x="638315" y="252710"/>
                    </a:cubicBezTo>
                    <a:cubicBezTo>
                      <a:pt x="630434" y="256651"/>
                      <a:pt x="622553" y="256651"/>
                      <a:pt x="614670" y="256651"/>
                    </a:cubicBezTo>
                    <a:cubicBezTo>
                      <a:pt x="630434" y="236946"/>
                      <a:pt x="657979" y="213303"/>
                      <a:pt x="677683" y="189699"/>
                    </a:cubicBezTo>
                    <a:cubicBezTo>
                      <a:pt x="650137" y="213303"/>
                      <a:pt x="618612" y="240889"/>
                      <a:pt x="587086" y="260591"/>
                    </a:cubicBezTo>
                    <a:lnTo>
                      <a:pt x="583146" y="252710"/>
                    </a:lnTo>
                    <a:cubicBezTo>
                      <a:pt x="602849" y="229065"/>
                      <a:pt x="610730" y="213303"/>
                      <a:pt x="622553" y="193640"/>
                    </a:cubicBezTo>
                    <a:cubicBezTo>
                      <a:pt x="634375" y="169995"/>
                      <a:pt x="661919" y="138468"/>
                      <a:pt x="681624" y="110885"/>
                    </a:cubicBezTo>
                    <a:lnTo>
                      <a:pt x="665862" y="110885"/>
                    </a:lnTo>
                    <a:close/>
                    <a:moveTo>
                      <a:pt x="736793" y="449745"/>
                    </a:moveTo>
                    <a:cubicBezTo>
                      <a:pt x="717090" y="469449"/>
                      <a:pt x="693445" y="493093"/>
                      <a:pt x="677683" y="512797"/>
                    </a:cubicBezTo>
                    <a:cubicBezTo>
                      <a:pt x="701326" y="493093"/>
                      <a:pt x="721031" y="469449"/>
                      <a:pt x="736793" y="449745"/>
                    </a:cubicBezTo>
                    <a:close/>
                    <a:moveTo>
                      <a:pt x="598908" y="619156"/>
                    </a:moveTo>
                    <a:lnTo>
                      <a:pt x="496450" y="729497"/>
                    </a:lnTo>
                    <a:lnTo>
                      <a:pt x="602849" y="682208"/>
                    </a:lnTo>
                    <a:cubicBezTo>
                      <a:pt x="598908" y="662504"/>
                      <a:pt x="598908" y="638861"/>
                      <a:pt x="598908" y="619156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4217784-9FAF-8A83-AEF8-8634EF129A3D}"/>
                  </a:ext>
                </a:extLst>
              </p:cNvPr>
              <p:cNvSpPr/>
              <p:nvPr/>
            </p:nvSpPr>
            <p:spPr>
              <a:xfrm>
                <a:off x="4722664" y="1680482"/>
                <a:ext cx="240382" cy="177293"/>
              </a:xfrm>
              <a:custGeom>
                <a:avLst/>
                <a:gdLst>
                  <a:gd name="connsiteX0" fmla="*/ 31525 w 240382"/>
                  <a:gd name="connsiteY0" fmla="*/ 0 h 177293"/>
                  <a:gd name="connsiteX1" fmla="*/ 137925 w 240382"/>
                  <a:gd name="connsiteY1" fmla="*/ 55170 h 177293"/>
                  <a:gd name="connsiteX2" fmla="*/ 185213 w 240382"/>
                  <a:gd name="connsiteY2" fmla="*/ 110339 h 177293"/>
                  <a:gd name="connsiteX3" fmla="*/ 232501 w 240382"/>
                  <a:gd name="connsiteY3" fmla="*/ 161529 h 177293"/>
                  <a:gd name="connsiteX4" fmla="*/ 240382 w 240382"/>
                  <a:gd name="connsiteY4" fmla="*/ 173350 h 177293"/>
                  <a:gd name="connsiteX5" fmla="*/ 220680 w 240382"/>
                  <a:gd name="connsiteY5" fmla="*/ 177293 h 177293"/>
                  <a:gd name="connsiteX6" fmla="*/ 185213 w 240382"/>
                  <a:gd name="connsiteY6" fmla="*/ 157588 h 177293"/>
                  <a:gd name="connsiteX7" fmla="*/ 78813 w 240382"/>
                  <a:gd name="connsiteY7" fmla="*/ 98517 h 177293"/>
                  <a:gd name="connsiteX8" fmla="*/ 55170 w 240382"/>
                  <a:gd name="connsiteY8" fmla="*/ 70932 h 177293"/>
                  <a:gd name="connsiteX9" fmla="*/ 0 w 240382"/>
                  <a:gd name="connsiteY9" fmla="*/ 15762 h 177293"/>
                  <a:gd name="connsiteX10" fmla="*/ 31525 w 240382"/>
                  <a:gd name="connsiteY10" fmla="*/ 15762 h 177293"/>
                  <a:gd name="connsiteX11" fmla="*/ 31525 w 240382"/>
                  <a:gd name="connsiteY11" fmla="*/ 0 h 177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0382" h="177293">
                    <a:moveTo>
                      <a:pt x="31525" y="0"/>
                    </a:moveTo>
                    <a:cubicBezTo>
                      <a:pt x="66991" y="15762"/>
                      <a:pt x="102458" y="31525"/>
                      <a:pt x="137925" y="55170"/>
                    </a:cubicBezTo>
                    <a:cubicBezTo>
                      <a:pt x="153687" y="66991"/>
                      <a:pt x="165509" y="90636"/>
                      <a:pt x="185213" y="110339"/>
                    </a:cubicBezTo>
                    <a:cubicBezTo>
                      <a:pt x="220680" y="141865"/>
                      <a:pt x="232501" y="126103"/>
                      <a:pt x="232501" y="161529"/>
                    </a:cubicBezTo>
                    <a:cubicBezTo>
                      <a:pt x="232501" y="169410"/>
                      <a:pt x="240382" y="169410"/>
                      <a:pt x="240382" y="173350"/>
                    </a:cubicBezTo>
                    <a:cubicBezTo>
                      <a:pt x="236442" y="173350"/>
                      <a:pt x="228561" y="177293"/>
                      <a:pt x="220680" y="177293"/>
                    </a:cubicBezTo>
                    <a:cubicBezTo>
                      <a:pt x="208856" y="177293"/>
                      <a:pt x="197035" y="165469"/>
                      <a:pt x="185213" y="157588"/>
                    </a:cubicBezTo>
                    <a:cubicBezTo>
                      <a:pt x="149746" y="141865"/>
                      <a:pt x="110339" y="122161"/>
                      <a:pt x="78813" y="98517"/>
                    </a:cubicBezTo>
                    <a:cubicBezTo>
                      <a:pt x="70932" y="94577"/>
                      <a:pt x="63051" y="78813"/>
                      <a:pt x="55170" y="70932"/>
                    </a:cubicBezTo>
                    <a:cubicBezTo>
                      <a:pt x="39406" y="47289"/>
                      <a:pt x="15762" y="31525"/>
                      <a:pt x="0" y="15762"/>
                    </a:cubicBezTo>
                    <a:cubicBezTo>
                      <a:pt x="11822" y="3941"/>
                      <a:pt x="19703" y="11822"/>
                      <a:pt x="31525" y="15762"/>
                    </a:cubicBezTo>
                    <a:lnTo>
                      <a:pt x="31525" y="0"/>
                    </a:ln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56FB2D8B-6FAA-3ECA-B5F9-A4C9A730272D}"/>
              </a:ext>
            </a:extLst>
          </p:cNvPr>
          <p:cNvSpPr/>
          <p:nvPr/>
        </p:nvSpPr>
        <p:spPr>
          <a:xfrm>
            <a:off x="1304519" y="783772"/>
            <a:ext cx="9582962" cy="5290458"/>
          </a:xfrm>
          <a:custGeom>
            <a:avLst/>
            <a:gdLst>
              <a:gd name="connsiteX0" fmla="*/ 628235 w 11737974"/>
              <a:gd name="connsiteY0" fmla="*/ 0 h 6480175"/>
              <a:gd name="connsiteX1" fmla="*/ 2961700 w 11737974"/>
              <a:gd name="connsiteY1" fmla="*/ 0 h 6480175"/>
              <a:gd name="connsiteX2" fmla="*/ 2961700 w 11737974"/>
              <a:gd name="connsiteY2" fmla="*/ 0 h 6480175"/>
              <a:gd name="connsiteX3" fmla="*/ 4813874 w 11737974"/>
              <a:gd name="connsiteY3" fmla="*/ 0 h 6480175"/>
              <a:gd name="connsiteX4" fmla="*/ 5166139 w 11737974"/>
              <a:gd name="connsiteY4" fmla="*/ 0 h 6480175"/>
              <a:gd name="connsiteX5" fmla="*/ 7042724 w 11737974"/>
              <a:gd name="connsiteY5" fmla="*/ 0 h 6480175"/>
              <a:gd name="connsiteX6" fmla="*/ 7042724 w 11737974"/>
              <a:gd name="connsiteY6" fmla="*/ 0 h 6480175"/>
              <a:gd name="connsiteX7" fmla="*/ 8776274 w 11737974"/>
              <a:gd name="connsiteY7" fmla="*/ 0 h 6480175"/>
              <a:gd name="connsiteX8" fmla="*/ 8776274 w 11737974"/>
              <a:gd name="connsiteY8" fmla="*/ 0 h 6480175"/>
              <a:gd name="connsiteX9" fmla="*/ 11109739 w 11737974"/>
              <a:gd name="connsiteY9" fmla="*/ 0 h 6480175"/>
              <a:gd name="connsiteX10" fmla="*/ 11113247 w 11737974"/>
              <a:gd name="connsiteY10" fmla="*/ 34802 h 6480175"/>
              <a:gd name="connsiteX11" fmla="*/ 11737970 w 11737974"/>
              <a:gd name="connsiteY11" fmla="*/ 543968 h 6480175"/>
              <a:gd name="connsiteX12" fmla="*/ 11737974 w 11737974"/>
              <a:gd name="connsiteY12" fmla="*/ 543968 h 6480175"/>
              <a:gd name="connsiteX13" fmla="*/ 11737974 w 11737974"/>
              <a:gd name="connsiteY13" fmla="*/ 1813019 h 6480175"/>
              <a:gd name="connsiteX14" fmla="*/ 11737974 w 11737974"/>
              <a:gd name="connsiteY14" fmla="*/ 2963564 h 6480175"/>
              <a:gd name="connsiteX15" fmla="*/ 11737974 w 11737974"/>
              <a:gd name="connsiteY15" fmla="*/ 4232615 h 6480175"/>
              <a:gd name="connsiteX16" fmla="*/ 11737974 w 11737974"/>
              <a:gd name="connsiteY16" fmla="*/ 4604547 h 6480175"/>
              <a:gd name="connsiteX17" fmla="*/ 11737974 w 11737974"/>
              <a:gd name="connsiteY17" fmla="*/ 5442413 h 6480175"/>
              <a:gd name="connsiteX18" fmla="*/ 11737974 w 11737974"/>
              <a:gd name="connsiteY18" fmla="*/ 5873598 h 6480175"/>
              <a:gd name="connsiteX19" fmla="*/ 11737970 w 11737974"/>
              <a:gd name="connsiteY19" fmla="*/ 5873598 h 6480175"/>
              <a:gd name="connsiteX20" fmla="*/ 11113247 w 11737974"/>
              <a:gd name="connsiteY20" fmla="*/ 6382763 h 6480175"/>
              <a:gd name="connsiteX21" fmla="*/ 11103426 w 11737974"/>
              <a:gd name="connsiteY21" fmla="*/ 6480175 h 6480175"/>
              <a:gd name="connsiteX22" fmla="*/ 9369876 w 11737974"/>
              <a:gd name="connsiteY22" fmla="*/ 6480175 h 6480175"/>
              <a:gd name="connsiteX23" fmla="*/ 8776274 w 11737974"/>
              <a:gd name="connsiteY23" fmla="*/ 6480175 h 6480175"/>
              <a:gd name="connsiteX24" fmla="*/ 7141026 w 11737974"/>
              <a:gd name="connsiteY24" fmla="*/ 6480175 h 6480175"/>
              <a:gd name="connsiteX25" fmla="*/ 7042724 w 11737974"/>
              <a:gd name="connsiteY25" fmla="*/ 6480175 h 6480175"/>
              <a:gd name="connsiteX26" fmla="*/ 5159826 w 11737974"/>
              <a:gd name="connsiteY26" fmla="*/ 6480175 h 6480175"/>
              <a:gd name="connsiteX27" fmla="*/ 4813874 w 11737974"/>
              <a:gd name="connsiteY27" fmla="*/ 6480175 h 6480175"/>
              <a:gd name="connsiteX28" fmla="*/ 2961700 w 11737974"/>
              <a:gd name="connsiteY28" fmla="*/ 6480175 h 6480175"/>
              <a:gd name="connsiteX29" fmla="*/ 2832675 w 11737974"/>
              <a:gd name="connsiteY29" fmla="*/ 6480175 h 6480175"/>
              <a:gd name="connsiteX30" fmla="*/ 634548 w 11737974"/>
              <a:gd name="connsiteY30" fmla="*/ 6480175 h 6480175"/>
              <a:gd name="connsiteX31" fmla="*/ 624727 w 11737974"/>
              <a:gd name="connsiteY31" fmla="*/ 6382763 h 6480175"/>
              <a:gd name="connsiteX32" fmla="*/ 4 w 11737974"/>
              <a:gd name="connsiteY32" fmla="*/ 5873598 h 6480175"/>
              <a:gd name="connsiteX33" fmla="*/ 0 w 11737974"/>
              <a:gd name="connsiteY33" fmla="*/ 5873598 h 6480175"/>
              <a:gd name="connsiteX34" fmla="*/ 0 w 11737974"/>
              <a:gd name="connsiteY34" fmla="*/ 5442413 h 6480175"/>
              <a:gd name="connsiteX35" fmla="*/ 0 w 11737974"/>
              <a:gd name="connsiteY35" fmla="*/ 4604547 h 6480175"/>
              <a:gd name="connsiteX36" fmla="*/ 0 w 11737974"/>
              <a:gd name="connsiteY36" fmla="*/ 4232615 h 6480175"/>
              <a:gd name="connsiteX37" fmla="*/ 0 w 11737974"/>
              <a:gd name="connsiteY37" fmla="*/ 2963564 h 6480175"/>
              <a:gd name="connsiteX38" fmla="*/ 0 w 11737974"/>
              <a:gd name="connsiteY38" fmla="*/ 1813019 h 6480175"/>
              <a:gd name="connsiteX39" fmla="*/ 0 w 11737974"/>
              <a:gd name="connsiteY39" fmla="*/ 543968 h 6480175"/>
              <a:gd name="connsiteX40" fmla="*/ 4 w 11737974"/>
              <a:gd name="connsiteY40" fmla="*/ 543968 h 6480175"/>
              <a:gd name="connsiteX41" fmla="*/ 624727 w 11737974"/>
              <a:gd name="connsiteY41" fmla="*/ 34802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1737974" h="6480175">
                <a:moveTo>
                  <a:pt x="628235" y="0"/>
                </a:moveTo>
                <a:lnTo>
                  <a:pt x="2961700" y="0"/>
                </a:lnTo>
                <a:lnTo>
                  <a:pt x="2961700" y="0"/>
                </a:lnTo>
                <a:lnTo>
                  <a:pt x="4813874" y="0"/>
                </a:lnTo>
                <a:lnTo>
                  <a:pt x="5166139" y="0"/>
                </a:lnTo>
                <a:lnTo>
                  <a:pt x="7042724" y="0"/>
                </a:lnTo>
                <a:lnTo>
                  <a:pt x="7042724" y="0"/>
                </a:lnTo>
                <a:lnTo>
                  <a:pt x="8776274" y="0"/>
                </a:lnTo>
                <a:lnTo>
                  <a:pt x="8776274" y="0"/>
                </a:lnTo>
                <a:lnTo>
                  <a:pt x="11109739" y="0"/>
                </a:lnTo>
                <a:lnTo>
                  <a:pt x="11113247" y="34802"/>
                </a:lnTo>
                <a:cubicBezTo>
                  <a:pt x="11172707" y="325383"/>
                  <a:pt x="11429812" y="543968"/>
                  <a:pt x="11737970" y="543968"/>
                </a:cubicBezTo>
                <a:lnTo>
                  <a:pt x="11737974" y="543968"/>
                </a:lnTo>
                <a:lnTo>
                  <a:pt x="11737974" y="1813019"/>
                </a:lnTo>
                <a:lnTo>
                  <a:pt x="11737974" y="2963564"/>
                </a:lnTo>
                <a:lnTo>
                  <a:pt x="11737974" y="4232615"/>
                </a:lnTo>
                <a:lnTo>
                  <a:pt x="11737974" y="4604547"/>
                </a:lnTo>
                <a:lnTo>
                  <a:pt x="11737974" y="5442413"/>
                </a:lnTo>
                <a:lnTo>
                  <a:pt x="11737974" y="5873598"/>
                </a:lnTo>
                <a:lnTo>
                  <a:pt x="11737970" y="5873598"/>
                </a:lnTo>
                <a:cubicBezTo>
                  <a:pt x="11429812" y="5873598"/>
                  <a:pt x="11172707" y="6092183"/>
                  <a:pt x="11113247" y="6382763"/>
                </a:cubicBezTo>
                <a:lnTo>
                  <a:pt x="11103426" y="6480175"/>
                </a:lnTo>
                <a:lnTo>
                  <a:pt x="9369876" y="6480175"/>
                </a:lnTo>
                <a:lnTo>
                  <a:pt x="8776274" y="6480175"/>
                </a:lnTo>
                <a:lnTo>
                  <a:pt x="7141026" y="6480175"/>
                </a:lnTo>
                <a:lnTo>
                  <a:pt x="7042724" y="6480175"/>
                </a:lnTo>
                <a:lnTo>
                  <a:pt x="5159826" y="6480175"/>
                </a:lnTo>
                <a:lnTo>
                  <a:pt x="4813874" y="6480175"/>
                </a:lnTo>
                <a:lnTo>
                  <a:pt x="2961700" y="6480175"/>
                </a:lnTo>
                <a:lnTo>
                  <a:pt x="2832675" y="6480175"/>
                </a:lnTo>
                <a:lnTo>
                  <a:pt x="634548" y="6480175"/>
                </a:lnTo>
                <a:lnTo>
                  <a:pt x="624727" y="6382763"/>
                </a:lnTo>
                <a:cubicBezTo>
                  <a:pt x="565267" y="6092183"/>
                  <a:pt x="308162" y="5873598"/>
                  <a:pt x="4" y="5873598"/>
                </a:cubicBezTo>
                <a:lnTo>
                  <a:pt x="0" y="5873598"/>
                </a:lnTo>
                <a:lnTo>
                  <a:pt x="0" y="5442413"/>
                </a:lnTo>
                <a:lnTo>
                  <a:pt x="0" y="4604547"/>
                </a:lnTo>
                <a:lnTo>
                  <a:pt x="0" y="4232615"/>
                </a:lnTo>
                <a:lnTo>
                  <a:pt x="0" y="2963564"/>
                </a:lnTo>
                <a:lnTo>
                  <a:pt x="0" y="1813019"/>
                </a:lnTo>
                <a:lnTo>
                  <a:pt x="0" y="543968"/>
                </a:lnTo>
                <a:lnTo>
                  <a:pt x="4" y="543968"/>
                </a:lnTo>
                <a:cubicBezTo>
                  <a:pt x="308162" y="543968"/>
                  <a:pt x="565267" y="325383"/>
                  <a:pt x="624727" y="34802"/>
                </a:cubicBezTo>
                <a:close/>
              </a:path>
            </a:pathLst>
          </a:custGeom>
          <a:noFill/>
          <a:ln w="38100" cmpd="sng">
            <a:solidFill>
              <a:srgbClr val="3447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04BD733-555F-284E-21B2-E657EBD67595}"/>
              </a:ext>
            </a:extLst>
          </p:cNvPr>
          <p:cNvGrpSpPr/>
          <p:nvPr/>
        </p:nvGrpSpPr>
        <p:grpSpPr>
          <a:xfrm>
            <a:off x="3161108" y="5441770"/>
            <a:ext cx="6018070" cy="320193"/>
            <a:chOff x="2608890" y="5894793"/>
            <a:chExt cx="6018070" cy="320193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CB90D9F-20AB-913E-0DA0-A4238072ED89}"/>
                </a:ext>
              </a:extLst>
            </p:cNvPr>
            <p:cNvGrpSpPr/>
            <p:nvPr/>
          </p:nvGrpSpPr>
          <p:grpSpPr>
            <a:xfrm>
              <a:off x="2608890" y="5900679"/>
              <a:ext cx="2229895" cy="314307"/>
              <a:chOff x="2608890" y="5900679"/>
              <a:chExt cx="2229895" cy="314307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20F52C5B-CB8F-1DF7-ACDA-546D7EA2DE06}"/>
                  </a:ext>
                </a:extLst>
              </p:cNvPr>
              <p:cNvSpPr txBox="1"/>
              <p:nvPr/>
            </p:nvSpPr>
            <p:spPr>
              <a:xfrm>
                <a:off x="2811657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4474E"/>
                    </a:solidFill>
                    <a:sym typeface="+mn-lt"/>
                  </a:rPr>
                  <a:t>答辩学生：</a:t>
                </a:r>
                <a:r>
                  <a:rPr lang="en-US" altLang="zh-CN" sz="1400" dirty="0">
                    <a:solidFill>
                      <a:srgbClr val="34474E"/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34474E"/>
                  </a:solidFill>
                  <a:sym typeface="+mn-lt"/>
                </a:endParaRPr>
              </a:p>
            </p:txBody>
          </p:sp>
          <p:sp>
            <p:nvSpPr>
              <p:cNvPr id="29" name="graduate_57239">
                <a:extLst>
                  <a:ext uri="{FF2B5EF4-FFF2-40B4-BE49-F238E27FC236}">
                    <a16:creationId xmlns:a16="http://schemas.microsoft.com/office/drawing/2014/main" id="{7035273F-9396-02E7-3AD9-0ECFB48251DA}"/>
                  </a:ext>
                </a:extLst>
              </p:cNvPr>
              <p:cNvSpPr/>
              <p:nvPr/>
            </p:nvSpPr>
            <p:spPr>
              <a:xfrm>
                <a:off x="2608890" y="5900679"/>
                <a:ext cx="211529" cy="307777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rgbClr val="34474E"/>
                  </a:solidFill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6A3F4A53-9C4C-EA8D-4594-73A7D190A09C}"/>
                </a:ext>
              </a:extLst>
            </p:cNvPr>
            <p:cNvGrpSpPr/>
            <p:nvPr/>
          </p:nvGrpSpPr>
          <p:grpSpPr>
            <a:xfrm>
              <a:off x="4694640" y="5897744"/>
              <a:ext cx="2205242" cy="317242"/>
              <a:chOff x="4759954" y="5897744"/>
              <a:chExt cx="2205242" cy="317242"/>
            </a:xfrm>
          </p:grpSpPr>
          <p:sp>
            <p:nvSpPr>
              <p:cNvPr id="26" name="university-teacher_65684">
                <a:extLst>
                  <a:ext uri="{FF2B5EF4-FFF2-40B4-BE49-F238E27FC236}">
                    <a16:creationId xmlns:a16="http://schemas.microsoft.com/office/drawing/2014/main" id="{E7F2A74B-C217-1E30-5674-CF715CB168DD}"/>
                  </a:ext>
                </a:extLst>
              </p:cNvPr>
              <p:cNvSpPr/>
              <p:nvPr/>
            </p:nvSpPr>
            <p:spPr>
              <a:xfrm>
                <a:off x="4759954" y="5897744"/>
                <a:ext cx="138508" cy="307777"/>
              </a:xfrm>
              <a:custGeom>
                <a:avLst/>
                <a:gdLst>
                  <a:gd name="T0" fmla="*/ 215 w 257"/>
                  <a:gd name="T1" fmla="*/ 163 h 572"/>
                  <a:gd name="T2" fmla="*/ 201 w 257"/>
                  <a:gd name="T3" fmla="*/ 163 h 572"/>
                  <a:gd name="T4" fmla="*/ 226 w 257"/>
                  <a:gd name="T5" fmla="*/ 97 h 572"/>
                  <a:gd name="T6" fmla="*/ 129 w 257"/>
                  <a:gd name="T7" fmla="*/ 0 h 572"/>
                  <a:gd name="T8" fmla="*/ 31 w 257"/>
                  <a:gd name="T9" fmla="*/ 97 h 572"/>
                  <a:gd name="T10" fmla="*/ 56 w 257"/>
                  <a:gd name="T11" fmla="*/ 163 h 572"/>
                  <a:gd name="T12" fmla="*/ 42 w 257"/>
                  <a:gd name="T13" fmla="*/ 163 h 572"/>
                  <a:gd name="T14" fmla="*/ 0 w 257"/>
                  <a:gd name="T15" fmla="*/ 205 h 572"/>
                  <a:gd name="T16" fmla="*/ 0 w 257"/>
                  <a:gd name="T17" fmla="*/ 323 h 572"/>
                  <a:gd name="T18" fmla="*/ 39 w 257"/>
                  <a:gd name="T19" fmla="*/ 365 h 572"/>
                  <a:gd name="T20" fmla="*/ 39 w 257"/>
                  <a:gd name="T21" fmla="*/ 522 h 572"/>
                  <a:gd name="T22" fmla="*/ 89 w 257"/>
                  <a:gd name="T23" fmla="*/ 572 h 572"/>
                  <a:gd name="T24" fmla="*/ 128 w 257"/>
                  <a:gd name="T25" fmla="*/ 554 h 572"/>
                  <a:gd name="T26" fmla="*/ 167 w 257"/>
                  <a:gd name="T27" fmla="*/ 572 h 572"/>
                  <a:gd name="T28" fmla="*/ 218 w 257"/>
                  <a:gd name="T29" fmla="*/ 522 h 572"/>
                  <a:gd name="T30" fmla="*/ 218 w 257"/>
                  <a:gd name="T31" fmla="*/ 365 h 572"/>
                  <a:gd name="T32" fmla="*/ 257 w 257"/>
                  <a:gd name="T33" fmla="*/ 323 h 572"/>
                  <a:gd name="T34" fmla="*/ 257 w 257"/>
                  <a:gd name="T35" fmla="*/ 205 h 572"/>
                  <a:gd name="T36" fmla="*/ 215 w 257"/>
                  <a:gd name="T37" fmla="*/ 163 h 572"/>
                  <a:gd name="T38" fmla="*/ 160 w 257"/>
                  <a:gd name="T39" fmla="*/ 289 h 572"/>
                  <a:gd name="T40" fmla="*/ 133 w 257"/>
                  <a:gd name="T41" fmla="*/ 316 h 572"/>
                  <a:gd name="T42" fmla="*/ 128 w 257"/>
                  <a:gd name="T43" fmla="*/ 318 h 572"/>
                  <a:gd name="T44" fmla="*/ 124 w 257"/>
                  <a:gd name="T45" fmla="*/ 316 h 572"/>
                  <a:gd name="T46" fmla="*/ 96 w 257"/>
                  <a:gd name="T47" fmla="*/ 289 h 572"/>
                  <a:gd name="T48" fmla="*/ 95 w 257"/>
                  <a:gd name="T49" fmla="*/ 283 h 572"/>
                  <a:gd name="T50" fmla="*/ 112 w 257"/>
                  <a:gd name="T51" fmla="*/ 213 h 572"/>
                  <a:gd name="T52" fmla="*/ 97 w 257"/>
                  <a:gd name="T53" fmla="*/ 199 h 572"/>
                  <a:gd name="T54" fmla="*/ 96 w 257"/>
                  <a:gd name="T55" fmla="*/ 192 h 572"/>
                  <a:gd name="T56" fmla="*/ 101 w 257"/>
                  <a:gd name="T57" fmla="*/ 188 h 572"/>
                  <a:gd name="T58" fmla="*/ 155 w 257"/>
                  <a:gd name="T59" fmla="*/ 188 h 572"/>
                  <a:gd name="T60" fmla="*/ 161 w 257"/>
                  <a:gd name="T61" fmla="*/ 192 h 572"/>
                  <a:gd name="T62" fmla="*/ 159 w 257"/>
                  <a:gd name="T63" fmla="*/ 199 h 572"/>
                  <a:gd name="T64" fmla="*/ 145 w 257"/>
                  <a:gd name="T65" fmla="*/ 213 h 572"/>
                  <a:gd name="T66" fmla="*/ 162 w 257"/>
                  <a:gd name="T67" fmla="*/ 283 h 572"/>
                  <a:gd name="T68" fmla="*/ 160 w 257"/>
                  <a:gd name="T69" fmla="*/ 28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" h="572">
                    <a:moveTo>
                      <a:pt x="215" y="163"/>
                    </a:moveTo>
                    <a:lnTo>
                      <a:pt x="201" y="163"/>
                    </a:lnTo>
                    <a:cubicBezTo>
                      <a:pt x="216" y="145"/>
                      <a:pt x="226" y="123"/>
                      <a:pt x="226" y="97"/>
                    </a:cubicBezTo>
                    <a:cubicBezTo>
                      <a:pt x="226" y="44"/>
                      <a:pt x="182" y="0"/>
                      <a:pt x="129" y="0"/>
                    </a:cubicBezTo>
                    <a:cubicBezTo>
                      <a:pt x="75" y="0"/>
                      <a:pt x="31" y="44"/>
                      <a:pt x="31" y="97"/>
                    </a:cubicBezTo>
                    <a:cubicBezTo>
                      <a:pt x="31" y="123"/>
                      <a:pt x="41" y="145"/>
                      <a:pt x="56" y="163"/>
                    </a:cubicBezTo>
                    <a:lnTo>
                      <a:pt x="42" y="163"/>
                    </a:lnTo>
                    <a:cubicBezTo>
                      <a:pt x="19" y="163"/>
                      <a:pt x="0" y="181"/>
                      <a:pt x="0" y="205"/>
                    </a:cubicBezTo>
                    <a:lnTo>
                      <a:pt x="0" y="323"/>
                    </a:lnTo>
                    <a:cubicBezTo>
                      <a:pt x="0" y="345"/>
                      <a:pt x="17" y="363"/>
                      <a:pt x="39" y="365"/>
                    </a:cubicBezTo>
                    <a:lnTo>
                      <a:pt x="39" y="522"/>
                    </a:lnTo>
                    <a:cubicBezTo>
                      <a:pt x="39" y="550"/>
                      <a:pt x="61" y="572"/>
                      <a:pt x="89" y="572"/>
                    </a:cubicBezTo>
                    <a:cubicBezTo>
                      <a:pt x="105" y="572"/>
                      <a:pt x="119" y="565"/>
                      <a:pt x="128" y="554"/>
                    </a:cubicBezTo>
                    <a:cubicBezTo>
                      <a:pt x="137" y="565"/>
                      <a:pt x="151" y="572"/>
                      <a:pt x="167" y="572"/>
                    </a:cubicBezTo>
                    <a:cubicBezTo>
                      <a:pt x="195" y="572"/>
                      <a:pt x="218" y="550"/>
                      <a:pt x="218" y="522"/>
                    </a:cubicBezTo>
                    <a:lnTo>
                      <a:pt x="218" y="365"/>
                    </a:lnTo>
                    <a:cubicBezTo>
                      <a:pt x="239" y="363"/>
                      <a:pt x="257" y="345"/>
                      <a:pt x="257" y="323"/>
                    </a:cubicBezTo>
                    <a:lnTo>
                      <a:pt x="257" y="205"/>
                    </a:lnTo>
                    <a:cubicBezTo>
                      <a:pt x="257" y="181"/>
                      <a:pt x="238" y="163"/>
                      <a:pt x="215" y="163"/>
                    </a:cubicBezTo>
                    <a:close/>
                    <a:moveTo>
                      <a:pt x="160" y="289"/>
                    </a:moveTo>
                    <a:lnTo>
                      <a:pt x="133" y="316"/>
                    </a:lnTo>
                    <a:cubicBezTo>
                      <a:pt x="131" y="318"/>
                      <a:pt x="130" y="318"/>
                      <a:pt x="128" y="318"/>
                    </a:cubicBezTo>
                    <a:cubicBezTo>
                      <a:pt x="127" y="318"/>
                      <a:pt x="125" y="318"/>
                      <a:pt x="124" y="316"/>
                    </a:cubicBezTo>
                    <a:lnTo>
                      <a:pt x="96" y="289"/>
                    </a:lnTo>
                    <a:cubicBezTo>
                      <a:pt x="95" y="287"/>
                      <a:pt x="94" y="285"/>
                      <a:pt x="95" y="283"/>
                    </a:cubicBezTo>
                    <a:lnTo>
                      <a:pt x="112" y="213"/>
                    </a:lnTo>
                    <a:lnTo>
                      <a:pt x="97" y="199"/>
                    </a:lnTo>
                    <a:cubicBezTo>
                      <a:pt x="95" y="197"/>
                      <a:pt x="95" y="194"/>
                      <a:pt x="96" y="192"/>
                    </a:cubicBezTo>
                    <a:cubicBezTo>
                      <a:pt x="97" y="189"/>
                      <a:pt x="99" y="188"/>
                      <a:pt x="101" y="188"/>
                    </a:cubicBezTo>
                    <a:lnTo>
                      <a:pt x="155" y="188"/>
                    </a:lnTo>
                    <a:cubicBezTo>
                      <a:pt x="157" y="188"/>
                      <a:pt x="160" y="189"/>
                      <a:pt x="161" y="192"/>
                    </a:cubicBezTo>
                    <a:cubicBezTo>
                      <a:pt x="162" y="194"/>
                      <a:pt x="161" y="197"/>
                      <a:pt x="159" y="199"/>
                    </a:cubicBezTo>
                    <a:lnTo>
                      <a:pt x="145" y="213"/>
                    </a:lnTo>
                    <a:lnTo>
                      <a:pt x="162" y="283"/>
                    </a:lnTo>
                    <a:cubicBezTo>
                      <a:pt x="162" y="285"/>
                      <a:pt x="162" y="287"/>
                      <a:pt x="160" y="289"/>
                    </a:cubicBezTo>
                    <a:close/>
                  </a:path>
                </a:pathLst>
              </a:cu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rgbClr val="34474E"/>
                  </a:solidFill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E9F55676-D992-961D-4D39-5B5B7CB09078}"/>
                  </a:ext>
                </a:extLst>
              </p:cNvPr>
              <p:cNvSpPr txBox="1"/>
              <p:nvPr/>
            </p:nvSpPr>
            <p:spPr>
              <a:xfrm>
                <a:off x="4938068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4474E"/>
                    </a:solidFill>
                    <a:sym typeface="+mn-lt"/>
                  </a:rPr>
                  <a:t>指导老师：</a:t>
                </a:r>
                <a:r>
                  <a:rPr lang="en-US" altLang="zh-CN" sz="1400" dirty="0">
                    <a:solidFill>
                      <a:srgbClr val="34474E"/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34474E"/>
                  </a:solidFill>
                  <a:sym typeface="+mn-lt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E82EE11-100C-C290-53AE-A9986CF1D40B}"/>
                </a:ext>
              </a:extLst>
            </p:cNvPr>
            <p:cNvGrpSpPr/>
            <p:nvPr/>
          </p:nvGrpSpPr>
          <p:grpSpPr>
            <a:xfrm>
              <a:off x="6713006" y="5894793"/>
              <a:ext cx="1913954" cy="313663"/>
              <a:chOff x="7007446" y="5894793"/>
              <a:chExt cx="1913954" cy="313663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E371CC8-E7C6-5393-CE04-18F15EC12258}"/>
                  </a:ext>
                </a:extLst>
              </p:cNvPr>
              <p:cNvSpPr txBox="1"/>
              <p:nvPr/>
            </p:nvSpPr>
            <p:spPr>
              <a:xfrm>
                <a:off x="7253195" y="5900679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4474E"/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rgbClr val="34474E"/>
                    </a:solidFill>
                    <a:sym typeface="+mn-lt"/>
                  </a:rPr>
                  <a:t>2024.03.20</a:t>
                </a:r>
                <a:endParaRPr lang="zh-CN" altLang="en-US" sz="1400" dirty="0">
                  <a:solidFill>
                    <a:srgbClr val="34474E"/>
                  </a:solidFill>
                  <a:sym typeface="+mn-lt"/>
                </a:endParaRPr>
              </a:p>
            </p:txBody>
          </p:sp>
          <p:sp>
            <p:nvSpPr>
              <p:cNvPr id="25" name="watch_346578">
                <a:extLst>
                  <a:ext uri="{FF2B5EF4-FFF2-40B4-BE49-F238E27FC236}">
                    <a16:creationId xmlns:a16="http://schemas.microsoft.com/office/drawing/2014/main" id="{CAF561F4-20BE-BF05-3ACB-FD8FED26EA2C}"/>
                  </a:ext>
                </a:extLst>
              </p:cNvPr>
              <p:cNvSpPr/>
              <p:nvPr/>
            </p:nvSpPr>
            <p:spPr>
              <a:xfrm>
                <a:off x="7007446" y="5894793"/>
                <a:ext cx="223172" cy="307777"/>
              </a:xfrm>
              <a:custGeom>
                <a:avLst/>
                <a:gdLst>
                  <a:gd name="connsiteX0" fmla="*/ 102320 w 439481"/>
                  <a:gd name="connsiteY0" fmla="*/ 517598 h 606087"/>
                  <a:gd name="connsiteX1" fmla="*/ 219811 w 439481"/>
                  <a:gd name="connsiteY1" fmla="*/ 547703 h 606087"/>
                  <a:gd name="connsiteX2" fmla="*/ 337303 w 439481"/>
                  <a:gd name="connsiteY2" fmla="*/ 517598 h 606087"/>
                  <a:gd name="connsiteX3" fmla="*/ 337303 w 439481"/>
                  <a:gd name="connsiteY3" fmla="*/ 606087 h 606087"/>
                  <a:gd name="connsiteX4" fmla="*/ 102320 w 439481"/>
                  <a:gd name="connsiteY4" fmla="*/ 606087 h 606087"/>
                  <a:gd name="connsiteX5" fmla="*/ 207075 w 439481"/>
                  <a:gd name="connsiteY5" fmla="*/ 135040 h 606087"/>
                  <a:gd name="connsiteX6" fmla="*/ 207075 w 439481"/>
                  <a:gd name="connsiteY6" fmla="*/ 308224 h 606087"/>
                  <a:gd name="connsiteX7" fmla="*/ 275651 w 439481"/>
                  <a:gd name="connsiteY7" fmla="*/ 376689 h 606087"/>
                  <a:gd name="connsiteX8" fmla="*/ 293565 w 439481"/>
                  <a:gd name="connsiteY8" fmla="*/ 358900 h 606087"/>
                  <a:gd name="connsiteX9" fmla="*/ 232406 w 439481"/>
                  <a:gd name="connsiteY9" fmla="*/ 297838 h 606087"/>
                  <a:gd name="connsiteX10" fmla="*/ 232406 w 439481"/>
                  <a:gd name="connsiteY10" fmla="*/ 135040 h 606087"/>
                  <a:gd name="connsiteX11" fmla="*/ 219789 w 439481"/>
                  <a:gd name="connsiteY11" fmla="*/ 83691 h 606087"/>
                  <a:gd name="connsiteX12" fmla="*/ 439481 w 439481"/>
                  <a:gd name="connsiteY12" fmla="*/ 303031 h 606087"/>
                  <a:gd name="connsiteX13" fmla="*/ 219789 w 439481"/>
                  <a:gd name="connsiteY13" fmla="*/ 522467 h 606087"/>
                  <a:gd name="connsiteX14" fmla="*/ 0 w 439481"/>
                  <a:gd name="connsiteY14" fmla="*/ 303031 h 606087"/>
                  <a:gd name="connsiteX15" fmla="*/ 219789 w 439481"/>
                  <a:gd name="connsiteY15" fmla="*/ 83691 h 606087"/>
                  <a:gd name="connsiteX16" fmla="*/ 102320 w 439481"/>
                  <a:gd name="connsiteY16" fmla="*/ 0 h 606087"/>
                  <a:gd name="connsiteX17" fmla="*/ 337303 w 439481"/>
                  <a:gd name="connsiteY17" fmla="*/ 0 h 606087"/>
                  <a:gd name="connsiteX18" fmla="*/ 337303 w 439481"/>
                  <a:gd name="connsiteY18" fmla="*/ 88489 h 606087"/>
                  <a:gd name="connsiteX19" fmla="*/ 219811 w 439481"/>
                  <a:gd name="connsiteY19" fmla="*/ 58384 h 606087"/>
                  <a:gd name="connsiteX20" fmla="*/ 102320 w 439481"/>
                  <a:gd name="connsiteY20" fmla="*/ 88489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481" h="606087">
                    <a:moveTo>
                      <a:pt x="102320" y="517598"/>
                    </a:moveTo>
                    <a:cubicBezTo>
                      <a:pt x="137182" y="536739"/>
                      <a:pt x="177245" y="547703"/>
                      <a:pt x="219811" y="547703"/>
                    </a:cubicBezTo>
                    <a:cubicBezTo>
                      <a:pt x="262378" y="547703"/>
                      <a:pt x="302344" y="536739"/>
                      <a:pt x="337303" y="517598"/>
                    </a:cubicBezTo>
                    <a:lnTo>
                      <a:pt x="337303" y="606087"/>
                    </a:lnTo>
                    <a:lnTo>
                      <a:pt x="102320" y="606087"/>
                    </a:lnTo>
                    <a:close/>
                    <a:moveTo>
                      <a:pt x="207075" y="135040"/>
                    </a:moveTo>
                    <a:lnTo>
                      <a:pt x="207075" y="308224"/>
                    </a:lnTo>
                    <a:lnTo>
                      <a:pt x="275651" y="376689"/>
                    </a:lnTo>
                    <a:lnTo>
                      <a:pt x="293565" y="358900"/>
                    </a:lnTo>
                    <a:lnTo>
                      <a:pt x="232406" y="297838"/>
                    </a:lnTo>
                    <a:lnTo>
                      <a:pt x="232406" y="135040"/>
                    </a:lnTo>
                    <a:close/>
                    <a:moveTo>
                      <a:pt x="219789" y="83691"/>
                    </a:moveTo>
                    <a:cubicBezTo>
                      <a:pt x="341144" y="83691"/>
                      <a:pt x="439481" y="181870"/>
                      <a:pt x="439481" y="303031"/>
                    </a:cubicBezTo>
                    <a:cubicBezTo>
                      <a:pt x="439481" y="424192"/>
                      <a:pt x="341144" y="522467"/>
                      <a:pt x="219789" y="522467"/>
                    </a:cubicBezTo>
                    <a:cubicBezTo>
                      <a:pt x="98433" y="522467"/>
                      <a:pt x="0" y="424192"/>
                      <a:pt x="0" y="303031"/>
                    </a:cubicBezTo>
                    <a:cubicBezTo>
                      <a:pt x="0" y="181870"/>
                      <a:pt x="98433" y="83691"/>
                      <a:pt x="219789" y="83691"/>
                    </a:cubicBezTo>
                    <a:close/>
                    <a:moveTo>
                      <a:pt x="102320" y="0"/>
                    </a:moveTo>
                    <a:lnTo>
                      <a:pt x="337303" y="0"/>
                    </a:lnTo>
                    <a:lnTo>
                      <a:pt x="337303" y="88489"/>
                    </a:lnTo>
                    <a:cubicBezTo>
                      <a:pt x="302344" y="69348"/>
                      <a:pt x="262378" y="58384"/>
                      <a:pt x="219811" y="58384"/>
                    </a:cubicBezTo>
                    <a:cubicBezTo>
                      <a:pt x="177245" y="58384"/>
                      <a:pt x="137182" y="69348"/>
                      <a:pt x="102320" y="88489"/>
                    </a:cubicBezTo>
                    <a:close/>
                  </a:path>
                </a:pathLst>
              </a:cu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rgbClr val="34474E"/>
                  </a:solidFill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3B77419-2675-8527-51B5-932C200062FA}"/>
              </a:ext>
            </a:extLst>
          </p:cNvPr>
          <p:cNvGrpSpPr/>
          <p:nvPr/>
        </p:nvGrpSpPr>
        <p:grpSpPr>
          <a:xfrm>
            <a:off x="3135086" y="3633882"/>
            <a:ext cx="5921828" cy="609501"/>
            <a:chOff x="3135086" y="3540825"/>
            <a:chExt cx="5921828" cy="609501"/>
          </a:xfrm>
        </p:grpSpPr>
        <p:sp>
          <p:nvSpPr>
            <p:cNvPr id="33" name="缺角矩形 32">
              <a:extLst>
                <a:ext uri="{FF2B5EF4-FFF2-40B4-BE49-F238E27FC236}">
                  <a16:creationId xmlns:a16="http://schemas.microsoft.com/office/drawing/2014/main" id="{C0369A67-29A1-2F1D-0405-4663C08DF808}"/>
                </a:ext>
              </a:extLst>
            </p:cNvPr>
            <p:cNvSpPr/>
            <p:nvPr/>
          </p:nvSpPr>
          <p:spPr>
            <a:xfrm>
              <a:off x="3135086" y="3540825"/>
              <a:ext cx="5921828" cy="609501"/>
            </a:xfrm>
            <a:prstGeom prst="plaque">
              <a:avLst>
                <a:gd name="adj" fmla="val 19048"/>
              </a:avLst>
            </a:pr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8B544A1-CE8D-2322-29CB-992D24A9310F}"/>
                </a:ext>
              </a:extLst>
            </p:cNvPr>
            <p:cNvSpPr txBox="1"/>
            <p:nvPr/>
          </p:nvSpPr>
          <p:spPr>
            <a:xfrm>
              <a:off x="4076739" y="3658508"/>
              <a:ext cx="40385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开题报告论文答辩</a:t>
              </a:r>
              <a:r>
                <a:rPr lang="en-US" altLang="zh-CN" b="1" dirty="0">
                  <a:solidFill>
                    <a:schemeClr val="bg1"/>
                  </a:solidFill>
                </a:rPr>
                <a:t>PPT</a:t>
              </a:r>
              <a:r>
                <a:rPr lang="zh-CN" altLang="en-US" b="1" dirty="0">
                  <a:solidFill>
                    <a:schemeClr val="bg1"/>
                  </a:solidFill>
                </a:rPr>
                <a:t>模板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80D3B20-82E2-ACAF-C171-146145079907}"/>
              </a:ext>
            </a:extLst>
          </p:cNvPr>
          <p:cNvGrpSpPr/>
          <p:nvPr/>
        </p:nvGrpSpPr>
        <p:grpSpPr>
          <a:xfrm>
            <a:off x="4529233" y="237362"/>
            <a:ext cx="3133534" cy="344198"/>
            <a:chOff x="906051" y="465643"/>
            <a:chExt cx="3133534" cy="344198"/>
          </a:xfrm>
        </p:grpSpPr>
        <p:sp>
          <p:nvSpPr>
            <p:cNvPr id="34" name="iconfont-11253-5327384" descr="D:\51PPT模板网\51pptmoban.com\图片.jpg">
              <a:extLst>
                <a:ext uri="{FF2B5EF4-FFF2-40B4-BE49-F238E27FC236}">
                  <a16:creationId xmlns:a16="http://schemas.microsoft.com/office/drawing/2014/main" id="{CF311EEA-677F-A3BB-26F5-C40DCF14DFD2}"/>
                </a:ext>
              </a:extLst>
            </p:cNvPr>
            <p:cNvSpPr/>
            <p:nvPr/>
          </p:nvSpPr>
          <p:spPr>
            <a:xfrm>
              <a:off x="906051" y="465643"/>
              <a:ext cx="516349" cy="344198"/>
            </a:xfrm>
            <a:custGeom>
              <a:avLst/>
              <a:gdLst>
                <a:gd name="T0" fmla="*/ 9997 w 9997"/>
                <a:gd name="T1" fmla="*/ 1668 h 6664"/>
                <a:gd name="T2" fmla="*/ 9902 w 9997"/>
                <a:gd name="T3" fmla="*/ 1803 h 6664"/>
                <a:gd name="T4" fmla="*/ 5041 w 9997"/>
                <a:gd name="T5" fmla="*/ 3331 h 6664"/>
                <a:gd name="T6" fmla="*/ 4997 w 9997"/>
                <a:gd name="T7" fmla="*/ 3336 h 6664"/>
                <a:gd name="T8" fmla="*/ 4953 w 9997"/>
                <a:gd name="T9" fmla="*/ 3331 h 6664"/>
                <a:gd name="T10" fmla="*/ 2123 w 9997"/>
                <a:gd name="T11" fmla="*/ 2436 h 6664"/>
                <a:gd name="T12" fmla="*/ 1816 w 9997"/>
                <a:gd name="T13" fmla="*/ 2919 h 6664"/>
                <a:gd name="T14" fmla="*/ 1668 w 9997"/>
                <a:gd name="T15" fmla="*/ 3694 h 6664"/>
                <a:gd name="T16" fmla="*/ 1941 w 9997"/>
                <a:gd name="T17" fmla="*/ 4167 h 6664"/>
                <a:gd name="T18" fmla="*/ 1690 w 9997"/>
                <a:gd name="T19" fmla="*/ 4631 h 6664"/>
                <a:gd name="T20" fmla="*/ 1941 w 9997"/>
                <a:gd name="T21" fmla="*/ 6509 h 6664"/>
                <a:gd name="T22" fmla="*/ 1906 w 9997"/>
                <a:gd name="T23" fmla="*/ 6617 h 6664"/>
                <a:gd name="T24" fmla="*/ 1802 w 9997"/>
                <a:gd name="T25" fmla="*/ 6664 h 6664"/>
                <a:gd name="T26" fmla="*/ 970 w 9997"/>
                <a:gd name="T27" fmla="*/ 6664 h 6664"/>
                <a:gd name="T28" fmla="*/ 866 w 9997"/>
                <a:gd name="T29" fmla="*/ 6617 h 6664"/>
                <a:gd name="T30" fmla="*/ 831 w 9997"/>
                <a:gd name="T31" fmla="*/ 6509 h 6664"/>
                <a:gd name="T32" fmla="*/ 1085 w 9997"/>
                <a:gd name="T33" fmla="*/ 4630 h 6664"/>
                <a:gd name="T34" fmla="*/ 833 w 9997"/>
                <a:gd name="T35" fmla="*/ 4167 h 6664"/>
                <a:gd name="T36" fmla="*/ 1116 w 9997"/>
                <a:gd name="T37" fmla="*/ 3685 h 6664"/>
                <a:gd name="T38" fmla="*/ 1542 w 9997"/>
                <a:gd name="T39" fmla="*/ 2253 h 6664"/>
                <a:gd name="T40" fmla="*/ 95 w 9997"/>
                <a:gd name="T41" fmla="*/ 1803 h 6664"/>
                <a:gd name="T42" fmla="*/ 0 w 9997"/>
                <a:gd name="T43" fmla="*/ 1668 h 6664"/>
                <a:gd name="T44" fmla="*/ 95 w 9997"/>
                <a:gd name="T45" fmla="*/ 1533 h 6664"/>
                <a:gd name="T46" fmla="*/ 4956 w 9997"/>
                <a:gd name="T47" fmla="*/ 5 h 6664"/>
                <a:gd name="T48" fmla="*/ 5000 w 9997"/>
                <a:gd name="T49" fmla="*/ 0 h 6664"/>
                <a:gd name="T50" fmla="*/ 5043 w 9997"/>
                <a:gd name="T51" fmla="*/ 5 h 6664"/>
                <a:gd name="T52" fmla="*/ 9902 w 9997"/>
                <a:gd name="T53" fmla="*/ 1533 h 6664"/>
                <a:gd name="T54" fmla="*/ 9997 w 9997"/>
                <a:gd name="T55" fmla="*/ 1668 h 6664"/>
                <a:gd name="T56" fmla="*/ 7697 w 9997"/>
                <a:gd name="T57" fmla="*/ 3074 h 6664"/>
                <a:gd name="T58" fmla="*/ 7776 w 9997"/>
                <a:gd name="T59" fmla="*/ 4446 h 6664"/>
                <a:gd name="T60" fmla="*/ 7420 w 9997"/>
                <a:gd name="T61" fmla="*/ 5002 h 6664"/>
                <a:gd name="T62" fmla="*/ 6399 w 9997"/>
                <a:gd name="T63" fmla="*/ 5408 h 6664"/>
                <a:gd name="T64" fmla="*/ 4998 w 9997"/>
                <a:gd name="T65" fmla="*/ 5558 h 6664"/>
                <a:gd name="T66" fmla="*/ 3597 w 9997"/>
                <a:gd name="T67" fmla="*/ 5408 h 6664"/>
                <a:gd name="T68" fmla="*/ 2577 w 9997"/>
                <a:gd name="T69" fmla="*/ 5002 h 6664"/>
                <a:gd name="T70" fmla="*/ 2221 w 9997"/>
                <a:gd name="T71" fmla="*/ 4446 h 6664"/>
                <a:gd name="T72" fmla="*/ 2299 w 9997"/>
                <a:gd name="T73" fmla="*/ 3074 h 6664"/>
                <a:gd name="T74" fmla="*/ 4791 w 9997"/>
                <a:gd name="T75" fmla="*/ 3861 h 6664"/>
                <a:gd name="T76" fmla="*/ 4999 w 9997"/>
                <a:gd name="T77" fmla="*/ 3891 h 6664"/>
                <a:gd name="T78" fmla="*/ 5208 w 9997"/>
                <a:gd name="T79" fmla="*/ 3861 h 6664"/>
                <a:gd name="T80" fmla="*/ 7697 w 9997"/>
                <a:gd name="T81" fmla="*/ 3074 h 6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97" h="6664">
                  <a:moveTo>
                    <a:pt x="9997" y="1668"/>
                  </a:moveTo>
                  <a:cubicBezTo>
                    <a:pt x="9997" y="1734"/>
                    <a:pt x="9966" y="1779"/>
                    <a:pt x="9902" y="1803"/>
                  </a:cubicBezTo>
                  <a:lnTo>
                    <a:pt x="5041" y="3331"/>
                  </a:lnTo>
                  <a:cubicBezTo>
                    <a:pt x="5030" y="3334"/>
                    <a:pt x="5015" y="3336"/>
                    <a:pt x="4997" y="3336"/>
                  </a:cubicBezTo>
                  <a:cubicBezTo>
                    <a:pt x="4980" y="3336"/>
                    <a:pt x="4966" y="3334"/>
                    <a:pt x="4953" y="3331"/>
                  </a:cubicBezTo>
                  <a:lnTo>
                    <a:pt x="2123" y="2436"/>
                  </a:lnTo>
                  <a:cubicBezTo>
                    <a:pt x="2000" y="2534"/>
                    <a:pt x="1896" y="2696"/>
                    <a:pt x="1816" y="2919"/>
                  </a:cubicBezTo>
                  <a:cubicBezTo>
                    <a:pt x="1735" y="3143"/>
                    <a:pt x="1686" y="3402"/>
                    <a:pt x="1668" y="3694"/>
                  </a:cubicBezTo>
                  <a:cubicBezTo>
                    <a:pt x="1851" y="3798"/>
                    <a:pt x="1941" y="3957"/>
                    <a:pt x="1941" y="4167"/>
                  </a:cubicBezTo>
                  <a:cubicBezTo>
                    <a:pt x="1941" y="4367"/>
                    <a:pt x="1857" y="4522"/>
                    <a:pt x="1690" y="4631"/>
                  </a:cubicBezTo>
                  <a:lnTo>
                    <a:pt x="1941" y="6509"/>
                  </a:lnTo>
                  <a:cubicBezTo>
                    <a:pt x="1947" y="6549"/>
                    <a:pt x="1935" y="6586"/>
                    <a:pt x="1906" y="6617"/>
                  </a:cubicBezTo>
                  <a:cubicBezTo>
                    <a:pt x="1879" y="6648"/>
                    <a:pt x="1845" y="6664"/>
                    <a:pt x="1802" y="6664"/>
                  </a:cubicBezTo>
                  <a:lnTo>
                    <a:pt x="970" y="6664"/>
                  </a:lnTo>
                  <a:cubicBezTo>
                    <a:pt x="926" y="6664"/>
                    <a:pt x="891" y="6648"/>
                    <a:pt x="866" y="6617"/>
                  </a:cubicBezTo>
                  <a:cubicBezTo>
                    <a:pt x="837" y="6586"/>
                    <a:pt x="826" y="6549"/>
                    <a:pt x="831" y="6509"/>
                  </a:cubicBezTo>
                  <a:lnTo>
                    <a:pt x="1085" y="4630"/>
                  </a:lnTo>
                  <a:cubicBezTo>
                    <a:pt x="916" y="4521"/>
                    <a:pt x="833" y="4364"/>
                    <a:pt x="833" y="4167"/>
                  </a:cubicBezTo>
                  <a:cubicBezTo>
                    <a:pt x="833" y="3955"/>
                    <a:pt x="927" y="3794"/>
                    <a:pt x="1116" y="3685"/>
                  </a:cubicBezTo>
                  <a:cubicBezTo>
                    <a:pt x="1147" y="3085"/>
                    <a:pt x="1290" y="2609"/>
                    <a:pt x="1542" y="2253"/>
                  </a:cubicBezTo>
                  <a:lnTo>
                    <a:pt x="95" y="1803"/>
                  </a:lnTo>
                  <a:cubicBezTo>
                    <a:pt x="31" y="1779"/>
                    <a:pt x="0" y="1735"/>
                    <a:pt x="0" y="1668"/>
                  </a:cubicBezTo>
                  <a:cubicBezTo>
                    <a:pt x="0" y="1602"/>
                    <a:pt x="31" y="1557"/>
                    <a:pt x="95" y="1533"/>
                  </a:cubicBezTo>
                  <a:lnTo>
                    <a:pt x="4956" y="5"/>
                  </a:lnTo>
                  <a:cubicBezTo>
                    <a:pt x="4967" y="2"/>
                    <a:pt x="4982" y="0"/>
                    <a:pt x="5000" y="0"/>
                  </a:cubicBezTo>
                  <a:cubicBezTo>
                    <a:pt x="5017" y="0"/>
                    <a:pt x="5031" y="2"/>
                    <a:pt x="5043" y="5"/>
                  </a:cubicBezTo>
                  <a:lnTo>
                    <a:pt x="9902" y="1533"/>
                  </a:lnTo>
                  <a:cubicBezTo>
                    <a:pt x="9966" y="1557"/>
                    <a:pt x="9997" y="1602"/>
                    <a:pt x="9997" y="1668"/>
                  </a:cubicBezTo>
                  <a:close/>
                  <a:moveTo>
                    <a:pt x="7697" y="3074"/>
                  </a:moveTo>
                  <a:lnTo>
                    <a:pt x="7776" y="4446"/>
                  </a:lnTo>
                  <a:cubicBezTo>
                    <a:pt x="7787" y="4646"/>
                    <a:pt x="7670" y="4830"/>
                    <a:pt x="7420" y="5002"/>
                  </a:cubicBezTo>
                  <a:cubicBezTo>
                    <a:pt x="7170" y="5172"/>
                    <a:pt x="6831" y="5307"/>
                    <a:pt x="6399" y="5408"/>
                  </a:cubicBezTo>
                  <a:cubicBezTo>
                    <a:pt x="5968" y="5508"/>
                    <a:pt x="5502" y="5558"/>
                    <a:pt x="4998" y="5558"/>
                  </a:cubicBezTo>
                  <a:cubicBezTo>
                    <a:pt x="4494" y="5558"/>
                    <a:pt x="4027" y="5508"/>
                    <a:pt x="3597" y="5408"/>
                  </a:cubicBezTo>
                  <a:cubicBezTo>
                    <a:pt x="3166" y="5308"/>
                    <a:pt x="2827" y="5174"/>
                    <a:pt x="2577" y="5002"/>
                  </a:cubicBezTo>
                  <a:cubicBezTo>
                    <a:pt x="2327" y="4832"/>
                    <a:pt x="2209" y="4646"/>
                    <a:pt x="2221" y="4446"/>
                  </a:cubicBezTo>
                  <a:lnTo>
                    <a:pt x="2299" y="3074"/>
                  </a:lnTo>
                  <a:lnTo>
                    <a:pt x="4791" y="3861"/>
                  </a:lnTo>
                  <a:cubicBezTo>
                    <a:pt x="4854" y="3882"/>
                    <a:pt x="4924" y="3891"/>
                    <a:pt x="4999" y="3891"/>
                  </a:cubicBezTo>
                  <a:cubicBezTo>
                    <a:pt x="5075" y="3891"/>
                    <a:pt x="5144" y="3882"/>
                    <a:pt x="5208" y="3861"/>
                  </a:cubicBezTo>
                  <a:lnTo>
                    <a:pt x="7697" y="3074"/>
                  </a:lnTo>
                  <a:close/>
                </a:path>
              </a:pathLst>
            </a:cu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25260E3-8180-7619-B26F-2EB9B16F3961}"/>
                </a:ext>
              </a:extLst>
            </p:cNvPr>
            <p:cNvSpPr txBox="1"/>
            <p:nvPr/>
          </p:nvSpPr>
          <p:spPr>
            <a:xfrm>
              <a:off x="1450415" y="468465"/>
              <a:ext cx="25891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/>
                <a:t>xx</a:t>
              </a:r>
              <a:r>
                <a:rPr lang="zh-CN" altLang="en-US" sz="1600" b="1" dirty="0"/>
                <a:t>大学国际商学院</a:t>
              </a:r>
              <a:r>
                <a:rPr lang="en-US" altLang="zh-CN" sz="1600" b="1" dirty="0"/>
                <a:t>xx</a:t>
              </a:r>
              <a:r>
                <a:rPr lang="zh-CN" altLang="en-US" sz="1600" b="1" dirty="0"/>
                <a:t>级</a:t>
              </a:r>
              <a:r>
                <a:rPr lang="en-US" altLang="zh-CN" sz="1600" b="1" dirty="0"/>
                <a:t>xx</a:t>
              </a:r>
              <a:r>
                <a:rPr lang="zh-CN" altLang="en-US" sz="1600" b="1" dirty="0"/>
                <a:t>班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3388B141-1524-3B77-2BF1-B420E19377DD}"/>
              </a:ext>
            </a:extLst>
          </p:cNvPr>
          <p:cNvSpPr txBox="1"/>
          <p:nvPr/>
        </p:nvSpPr>
        <p:spPr>
          <a:xfrm>
            <a:off x="3048000" y="4362051"/>
            <a:ext cx="60960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Your content to play here, or through paste in this box, and select only the text. Your content to play here</a:t>
            </a: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5A7200DB-38CA-0276-1744-F42AED4199A4}"/>
              </a:ext>
            </a:extLst>
          </p:cNvPr>
          <p:cNvSpPr/>
          <p:nvPr/>
        </p:nvSpPr>
        <p:spPr>
          <a:xfrm>
            <a:off x="0" y="-533400"/>
            <a:ext cx="292100" cy="292100"/>
          </a:xfrm>
          <a:prstGeom prst="ellipse">
            <a:avLst/>
          </a:prstGeom>
          <a:solidFill>
            <a:srgbClr val="34474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1D8AF23E-EEC6-267A-6BA8-7A4C865A360A}"/>
              </a:ext>
            </a:extLst>
          </p:cNvPr>
          <p:cNvSpPr/>
          <p:nvPr/>
        </p:nvSpPr>
        <p:spPr>
          <a:xfrm>
            <a:off x="508000" y="-533400"/>
            <a:ext cx="292100" cy="292100"/>
          </a:xfrm>
          <a:prstGeom prst="ellipse">
            <a:avLst/>
          </a:prstGeom>
          <a:solidFill>
            <a:srgbClr val="E3555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894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203D79-67BD-F079-1524-032D933EB774}"/>
              </a:ext>
            </a:extLst>
          </p:cNvPr>
          <p:cNvGrpSpPr/>
          <p:nvPr/>
        </p:nvGrpSpPr>
        <p:grpSpPr>
          <a:xfrm>
            <a:off x="4744143" y="63291"/>
            <a:ext cx="2703713" cy="584775"/>
            <a:chOff x="4545751" y="256097"/>
            <a:chExt cx="2703713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C1E6824-DC00-64DD-C9CC-8D78C94668F6}"/>
                </a:ext>
              </a:extLst>
            </p:cNvPr>
            <p:cNvSpPr txBox="1"/>
            <p:nvPr/>
          </p:nvSpPr>
          <p:spPr>
            <a:xfrm>
              <a:off x="5402457" y="343974"/>
              <a:ext cx="1847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研究思路与方法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D150E4F-C4A3-05D8-CDDB-A3AC02439B01}"/>
                </a:ext>
              </a:extLst>
            </p:cNvPr>
            <p:cNvSpPr txBox="1"/>
            <p:nvPr/>
          </p:nvSpPr>
          <p:spPr>
            <a:xfrm>
              <a:off x="4545751" y="256097"/>
              <a:ext cx="7008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pic>
        <p:nvPicPr>
          <p:cNvPr id="2" name="图片 1" descr="D:\51PPT模板网\51pptmoban.com\图片.jpg">
            <a:extLst>
              <a:ext uri="{FF2B5EF4-FFF2-40B4-BE49-F238E27FC236}">
                <a16:creationId xmlns:a16="http://schemas.microsoft.com/office/drawing/2014/main" id="{F2EBDDDA-5919-F550-2C4D-CCE6D0CE2B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6" y="1244600"/>
            <a:ext cx="5829446" cy="454633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1A8EDC1-174E-B9D7-75E1-C8B60C1B244F}"/>
              </a:ext>
            </a:extLst>
          </p:cNvPr>
          <p:cNvSpPr/>
          <p:nvPr/>
        </p:nvSpPr>
        <p:spPr>
          <a:xfrm>
            <a:off x="6839023" y="3619234"/>
            <a:ext cx="2171700" cy="2171700"/>
          </a:xfrm>
          <a:prstGeom prst="rect">
            <a:avLst/>
          </a:prstGeom>
          <a:solidFill>
            <a:schemeClr val="bg1">
              <a:alpha val="60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" name="iconfont-1187-868319">
            <a:extLst>
              <a:ext uri="{FF2B5EF4-FFF2-40B4-BE49-F238E27FC236}">
                <a16:creationId xmlns:a16="http://schemas.microsoft.com/office/drawing/2014/main" id="{9D9DB4CF-7250-C9C6-531F-377DAF3031C5}"/>
              </a:ext>
            </a:extLst>
          </p:cNvPr>
          <p:cNvSpPr>
            <a:spLocks noChangeAspect="1"/>
          </p:cNvSpPr>
          <p:nvPr/>
        </p:nvSpPr>
        <p:spPr bwMode="auto">
          <a:xfrm>
            <a:off x="7620146" y="4400611"/>
            <a:ext cx="609454" cy="608946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rgbClr val="E35551"/>
          </a:solidFill>
          <a:ln>
            <a:noFill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D0FBA6F-F308-DC42-983B-1C7E94DEC562}"/>
              </a:ext>
            </a:extLst>
          </p:cNvPr>
          <p:cNvSpPr/>
          <p:nvPr/>
        </p:nvSpPr>
        <p:spPr>
          <a:xfrm>
            <a:off x="9324975" y="1244600"/>
            <a:ext cx="2171700" cy="2171700"/>
          </a:xfrm>
          <a:prstGeom prst="rect">
            <a:avLst/>
          </a:prstGeom>
          <a:solidFill>
            <a:schemeClr val="bg1">
              <a:alpha val="60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" name="iconfont-11920-5700803" descr="D:\51PPT模板网\51pptmoban.com\图片.jpg">
            <a:extLst>
              <a:ext uri="{FF2B5EF4-FFF2-40B4-BE49-F238E27FC236}">
                <a16:creationId xmlns:a16="http://schemas.microsoft.com/office/drawing/2014/main" id="{71F26A7C-9D75-C465-6BCB-BC922753A7E4}"/>
              </a:ext>
            </a:extLst>
          </p:cNvPr>
          <p:cNvSpPr>
            <a:spLocks noChangeAspect="1"/>
          </p:cNvSpPr>
          <p:nvPr/>
        </p:nvSpPr>
        <p:spPr bwMode="auto">
          <a:xfrm>
            <a:off x="10106098" y="2025723"/>
            <a:ext cx="609454" cy="609454"/>
          </a:xfrm>
          <a:custGeom>
            <a:avLst/>
            <a:gdLst>
              <a:gd name="T0" fmla="*/ 0 w 11200"/>
              <a:gd name="T1" fmla="*/ 0 h 11200"/>
              <a:gd name="T2" fmla="*/ 4800 w 11200"/>
              <a:gd name="T3" fmla="*/ 0 h 11200"/>
              <a:gd name="T4" fmla="*/ 4800 w 11200"/>
              <a:gd name="T5" fmla="*/ 4800 h 11200"/>
              <a:gd name="T6" fmla="*/ 0 w 11200"/>
              <a:gd name="T7" fmla="*/ 4800 h 11200"/>
              <a:gd name="T8" fmla="*/ 0 w 11200"/>
              <a:gd name="T9" fmla="*/ 0 h 11200"/>
              <a:gd name="T10" fmla="*/ 0 w 11200"/>
              <a:gd name="T11" fmla="*/ 6400 h 11200"/>
              <a:gd name="T12" fmla="*/ 4800 w 11200"/>
              <a:gd name="T13" fmla="*/ 6400 h 11200"/>
              <a:gd name="T14" fmla="*/ 4800 w 11200"/>
              <a:gd name="T15" fmla="*/ 11200 h 11200"/>
              <a:gd name="T16" fmla="*/ 0 w 11200"/>
              <a:gd name="T17" fmla="*/ 11200 h 11200"/>
              <a:gd name="T18" fmla="*/ 0 w 11200"/>
              <a:gd name="T19" fmla="*/ 6400 h 11200"/>
              <a:gd name="T20" fmla="*/ 6400 w 11200"/>
              <a:gd name="T21" fmla="*/ 6400 h 11200"/>
              <a:gd name="T22" fmla="*/ 11200 w 11200"/>
              <a:gd name="T23" fmla="*/ 6400 h 11200"/>
              <a:gd name="T24" fmla="*/ 11200 w 11200"/>
              <a:gd name="T25" fmla="*/ 11200 h 11200"/>
              <a:gd name="T26" fmla="*/ 6400 w 11200"/>
              <a:gd name="T27" fmla="*/ 11200 h 11200"/>
              <a:gd name="T28" fmla="*/ 6400 w 11200"/>
              <a:gd name="T29" fmla="*/ 6400 h 11200"/>
              <a:gd name="T30" fmla="*/ 8800 w 11200"/>
              <a:gd name="T31" fmla="*/ 4800 h 11200"/>
              <a:gd name="T32" fmla="*/ 11200 w 11200"/>
              <a:gd name="T33" fmla="*/ 2400 h 11200"/>
              <a:gd name="T34" fmla="*/ 8800 w 11200"/>
              <a:gd name="T35" fmla="*/ 0 h 11200"/>
              <a:gd name="T36" fmla="*/ 6400 w 11200"/>
              <a:gd name="T37" fmla="*/ 2400 h 11200"/>
              <a:gd name="T38" fmla="*/ 8800 w 11200"/>
              <a:gd name="T39" fmla="*/ 4800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200" h="11200">
                <a:moveTo>
                  <a:pt x="0" y="0"/>
                </a:moveTo>
                <a:lnTo>
                  <a:pt x="4800" y="0"/>
                </a:lnTo>
                <a:lnTo>
                  <a:pt x="4800" y="4800"/>
                </a:lnTo>
                <a:lnTo>
                  <a:pt x="0" y="4800"/>
                </a:lnTo>
                <a:lnTo>
                  <a:pt x="0" y="0"/>
                </a:lnTo>
                <a:close/>
                <a:moveTo>
                  <a:pt x="0" y="6400"/>
                </a:moveTo>
                <a:lnTo>
                  <a:pt x="4800" y="6400"/>
                </a:lnTo>
                <a:lnTo>
                  <a:pt x="4800" y="11200"/>
                </a:lnTo>
                <a:lnTo>
                  <a:pt x="0" y="11200"/>
                </a:lnTo>
                <a:lnTo>
                  <a:pt x="0" y="6400"/>
                </a:lnTo>
                <a:close/>
                <a:moveTo>
                  <a:pt x="6400" y="6400"/>
                </a:moveTo>
                <a:lnTo>
                  <a:pt x="11200" y="6400"/>
                </a:lnTo>
                <a:lnTo>
                  <a:pt x="11200" y="11200"/>
                </a:lnTo>
                <a:lnTo>
                  <a:pt x="6400" y="11200"/>
                </a:lnTo>
                <a:lnTo>
                  <a:pt x="6400" y="6400"/>
                </a:lnTo>
                <a:close/>
                <a:moveTo>
                  <a:pt x="8800" y="4800"/>
                </a:moveTo>
                <a:cubicBezTo>
                  <a:pt x="10125" y="4800"/>
                  <a:pt x="11200" y="3725"/>
                  <a:pt x="11200" y="2400"/>
                </a:cubicBezTo>
                <a:cubicBezTo>
                  <a:pt x="11200" y="1075"/>
                  <a:pt x="10125" y="0"/>
                  <a:pt x="8800" y="0"/>
                </a:cubicBezTo>
                <a:cubicBezTo>
                  <a:pt x="7475" y="0"/>
                  <a:pt x="6400" y="1075"/>
                  <a:pt x="6400" y="2400"/>
                </a:cubicBezTo>
                <a:cubicBezTo>
                  <a:pt x="6400" y="3725"/>
                  <a:pt x="7475" y="4800"/>
                  <a:pt x="8800" y="4800"/>
                </a:cubicBezTo>
                <a:close/>
              </a:path>
            </a:pathLst>
          </a:custGeom>
          <a:solidFill>
            <a:srgbClr val="34474E"/>
          </a:solidFill>
          <a:ln>
            <a:noFill/>
          </a:ln>
        </p:spPr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0D9B526-272D-0696-2930-2733E0CC8971}"/>
              </a:ext>
            </a:extLst>
          </p:cNvPr>
          <p:cNvSpPr/>
          <p:nvPr/>
        </p:nvSpPr>
        <p:spPr>
          <a:xfrm>
            <a:off x="6839023" y="1244600"/>
            <a:ext cx="2171700" cy="2171700"/>
          </a:xfrm>
          <a:prstGeom prst="rect">
            <a:avLst/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9BB7699-3010-D982-607A-7E773992DB4C}"/>
              </a:ext>
            </a:extLst>
          </p:cNvPr>
          <p:cNvSpPr/>
          <p:nvPr/>
        </p:nvSpPr>
        <p:spPr>
          <a:xfrm>
            <a:off x="9324975" y="3619234"/>
            <a:ext cx="2171700" cy="2171700"/>
          </a:xfrm>
          <a:prstGeom prst="rect">
            <a:avLst/>
          </a:prstGeom>
          <a:solidFill>
            <a:srgbClr val="E35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E4BB167-E935-96B1-D461-9F3D259C1EF9}"/>
              </a:ext>
            </a:extLst>
          </p:cNvPr>
          <p:cNvGrpSpPr/>
          <p:nvPr/>
        </p:nvGrpSpPr>
        <p:grpSpPr>
          <a:xfrm>
            <a:off x="7112416" y="1664114"/>
            <a:ext cx="1624914" cy="1332672"/>
            <a:chOff x="588926" y="1852049"/>
            <a:chExt cx="1624914" cy="133267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E23FB1A-963A-F704-1969-2C167CC985F6}"/>
                </a:ext>
              </a:extLst>
            </p:cNvPr>
            <p:cNvSpPr txBox="1"/>
            <p:nvPr/>
          </p:nvSpPr>
          <p:spPr>
            <a:xfrm>
              <a:off x="588926" y="2190603"/>
              <a:ext cx="16249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061C6DA-CE9F-CA46-AB7F-73219B0862C5}"/>
                </a:ext>
              </a:extLst>
            </p:cNvPr>
            <p:cNvSpPr txBox="1"/>
            <p:nvPr/>
          </p:nvSpPr>
          <p:spPr>
            <a:xfrm>
              <a:off x="639828" y="1852049"/>
              <a:ext cx="15231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CE90DB8-E096-9A81-3B27-48C46D3AB4A2}"/>
              </a:ext>
            </a:extLst>
          </p:cNvPr>
          <p:cNvGrpSpPr/>
          <p:nvPr/>
        </p:nvGrpSpPr>
        <p:grpSpPr>
          <a:xfrm>
            <a:off x="9598368" y="4038748"/>
            <a:ext cx="1624914" cy="1332672"/>
            <a:chOff x="588926" y="1852049"/>
            <a:chExt cx="1624914" cy="133267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DDA6256-911F-1063-8911-5DBC8E3B9531}"/>
                </a:ext>
              </a:extLst>
            </p:cNvPr>
            <p:cNvSpPr txBox="1"/>
            <p:nvPr/>
          </p:nvSpPr>
          <p:spPr>
            <a:xfrm>
              <a:off x="588926" y="2190603"/>
              <a:ext cx="16249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1E2494B-63C2-9268-0119-EE869F9F49C1}"/>
                </a:ext>
              </a:extLst>
            </p:cNvPr>
            <p:cNvSpPr txBox="1"/>
            <p:nvPr/>
          </p:nvSpPr>
          <p:spPr>
            <a:xfrm>
              <a:off x="639828" y="1852049"/>
              <a:ext cx="15231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394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203D79-67BD-F079-1524-032D933EB774}"/>
              </a:ext>
            </a:extLst>
          </p:cNvPr>
          <p:cNvGrpSpPr/>
          <p:nvPr/>
        </p:nvGrpSpPr>
        <p:grpSpPr>
          <a:xfrm>
            <a:off x="4744143" y="63291"/>
            <a:ext cx="2703713" cy="584775"/>
            <a:chOff x="4545751" y="256097"/>
            <a:chExt cx="2703713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C1E6824-DC00-64DD-C9CC-8D78C94668F6}"/>
                </a:ext>
              </a:extLst>
            </p:cNvPr>
            <p:cNvSpPr txBox="1"/>
            <p:nvPr/>
          </p:nvSpPr>
          <p:spPr>
            <a:xfrm>
              <a:off x="5402457" y="343974"/>
              <a:ext cx="1847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研究思路与方法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D150E4F-C4A3-05D8-CDDB-A3AC02439B01}"/>
                </a:ext>
              </a:extLst>
            </p:cNvPr>
            <p:cNvSpPr txBox="1"/>
            <p:nvPr/>
          </p:nvSpPr>
          <p:spPr>
            <a:xfrm>
              <a:off x="4545751" y="256097"/>
              <a:ext cx="7008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sp>
        <p:nvSpPr>
          <p:cNvPr id="18" name="任意多边形 17"/>
          <p:cNvSpPr/>
          <p:nvPr/>
        </p:nvSpPr>
        <p:spPr>
          <a:xfrm rot="18900000">
            <a:off x="1525450" y="1586966"/>
            <a:ext cx="2424910" cy="2424910"/>
          </a:xfrm>
          <a:custGeom>
            <a:avLst/>
            <a:gdLst>
              <a:gd name="connsiteX0" fmla="*/ 2424910 w 2424910"/>
              <a:gd name="connsiteY0" fmla="*/ 0 h 2424910"/>
              <a:gd name="connsiteX1" fmla="*/ 2424910 w 2424910"/>
              <a:gd name="connsiteY1" fmla="*/ 2122630 h 2424910"/>
              <a:gd name="connsiteX2" fmla="*/ 2384500 w 2424910"/>
              <a:gd name="connsiteY2" fmla="*/ 2122630 h 2424910"/>
              <a:gd name="connsiteX3" fmla="*/ 2384500 w 2424910"/>
              <a:gd name="connsiteY3" fmla="*/ 40409 h 2424910"/>
              <a:gd name="connsiteX4" fmla="*/ 40408 w 2424910"/>
              <a:gd name="connsiteY4" fmla="*/ 40409 h 2424910"/>
              <a:gd name="connsiteX5" fmla="*/ 40407 w 2424910"/>
              <a:gd name="connsiteY5" fmla="*/ 2384501 h 2424910"/>
              <a:gd name="connsiteX6" fmla="*/ 40409 w 2424910"/>
              <a:gd name="connsiteY6" fmla="*/ 2384501 h 2424910"/>
              <a:gd name="connsiteX7" fmla="*/ 0 w 2424910"/>
              <a:gd name="connsiteY7" fmla="*/ 2424910 h 2424910"/>
              <a:gd name="connsiteX8" fmla="*/ 0 w 2424910"/>
              <a:gd name="connsiteY8" fmla="*/ 0 h 242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24910" h="2424910">
                <a:moveTo>
                  <a:pt x="2424910" y="0"/>
                </a:moveTo>
                <a:lnTo>
                  <a:pt x="2424910" y="2122630"/>
                </a:lnTo>
                <a:lnTo>
                  <a:pt x="2384500" y="2122630"/>
                </a:lnTo>
                <a:lnTo>
                  <a:pt x="2384500" y="40409"/>
                </a:lnTo>
                <a:lnTo>
                  <a:pt x="40408" y="40409"/>
                </a:lnTo>
                <a:lnTo>
                  <a:pt x="40407" y="2384501"/>
                </a:lnTo>
                <a:lnTo>
                  <a:pt x="40409" y="2384501"/>
                </a:lnTo>
                <a:lnTo>
                  <a:pt x="0" y="242491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 rot="18900000">
            <a:off x="2757965" y="2473178"/>
            <a:ext cx="4809170" cy="2129584"/>
          </a:xfrm>
          <a:custGeom>
            <a:avLst/>
            <a:gdLst>
              <a:gd name="connsiteX0" fmla="*/ 4809170 w 4809170"/>
              <a:gd name="connsiteY0" fmla="*/ 1425 h 2129584"/>
              <a:gd name="connsiteX1" fmla="*/ 4809169 w 4809170"/>
              <a:gd name="connsiteY1" fmla="*/ 2129584 h 2129584"/>
              <a:gd name="connsiteX2" fmla="*/ 4768760 w 4809170"/>
              <a:gd name="connsiteY2" fmla="*/ 2129583 h 2129584"/>
              <a:gd name="connsiteX3" fmla="*/ 4768759 w 4809170"/>
              <a:gd name="connsiteY3" fmla="*/ 41833 h 2129584"/>
              <a:gd name="connsiteX4" fmla="*/ 2599610 w 4809170"/>
              <a:gd name="connsiteY4" fmla="*/ 41834 h 2129584"/>
              <a:gd name="connsiteX5" fmla="*/ 2599610 w 4809170"/>
              <a:gd name="connsiteY5" fmla="*/ 41656 h 2129584"/>
              <a:gd name="connsiteX6" fmla="*/ 2197178 w 4809170"/>
              <a:gd name="connsiteY6" fmla="*/ 41656 h 2129584"/>
              <a:gd name="connsiteX7" fmla="*/ 2197178 w 4809170"/>
              <a:gd name="connsiteY7" fmla="*/ 42075 h 2129584"/>
              <a:gd name="connsiteX8" fmla="*/ 0 w 4809170"/>
              <a:gd name="connsiteY8" fmla="*/ 42075 h 2129584"/>
              <a:gd name="connsiteX9" fmla="*/ 0 w 4809170"/>
              <a:gd name="connsiteY9" fmla="*/ 40407 h 2129584"/>
              <a:gd name="connsiteX10" fmla="*/ 40407 w 4809170"/>
              <a:gd name="connsiteY10" fmla="*/ 0 h 2129584"/>
              <a:gd name="connsiteX11" fmla="*/ 40407 w 4809170"/>
              <a:gd name="connsiteY11" fmla="*/ 1666 h 2129584"/>
              <a:gd name="connsiteX12" fmla="*/ 2229516 w 4809170"/>
              <a:gd name="connsiteY12" fmla="*/ 1666 h 2129584"/>
              <a:gd name="connsiteX13" fmla="*/ 2229516 w 4809170"/>
              <a:gd name="connsiteY13" fmla="*/ 2420 h 2129584"/>
              <a:gd name="connsiteX14" fmla="*/ 2562891 w 4809170"/>
              <a:gd name="connsiteY14" fmla="*/ 2420 h 2129584"/>
              <a:gd name="connsiteX15" fmla="*/ 2562891 w 4809170"/>
              <a:gd name="connsiteY15" fmla="*/ 1425 h 2129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09170" h="2129584">
                <a:moveTo>
                  <a:pt x="4809170" y="1425"/>
                </a:moveTo>
                <a:lnTo>
                  <a:pt x="4809169" y="2129584"/>
                </a:lnTo>
                <a:lnTo>
                  <a:pt x="4768760" y="2129583"/>
                </a:lnTo>
                <a:lnTo>
                  <a:pt x="4768759" y="41833"/>
                </a:lnTo>
                <a:lnTo>
                  <a:pt x="2599610" y="41834"/>
                </a:lnTo>
                <a:lnTo>
                  <a:pt x="2599610" y="41656"/>
                </a:lnTo>
                <a:lnTo>
                  <a:pt x="2197178" y="41656"/>
                </a:lnTo>
                <a:lnTo>
                  <a:pt x="2197178" y="42075"/>
                </a:lnTo>
                <a:lnTo>
                  <a:pt x="0" y="42075"/>
                </a:lnTo>
                <a:lnTo>
                  <a:pt x="0" y="40407"/>
                </a:lnTo>
                <a:lnTo>
                  <a:pt x="40407" y="0"/>
                </a:lnTo>
                <a:lnTo>
                  <a:pt x="40407" y="1666"/>
                </a:lnTo>
                <a:lnTo>
                  <a:pt x="2229516" y="1666"/>
                </a:lnTo>
                <a:lnTo>
                  <a:pt x="2229516" y="2420"/>
                </a:lnTo>
                <a:lnTo>
                  <a:pt x="2562891" y="2420"/>
                </a:lnTo>
                <a:lnTo>
                  <a:pt x="2562891" y="142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 rot="18900000" flipH="1" flipV="1">
            <a:off x="8241641" y="1596489"/>
            <a:ext cx="2424910" cy="2424910"/>
          </a:xfrm>
          <a:custGeom>
            <a:avLst/>
            <a:gdLst>
              <a:gd name="connsiteX0" fmla="*/ 2424910 w 2424910"/>
              <a:gd name="connsiteY0" fmla="*/ 0 h 2424910"/>
              <a:gd name="connsiteX1" fmla="*/ 2424910 w 2424910"/>
              <a:gd name="connsiteY1" fmla="*/ 2122630 h 2424910"/>
              <a:gd name="connsiteX2" fmla="*/ 2384500 w 2424910"/>
              <a:gd name="connsiteY2" fmla="*/ 2122630 h 2424910"/>
              <a:gd name="connsiteX3" fmla="*/ 2384500 w 2424910"/>
              <a:gd name="connsiteY3" fmla="*/ 40409 h 2424910"/>
              <a:gd name="connsiteX4" fmla="*/ 40408 w 2424910"/>
              <a:gd name="connsiteY4" fmla="*/ 40409 h 2424910"/>
              <a:gd name="connsiteX5" fmla="*/ 40407 w 2424910"/>
              <a:gd name="connsiteY5" fmla="*/ 2384501 h 2424910"/>
              <a:gd name="connsiteX6" fmla="*/ 40409 w 2424910"/>
              <a:gd name="connsiteY6" fmla="*/ 2384501 h 2424910"/>
              <a:gd name="connsiteX7" fmla="*/ 0 w 2424910"/>
              <a:gd name="connsiteY7" fmla="*/ 2424910 h 2424910"/>
              <a:gd name="connsiteX8" fmla="*/ 0 w 2424910"/>
              <a:gd name="connsiteY8" fmla="*/ 0 h 242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24910" h="2424910">
                <a:moveTo>
                  <a:pt x="2424910" y="0"/>
                </a:moveTo>
                <a:lnTo>
                  <a:pt x="2424910" y="2122630"/>
                </a:lnTo>
                <a:lnTo>
                  <a:pt x="2384500" y="2122630"/>
                </a:lnTo>
                <a:lnTo>
                  <a:pt x="2384500" y="40409"/>
                </a:lnTo>
                <a:lnTo>
                  <a:pt x="40408" y="40409"/>
                </a:lnTo>
                <a:lnTo>
                  <a:pt x="40407" y="2384501"/>
                </a:lnTo>
                <a:lnTo>
                  <a:pt x="40409" y="2384501"/>
                </a:lnTo>
                <a:lnTo>
                  <a:pt x="0" y="242491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 rot="18900000">
            <a:off x="1801906" y="1863421"/>
            <a:ext cx="1872000" cy="1872000"/>
          </a:xfrm>
          <a:custGeom>
            <a:avLst/>
            <a:gdLst>
              <a:gd name="connsiteX0" fmla="*/ 1730561 w 1872000"/>
              <a:gd name="connsiteY0" fmla="*/ 141440 h 1872000"/>
              <a:gd name="connsiteX1" fmla="*/ 1508611 w 1872000"/>
              <a:gd name="connsiteY1" fmla="*/ 141440 h 1872000"/>
              <a:gd name="connsiteX2" fmla="*/ 1508611 w 1872000"/>
              <a:gd name="connsiteY2" fmla="*/ 363390 h 1872000"/>
              <a:gd name="connsiteX3" fmla="*/ 1730561 w 1872000"/>
              <a:gd name="connsiteY3" fmla="*/ 363390 h 1872000"/>
              <a:gd name="connsiteX4" fmla="*/ 1872000 w 1872000"/>
              <a:gd name="connsiteY4" fmla="*/ 0 h 1872000"/>
              <a:gd name="connsiteX5" fmla="*/ 1872000 w 1872000"/>
              <a:gd name="connsiteY5" fmla="*/ 1872000 h 1872000"/>
              <a:gd name="connsiteX6" fmla="*/ 0 w 1872000"/>
              <a:gd name="connsiteY6" fmla="*/ 1872000 h 1872000"/>
              <a:gd name="connsiteX7" fmla="*/ 0 w 1872000"/>
              <a:gd name="connsiteY7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2000" h="1872000">
                <a:moveTo>
                  <a:pt x="1730561" y="141440"/>
                </a:moveTo>
                <a:lnTo>
                  <a:pt x="1508611" y="141440"/>
                </a:lnTo>
                <a:lnTo>
                  <a:pt x="1508611" y="363390"/>
                </a:lnTo>
                <a:lnTo>
                  <a:pt x="1730561" y="363390"/>
                </a:lnTo>
                <a:close/>
                <a:moveTo>
                  <a:pt x="1872000" y="0"/>
                </a:moveTo>
                <a:lnTo>
                  <a:pt x="1872000" y="1872000"/>
                </a:lnTo>
                <a:lnTo>
                  <a:pt x="0" y="1872000"/>
                </a:lnTo>
                <a:lnTo>
                  <a:pt x="0" y="0"/>
                </a:lnTo>
                <a:close/>
              </a:path>
            </a:pathLst>
          </a:cu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 rot="18900000">
            <a:off x="5169061" y="1863421"/>
            <a:ext cx="1872000" cy="1872000"/>
          </a:xfrm>
          <a:custGeom>
            <a:avLst/>
            <a:gdLst>
              <a:gd name="connsiteX0" fmla="*/ 1730561 w 1872000"/>
              <a:gd name="connsiteY0" fmla="*/ 141440 h 1872000"/>
              <a:gd name="connsiteX1" fmla="*/ 1508611 w 1872000"/>
              <a:gd name="connsiteY1" fmla="*/ 141440 h 1872000"/>
              <a:gd name="connsiteX2" fmla="*/ 1508611 w 1872000"/>
              <a:gd name="connsiteY2" fmla="*/ 363390 h 1872000"/>
              <a:gd name="connsiteX3" fmla="*/ 1730561 w 1872000"/>
              <a:gd name="connsiteY3" fmla="*/ 363390 h 1872000"/>
              <a:gd name="connsiteX4" fmla="*/ 1872000 w 1872000"/>
              <a:gd name="connsiteY4" fmla="*/ 0 h 1872000"/>
              <a:gd name="connsiteX5" fmla="*/ 1872000 w 1872000"/>
              <a:gd name="connsiteY5" fmla="*/ 1872000 h 1872000"/>
              <a:gd name="connsiteX6" fmla="*/ 0 w 1872000"/>
              <a:gd name="connsiteY6" fmla="*/ 1872000 h 1872000"/>
              <a:gd name="connsiteX7" fmla="*/ 0 w 1872000"/>
              <a:gd name="connsiteY7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2000" h="1872000">
                <a:moveTo>
                  <a:pt x="1730561" y="141440"/>
                </a:moveTo>
                <a:lnTo>
                  <a:pt x="1508611" y="141440"/>
                </a:lnTo>
                <a:lnTo>
                  <a:pt x="1508611" y="363390"/>
                </a:lnTo>
                <a:lnTo>
                  <a:pt x="1730561" y="363390"/>
                </a:lnTo>
                <a:close/>
                <a:moveTo>
                  <a:pt x="1872000" y="0"/>
                </a:moveTo>
                <a:lnTo>
                  <a:pt x="1872000" y="1872000"/>
                </a:lnTo>
                <a:lnTo>
                  <a:pt x="0" y="1872000"/>
                </a:lnTo>
                <a:lnTo>
                  <a:pt x="0" y="0"/>
                </a:lnTo>
                <a:close/>
              </a:path>
            </a:pathLst>
          </a:custGeom>
          <a:solidFill>
            <a:srgbClr val="E35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 22"/>
          <p:cNvSpPr/>
          <p:nvPr/>
        </p:nvSpPr>
        <p:spPr>
          <a:xfrm rot="18900000">
            <a:off x="8518096" y="1863421"/>
            <a:ext cx="1872000" cy="1872000"/>
          </a:xfrm>
          <a:custGeom>
            <a:avLst/>
            <a:gdLst>
              <a:gd name="connsiteX0" fmla="*/ 1730561 w 1872000"/>
              <a:gd name="connsiteY0" fmla="*/ 141440 h 1872000"/>
              <a:gd name="connsiteX1" fmla="*/ 1508611 w 1872000"/>
              <a:gd name="connsiteY1" fmla="*/ 141440 h 1872000"/>
              <a:gd name="connsiteX2" fmla="*/ 1508611 w 1872000"/>
              <a:gd name="connsiteY2" fmla="*/ 363390 h 1872000"/>
              <a:gd name="connsiteX3" fmla="*/ 1730561 w 1872000"/>
              <a:gd name="connsiteY3" fmla="*/ 363390 h 1872000"/>
              <a:gd name="connsiteX4" fmla="*/ 1872000 w 1872000"/>
              <a:gd name="connsiteY4" fmla="*/ 0 h 1872000"/>
              <a:gd name="connsiteX5" fmla="*/ 1872000 w 1872000"/>
              <a:gd name="connsiteY5" fmla="*/ 1872000 h 1872000"/>
              <a:gd name="connsiteX6" fmla="*/ 0 w 1872000"/>
              <a:gd name="connsiteY6" fmla="*/ 1872000 h 1872000"/>
              <a:gd name="connsiteX7" fmla="*/ 0 w 1872000"/>
              <a:gd name="connsiteY7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2000" h="1872000">
                <a:moveTo>
                  <a:pt x="1730561" y="141440"/>
                </a:moveTo>
                <a:lnTo>
                  <a:pt x="1508611" y="141440"/>
                </a:lnTo>
                <a:lnTo>
                  <a:pt x="1508611" y="363390"/>
                </a:lnTo>
                <a:lnTo>
                  <a:pt x="1730561" y="363390"/>
                </a:lnTo>
                <a:close/>
                <a:moveTo>
                  <a:pt x="1872000" y="0"/>
                </a:moveTo>
                <a:lnTo>
                  <a:pt x="1872000" y="1872000"/>
                </a:lnTo>
                <a:lnTo>
                  <a:pt x="0" y="1872000"/>
                </a:lnTo>
                <a:lnTo>
                  <a:pt x="0" y="0"/>
                </a:lnTo>
                <a:close/>
              </a:path>
            </a:pathLst>
          </a:cu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33" descr="D:\51PPT模板网\51pptmoban.com\图片.jpg"/>
          <p:cNvSpPr>
            <a:spLocks noEditPoints="1"/>
          </p:cNvSpPr>
          <p:nvPr/>
        </p:nvSpPr>
        <p:spPr bwMode="auto">
          <a:xfrm>
            <a:off x="5876826" y="2241850"/>
            <a:ext cx="439210" cy="735190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5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79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4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4 w 67"/>
              <a:gd name="T27" fmla="*/ 69 h 106"/>
              <a:gd name="T28" fmla="*/ 16 w 67"/>
              <a:gd name="T29" fmla="*/ 62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0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1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4 w 67"/>
              <a:gd name="T57" fmla="*/ 15 h 106"/>
              <a:gd name="T58" fmla="*/ 11 w 67"/>
              <a:gd name="T59" fmla="*/ 47 h 106"/>
              <a:gd name="T60" fmla="*/ 23 w 67"/>
              <a:gd name="T61" fmla="*/ 58 h 106"/>
              <a:gd name="T62" fmla="*/ 23 w 67"/>
              <a:gd name="T63" fmla="*/ 67 h 106"/>
              <a:gd name="T64" fmla="*/ 29 w 67"/>
              <a:gd name="T65" fmla="*/ 51 h 106"/>
              <a:gd name="T66" fmla="*/ 25 w 67"/>
              <a:gd name="T67" fmla="*/ 38 h 106"/>
              <a:gd name="T68" fmla="*/ 40 w 67"/>
              <a:gd name="T69" fmla="*/ 42 h 106"/>
              <a:gd name="T70" fmla="*/ 36 w 67"/>
              <a:gd name="T71" fmla="*/ 41 h 106"/>
              <a:gd name="T72" fmla="*/ 30 w 67"/>
              <a:gd name="T73" fmla="*/ 41 h 106"/>
              <a:gd name="T74" fmla="*/ 27 w 67"/>
              <a:gd name="T75" fmla="*/ 42 h 106"/>
              <a:gd name="T76" fmla="*/ 32 w 67"/>
              <a:gd name="T77" fmla="*/ 50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89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6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35" descr="D:\51PPT模板网\51pptmoban.com\图片.jpg"/>
          <p:cNvSpPr>
            <a:spLocks noEditPoints="1"/>
          </p:cNvSpPr>
          <p:nvPr/>
        </p:nvSpPr>
        <p:spPr bwMode="auto">
          <a:xfrm>
            <a:off x="2403497" y="2266110"/>
            <a:ext cx="632574" cy="673681"/>
          </a:xfrm>
          <a:custGeom>
            <a:avLst/>
            <a:gdLst>
              <a:gd name="T0" fmla="*/ 49 w 97"/>
              <a:gd name="T1" fmla="*/ 0 h 97"/>
              <a:gd name="T2" fmla="*/ 83 w 97"/>
              <a:gd name="T3" fmla="*/ 14 h 97"/>
              <a:gd name="T4" fmla="*/ 97 w 97"/>
              <a:gd name="T5" fmla="*/ 49 h 97"/>
              <a:gd name="T6" fmla="*/ 83 w 97"/>
              <a:gd name="T7" fmla="*/ 83 h 97"/>
              <a:gd name="T8" fmla="*/ 49 w 97"/>
              <a:gd name="T9" fmla="*/ 97 h 97"/>
              <a:gd name="T10" fmla="*/ 14 w 97"/>
              <a:gd name="T11" fmla="*/ 83 h 97"/>
              <a:gd name="T12" fmla="*/ 0 w 97"/>
              <a:gd name="T13" fmla="*/ 49 h 97"/>
              <a:gd name="T14" fmla="*/ 14 w 97"/>
              <a:gd name="T15" fmla="*/ 14 h 97"/>
              <a:gd name="T16" fmla="*/ 49 w 97"/>
              <a:gd name="T17" fmla="*/ 0 h 97"/>
              <a:gd name="T18" fmla="*/ 55 w 97"/>
              <a:gd name="T19" fmla="*/ 47 h 97"/>
              <a:gd name="T20" fmla="*/ 54 w 97"/>
              <a:gd name="T21" fmla="*/ 45 h 97"/>
              <a:gd name="T22" fmla="*/ 68 w 97"/>
              <a:gd name="T23" fmla="*/ 24 h 97"/>
              <a:gd name="T24" fmla="*/ 65 w 97"/>
              <a:gd name="T25" fmla="*/ 21 h 97"/>
              <a:gd name="T26" fmla="*/ 50 w 97"/>
              <a:gd name="T27" fmla="*/ 43 h 97"/>
              <a:gd name="T28" fmla="*/ 45 w 97"/>
              <a:gd name="T29" fmla="*/ 43 h 97"/>
              <a:gd name="T30" fmla="*/ 42 w 97"/>
              <a:gd name="T31" fmla="*/ 52 h 97"/>
              <a:gd name="T32" fmla="*/ 51 w 97"/>
              <a:gd name="T33" fmla="*/ 56 h 97"/>
              <a:gd name="T34" fmla="*/ 52 w 97"/>
              <a:gd name="T35" fmla="*/ 55 h 97"/>
              <a:gd name="T36" fmla="*/ 69 w 97"/>
              <a:gd name="T37" fmla="*/ 61 h 97"/>
              <a:gd name="T38" fmla="*/ 71 w 97"/>
              <a:gd name="T39" fmla="*/ 56 h 97"/>
              <a:gd name="T40" fmla="*/ 55 w 97"/>
              <a:gd name="T41" fmla="*/ 50 h 97"/>
              <a:gd name="T42" fmla="*/ 55 w 97"/>
              <a:gd name="T43" fmla="*/ 47 h 97"/>
              <a:gd name="T44" fmla="*/ 74 w 97"/>
              <a:gd name="T45" fmla="*/ 24 h 97"/>
              <a:gd name="T46" fmla="*/ 49 w 97"/>
              <a:gd name="T47" fmla="*/ 13 h 97"/>
              <a:gd name="T48" fmla="*/ 23 w 97"/>
              <a:gd name="T49" fmla="*/ 24 h 97"/>
              <a:gd name="T50" fmla="*/ 13 w 97"/>
              <a:gd name="T51" fmla="*/ 49 h 97"/>
              <a:gd name="T52" fmla="*/ 23 w 97"/>
              <a:gd name="T53" fmla="*/ 74 h 97"/>
              <a:gd name="T54" fmla="*/ 49 w 97"/>
              <a:gd name="T55" fmla="*/ 84 h 97"/>
              <a:gd name="T56" fmla="*/ 74 w 97"/>
              <a:gd name="T57" fmla="*/ 74 h 97"/>
              <a:gd name="T58" fmla="*/ 84 w 97"/>
              <a:gd name="T59" fmla="*/ 49 h 97"/>
              <a:gd name="T60" fmla="*/ 74 w 97"/>
              <a:gd name="T61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97">
                <a:moveTo>
                  <a:pt x="49" y="0"/>
                </a:moveTo>
                <a:cubicBezTo>
                  <a:pt x="62" y="0"/>
                  <a:pt x="74" y="5"/>
                  <a:pt x="83" y="14"/>
                </a:cubicBezTo>
                <a:cubicBezTo>
                  <a:pt x="92" y="23"/>
                  <a:pt x="97" y="35"/>
                  <a:pt x="97" y="49"/>
                </a:cubicBezTo>
                <a:cubicBezTo>
                  <a:pt x="97" y="62"/>
                  <a:pt x="92" y="74"/>
                  <a:pt x="83" y="83"/>
                </a:cubicBezTo>
                <a:cubicBezTo>
                  <a:pt x="74" y="92"/>
                  <a:pt x="62" y="97"/>
                  <a:pt x="49" y="97"/>
                </a:cubicBezTo>
                <a:cubicBezTo>
                  <a:pt x="35" y="97"/>
                  <a:pt x="23" y="92"/>
                  <a:pt x="14" y="83"/>
                </a:cubicBezTo>
                <a:cubicBezTo>
                  <a:pt x="5" y="74"/>
                  <a:pt x="0" y="62"/>
                  <a:pt x="0" y="49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9" y="0"/>
                </a:cubicBezTo>
                <a:close/>
                <a:moveTo>
                  <a:pt x="55" y="47"/>
                </a:moveTo>
                <a:cubicBezTo>
                  <a:pt x="54" y="46"/>
                  <a:pt x="54" y="45"/>
                  <a:pt x="54" y="45"/>
                </a:cubicBezTo>
                <a:cubicBezTo>
                  <a:pt x="59" y="38"/>
                  <a:pt x="64" y="31"/>
                  <a:pt x="68" y="24"/>
                </a:cubicBezTo>
                <a:cubicBezTo>
                  <a:pt x="67" y="23"/>
                  <a:pt x="66" y="22"/>
                  <a:pt x="65" y="21"/>
                </a:cubicBezTo>
                <a:cubicBezTo>
                  <a:pt x="59" y="28"/>
                  <a:pt x="54" y="35"/>
                  <a:pt x="50" y="43"/>
                </a:cubicBezTo>
                <a:cubicBezTo>
                  <a:pt x="48" y="42"/>
                  <a:pt x="47" y="43"/>
                  <a:pt x="45" y="43"/>
                </a:cubicBezTo>
                <a:cubicBezTo>
                  <a:pt x="42" y="45"/>
                  <a:pt x="40" y="49"/>
                  <a:pt x="42" y="52"/>
                </a:cubicBezTo>
                <a:cubicBezTo>
                  <a:pt x="43" y="56"/>
                  <a:pt x="47" y="58"/>
                  <a:pt x="51" y="56"/>
                </a:cubicBezTo>
                <a:cubicBezTo>
                  <a:pt x="51" y="56"/>
                  <a:pt x="52" y="56"/>
                  <a:pt x="52" y="55"/>
                </a:cubicBezTo>
                <a:cubicBezTo>
                  <a:pt x="58" y="58"/>
                  <a:pt x="63" y="60"/>
                  <a:pt x="69" y="61"/>
                </a:cubicBezTo>
                <a:cubicBezTo>
                  <a:pt x="70" y="59"/>
                  <a:pt x="71" y="58"/>
                  <a:pt x="71" y="56"/>
                </a:cubicBezTo>
                <a:cubicBezTo>
                  <a:pt x="66" y="54"/>
                  <a:pt x="61" y="51"/>
                  <a:pt x="55" y="50"/>
                </a:cubicBezTo>
                <a:cubicBezTo>
                  <a:pt x="55" y="49"/>
                  <a:pt x="55" y="48"/>
                  <a:pt x="55" y="47"/>
                </a:cubicBezTo>
                <a:close/>
                <a:moveTo>
                  <a:pt x="74" y="24"/>
                </a:moveTo>
                <a:cubicBezTo>
                  <a:pt x="67" y="17"/>
                  <a:pt x="58" y="13"/>
                  <a:pt x="49" y="13"/>
                </a:cubicBezTo>
                <a:cubicBezTo>
                  <a:pt x="39" y="13"/>
                  <a:pt x="30" y="17"/>
                  <a:pt x="23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8"/>
                  <a:pt x="17" y="67"/>
                  <a:pt x="23" y="74"/>
                </a:cubicBezTo>
                <a:cubicBezTo>
                  <a:pt x="30" y="80"/>
                  <a:pt x="39" y="84"/>
                  <a:pt x="49" y="84"/>
                </a:cubicBezTo>
                <a:cubicBezTo>
                  <a:pt x="58" y="84"/>
                  <a:pt x="67" y="80"/>
                  <a:pt x="74" y="74"/>
                </a:cubicBezTo>
                <a:cubicBezTo>
                  <a:pt x="80" y="67"/>
                  <a:pt x="84" y="58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97"/>
          <p:cNvSpPr>
            <a:spLocks noEditPoints="1"/>
          </p:cNvSpPr>
          <p:nvPr/>
        </p:nvSpPr>
        <p:spPr bwMode="auto">
          <a:xfrm>
            <a:off x="9189060" y="2338848"/>
            <a:ext cx="560753" cy="512583"/>
          </a:xfrm>
          <a:custGeom>
            <a:avLst/>
            <a:gdLst>
              <a:gd name="T0" fmla="*/ 0 w 86"/>
              <a:gd name="T1" fmla="*/ 17 h 74"/>
              <a:gd name="T2" fmla="*/ 22 w 86"/>
              <a:gd name="T3" fmla="*/ 17 h 74"/>
              <a:gd name="T4" fmla="*/ 22 w 86"/>
              <a:gd name="T5" fmla="*/ 12 h 74"/>
              <a:gd name="T6" fmla="*/ 26 w 86"/>
              <a:gd name="T7" fmla="*/ 4 h 74"/>
              <a:gd name="T8" fmla="*/ 26 w 86"/>
              <a:gd name="T9" fmla="*/ 4 h 74"/>
              <a:gd name="T10" fmla="*/ 26 w 86"/>
              <a:gd name="T11" fmla="*/ 4 h 74"/>
              <a:gd name="T12" fmla="*/ 34 w 86"/>
              <a:gd name="T13" fmla="*/ 0 h 74"/>
              <a:gd name="T14" fmla="*/ 52 w 86"/>
              <a:gd name="T15" fmla="*/ 0 h 74"/>
              <a:gd name="T16" fmla="*/ 60 w 86"/>
              <a:gd name="T17" fmla="*/ 4 h 74"/>
              <a:gd name="T18" fmla="*/ 64 w 86"/>
              <a:gd name="T19" fmla="*/ 12 h 74"/>
              <a:gd name="T20" fmla="*/ 64 w 86"/>
              <a:gd name="T21" fmla="*/ 17 h 74"/>
              <a:gd name="T22" fmla="*/ 86 w 86"/>
              <a:gd name="T23" fmla="*/ 17 h 74"/>
              <a:gd name="T24" fmla="*/ 86 w 86"/>
              <a:gd name="T25" fmla="*/ 74 h 74"/>
              <a:gd name="T26" fmla="*/ 0 w 86"/>
              <a:gd name="T27" fmla="*/ 74 h 74"/>
              <a:gd name="T28" fmla="*/ 0 w 86"/>
              <a:gd name="T29" fmla="*/ 17 h 74"/>
              <a:gd name="T30" fmla="*/ 15 w 86"/>
              <a:gd name="T31" fmla="*/ 31 h 74"/>
              <a:gd name="T32" fmla="*/ 15 w 86"/>
              <a:gd name="T33" fmla="*/ 34 h 74"/>
              <a:gd name="T34" fmla="*/ 71 w 86"/>
              <a:gd name="T35" fmla="*/ 34 h 74"/>
              <a:gd name="T36" fmla="*/ 71 w 86"/>
              <a:gd name="T37" fmla="*/ 31 h 74"/>
              <a:gd name="T38" fmla="*/ 15 w 86"/>
              <a:gd name="T39" fmla="*/ 31 h 74"/>
              <a:gd name="T40" fmla="*/ 15 w 86"/>
              <a:gd name="T41" fmla="*/ 57 h 74"/>
              <a:gd name="T42" fmla="*/ 15 w 86"/>
              <a:gd name="T43" fmla="*/ 61 h 74"/>
              <a:gd name="T44" fmla="*/ 71 w 86"/>
              <a:gd name="T45" fmla="*/ 61 h 74"/>
              <a:gd name="T46" fmla="*/ 71 w 86"/>
              <a:gd name="T47" fmla="*/ 57 h 74"/>
              <a:gd name="T48" fmla="*/ 15 w 86"/>
              <a:gd name="T49" fmla="*/ 57 h 74"/>
              <a:gd name="T50" fmla="*/ 15 w 86"/>
              <a:gd name="T51" fmla="*/ 43 h 74"/>
              <a:gd name="T52" fmla="*/ 15 w 86"/>
              <a:gd name="T53" fmla="*/ 47 h 74"/>
              <a:gd name="T54" fmla="*/ 71 w 86"/>
              <a:gd name="T55" fmla="*/ 47 h 74"/>
              <a:gd name="T56" fmla="*/ 71 w 86"/>
              <a:gd name="T57" fmla="*/ 43 h 74"/>
              <a:gd name="T58" fmla="*/ 15 w 86"/>
              <a:gd name="T59" fmla="*/ 43 h 74"/>
              <a:gd name="T60" fmla="*/ 30 w 86"/>
              <a:gd name="T61" fmla="*/ 17 h 74"/>
              <a:gd name="T62" fmla="*/ 56 w 86"/>
              <a:gd name="T63" fmla="*/ 17 h 74"/>
              <a:gd name="T64" fmla="*/ 56 w 86"/>
              <a:gd name="T65" fmla="*/ 12 h 74"/>
              <a:gd name="T66" fmla="*/ 55 w 86"/>
              <a:gd name="T67" fmla="*/ 9 h 74"/>
              <a:gd name="T68" fmla="*/ 52 w 86"/>
              <a:gd name="T69" fmla="*/ 7 h 74"/>
              <a:gd name="T70" fmla="*/ 34 w 86"/>
              <a:gd name="T71" fmla="*/ 7 h 74"/>
              <a:gd name="T72" fmla="*/ 31 w 86"/>
              <a:gd name="T73" fmla="*/ 9 h 74"/>
              <a:gd name="T74" fmla="*/ 31 w 86"/>
              <a:gd name="T75" fmla="*/ 9 h 74"/>
              <a:gd name="T76" fmla="*/ 30 w 86"/>
              <a:gd name="T77" fmla="*/ 12 h 74"/>
              <a:gd name="T78" fmla="*/ 30 w 86"/>
              <a:gd name="T79" fmla="*/ 17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6" h="74">
                <a:moveTo>
                  <a:pt x="0" y="17"/>
                </a:moveTo>
                <a:cubicBezTo>
                  <a:pt x="22" y="17"/>
                  <a:pt x="22" y="17"/>
                  <a:pt x="22" y="17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9"/>
                  <a:pt x="24" y="6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8" y="1"/>
                  <a:pt x="31" y="0"/>
                  <a:pt x="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5" y="0"/>
                  <a:pt x="58" y="1"/>
                  <a:pt x="60" y="4"/>
                </a:cubicBezTo>
                <a:cubicBezTo>
                  <a:pt x="62" y="6"/>
                  <a:pt x="64" y="9"/>
                  <a:pt x="64" y="12"/>
                </a:cubicBezTo>
                <a:cubicBezTo>
                  <a:pt x="64" y="17"/>
                  <a:pt x="64" y="17"/>
                  <a:pt x="64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74"/>
                  <a:pt x="86" y="74"/>
                  <a:pt x="86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17"/>
                  <a:pt x="0" y="17"/>
                  <a:pt x="0" y="17"/>
                </a:cubicBezTo>
                <a:close/>
                <a:moveTo>
                  <a:pt x="15" y="31"/>
                </a:moveTo>
                <a:cubicBezTo>
                  <a:pt x="15" y="34"/>
                  <a:pt x="15" y="34"/>
                  <a:pt x="15" y="34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1"/>
                  <a:pt x="71" y="31"/>
                  <a:pt x="71" y="31"/>
                </a:cubicBezTo>
                <a:cubicBezTo>
                  <a:pt x="15" y="31"/>
                  <a:pt x="15" y="31"/>
                  <a:pt x="15" y="31"/>
                </a:cubicBezTo>
                <a:close/>
                <a:moveTo>
                  <a:pt x="15" y="57"/>
                </a:moveTo>
                <a:cubicBezTo>
                  <a:pt x="15" y="61"/>
                  <a:pt x="15" y="61"/>
                  <a:pt x="15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57"/>
                  <a:pt x="71" y="57"/>
                  <a:pt x="71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15" y="43"/>
                </a:moveTo>
                <a:cubicBezTo>
                  <a:pt x="15" y="47"/>
                  <a:pt x="15" y="47"/>
                  <a:pt x="15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43"/>
                  <a:pt x="71" y="43"/>
                  <a:pt x="71" y="43"/>
                </a:cubicBezTo>
                <a:cubicBezTo>
                  <a:pt x="15" y="43"/>
                  <a:pt x="15" y="43"/>
                  <a:pt x="15" y="43"/>
                </a:cubicBezTo>
                <a:close/>
                <a:moveTo>
                  <a:pt x="30" y="17"/>
                </a:moveTo>
                <a:cubicBezTo>
                  <a:pt x="56" y="17"/>
                  <a:pt x="56" y="17"/>
                  <a:pt x="56" y="17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11"/>
                  <a:pt x="56" y="9"/>
                  <a:pt x="55" y="9"/>
                </a:cubicBezTo>
                <a:cubicBezTo>
                  <a:pt x="54" y="8"/>
                  <a:pt x="53" y="7"/>
                  <a:pt x="52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2" y="8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0" y="9"/>
                  <a:pt x="30" y="11"/>
                  <a:pt x="30" y="12"/>
                </a:cubicBezTo>
                <a:lnTo>
                  <a:pt x="30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92911" y="3069792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651437" y="3069792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029513" y="3057258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3" name="任意多边形 32"/>
          <p:cNvSpPr/>
          <p:nvPr/>
        </p:nvSpPr>
        <p:spPr>
          <a:xfrm rot="18900000" flipH="1" flipV="1">
            <a:off x="4624866" y="1010598"/>
            <a:ext cx="4809170" cy="2129584"/>
          </a:xfrm>
          <a:custGeom>
            <a:avLst/>
            <a:gdLst>
              <a:gd name="connsiteX0" fmla="*/ 4809170 w 4809170"/>
              <a:gd name="connsiteY0" fmla="*/ 1425 h 2129584"/>
              <a:gd name="connsiteX1" fmla="*/ 4809169 w 4809170"/>
              <a:gd name="connsiteY1" fmla="*/ 2129584 h 2129584"/>
              <a:gd name="connsiteX2" fmla="*/ 4768760 w 4809170"/>
              <a:gd name="connsiteY2" fmla="*/ 2129583 h 2129584"/>
              <a:gd name="connsiteX3" fmla="*/ 4768759 w 4809170"/>
              <a:gd name="connsiteY3" fmla="*/ 41833 h 2129584"/>
              <a:gd name="connsiteX4" fmla="*/ 2599610 w 4809170"/>
              <a:gd name="connsiteY4" fmla="*/ 41834 h 2129584"/>
              <a:gd name="connsiteX5" fmla="*/ 2599610 w 4809170"/>
              <a:gd name="connsiteY5" fmla="*/ 41656 h 2129584"/>
              <a:gd name="connsiteX6" fmla="*/ 2197178 w 4809170"/>
              <a:gd name="connsiteY6" fmla="*/ 41656 h 2129584"/>
              <a:gd name="connsiteX7" fmla="*/ 2197178 w 4809170"/>
              <a:gd name="connsiteY7" fmla="*/ 42075 h 2129584"/>
              <a:gd name="connsiteX8" fmla="*/ 0 w 4809170"/>
              <a:gd name="connsiteY8" fmla="*/ 42075 h 2129584"/>
              <a:gd name="connsiteX9" fmla="*/ 0 w 4809170"/>
              <a:gd name="connsiteY9" fmla="*/ 40407 h 2129584"/>
              <a:gd name="connsiteX10" fmla="*/ 40407 w 4809170"/>
              <a:gd name="connsiteY10" fmla="*/ 0 h 2129584"/>
              <a:gd name="connsiteX11" fmla="*/ 40407 w 4809170"/>
              <a:gd name="connsiteY11" fmla="*/ 1666 h 2129584"/>
              <a:gd name="connsiteX12" fmla="*/ 2229516 w 4809170"/>
              <a:gd name="connsiteY12" fmla="*/ 1666 h 2129584"/>
              <a:gd name="connsiteX13" fmla="*/ 2229516 w 4809170"/>
              <a:gd name="connsiteY13" fmla="*/ 2420 h 2129584"/>
              <a:gd name="connsiteX14" fmla="*/ 2562891 w 4809170"/>
              <a:gd name="connsiteY14" fmla="*/ 2420 h 2129584"/>
              <a:gd name="connsiteX15" fmla="*/ 2562891 w 4809170"/>
              <a:gd name="connsiteY15" fmla="*/ 1425 h 2129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09170" h="2129584">
                <a:moveTo>
                  <a:pt x="4809170" y="1425"/>
                </a:moveTo>
                <a:lnTo>
                  <a:pt x="4809169" y="2129584"/>
                </a:lnTo>
                <a:lnTo>
                  <a:pt x="4768760" y="2129583"/>
                </a:lnTo>
                <a:lnTo>
                  <a:pt x="4768759" y="41833"/>
                </a:lnTo>
                <a:lnTo>
                  <a:pt x="2599610" y="41834"/>
                </a:lnTo>
                <a:lnTo>
                  <a:pt x="2599610" y="41656"/>
                </a:lnTo>
                <a:lnTo>
                  <a:pt x="2197178" y="41656"/>
                </a:lnTo>
                <a:lnTo>
                  <a:pt x="2197178" y="42075"/>
                </a:lnTo>
                <a:lnTo>
                  <a:pt x="0" y="42075"/>
                </a:lnTo>
                <a:lnTo>
                  <a:pt x="0" y="40407"/>
                </a:lnTo>
                <a:lnTo>
                  <a:pt x="40407" y="0"/>
                </a:lnTo>
                <a:lnTo>
                  <a:pt x="40407" y="1666"/>
                </a:lnTo>
                <a:lnTo>
                  <a:pt x="2229516" y="1666"/>
                </a:lnTo>
                <a:lnTo>
                  <a:pt x="2229516" y="2420"/>
                </a:lnTo>
                <a:lnTo>
                  <a:pt x="2562891" y="2420"/>
                </a:lnTo>
                <a:lnTo>
                  <a:pt x="2562891" y="142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6E75425-9D82-239A-E0E8-69FFD6C521EE}"/>
              </a:ext>
            </a:extLst>
          </p:cNvPr>
          <p:cNvGrpSpPr/>
          <p:nvPr/>
        </p:nvGrpSpPr>
        <p:grpSpPr>
          <a:xfrm>
            <a:off x="1784864" y="4688448"/>
            <a:ext cx="1906080" cy="1046664"/>
            <a:chOff x="283599" y="1907225"/>
            <a:chExt cx="1906080" cy="104666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0A83D70-661C-189B-1913-B0E9510DB104}"/>
                </a:ext>
              </a:extLst>
            </p:cNvPr>
            <p:cNvSpPr txBox="1"/>
            <p:nvPr/>
          </p:nvSpPr>
          <p:spPr>
            <a:xfrm>
              <a:off x="283599" y="2190603"/>
              <a:ext cx="190608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45BB156-2789-0C26-889D-65C3C3383D1D}"/>
                </a:ext>
              </a:extLst>
            </p:cNvPr>
            <p:cNvSpPr txBox="1"/>
            <p:nvPr/>
          </p:nvSpPr>
          <p:spPr>
            <a:xfrm>
              <a:off x="435999" y="1907225"/>
              <a:ext cx="1601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6052CFB-EA85-B02D-F0B9-B59FF439D1F7}"/>
              </a:ext>
            </a:extLst>
          </p:cNvPr>
          <p:cNvGrpSpPr/>
          <p:nvPr/>
        </p:nvGrpSpPr>
        <p:grpSpPr>
          <a:xfrm>
            <a:off x="5142960" y="4688448"/>
            <a:ext cx="1906080" cy="1046664"/>
            <a:chOff x="283599" y="1907225"/>
            <a:chExt cx="1906080" cy="104666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7102AB2-FBBA-FAD5-EEB7-7BE796F971A9}"/>
                </a:ext>
              </a:extLst>
            </p:cNvPr>
            <p:cNvSpPr txBox="1"/>
            <p:nvPr/>
          </p:nvSpPr>
          <p:spPr>
            <a:xfrm>
              <a:off x="283599" y="2190603"/>
              <a:ext cx="190608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C35A509-D64B-5A01-C2F3-5C178B17BB14}"/>
                </a:ext>
              </a:extLst>
            </p:cNvPr>
            <p:cNvSpPr txBox="1"/>
            <p:nvPr/>
          </p:nvSpPr>
          <p:spPr>
            <a:xfrm>
              <a:off x="435999" y="1907225"/>
              <a:ext cx="1601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F3D6DA6-7CB4-8CD3-306A-706CC806A79C}"/>
              </a:ext>
            </a:extLst>
          </p:cNvPr>
          <p:cNvGrpSpPr/>
          <p:nvPr/>
        </p:nvGrpSpPr>
        <p:grpSpPr>
          <a:xfrm>
            <a:off x="8501056" y="4688448"/>
            <a:ext cx="1906080" cy="1046664"/>
            <a:chOff x="283599" y="1907225"/>
            <a:chExt cx="1906080" cy="1046664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60E9BA5-1FA4-5B80-8638-71AF5BE6221B}"/>
                </a:ext>
              </a:extLst>
            </p:cNvPr>
            <p:cNvSpPr txBox="1"/>
            <p:nvPr/>
          </p:nvSpPr>
          <p:spPr>
            <a:xfrm>
              <a:off x="283599" y="2190603"/>
              <a:ext cx="190608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F3BE56C-99BD-A042-C207-055F04B12931}"/>
                </a:ext>
              </a:extLst>
            </p:cNvPr>
            <p:cNvSpPr txBox="1"/>
            <p:nvPr/>
          </p:nvSpPr>
          <p:spPr>
            <a:xfrm>
              <a:off x="435999" y="1907225"/>
              <a:ext cx="1601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824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203D79-67BD-F079-1524-032D933EB774}"/>
              </a:ext>
            </a:extLst>
          </p:cNvPr>
          <p:cNvGrpSpPr/>
          <p:nvPr/>
        </p:nvGrpSpPr>
        <p:grpSpPr>
          <a:xfrm>
            <a:off x="4744143" y="63291"/>
            <a:ext cx="2703713" cy="584775"/>
            <a:chOff x="4545751" y="256097"/>
            <a:chExt cx="2703713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C1E6824-DC00-64DD-C9CC-8D78C94668F6}"/>
                </a:ext>
              </a:extLst>
            </p:cNvPr>
            <p:cNvSpPr txBox="1"/>
            <p:nvPr/>
          </p:nvSpPr>
          <p:spPr>
            <a:xfrm>
              <a:off x="5402457" y="343974"/>
              <a:ext cx="1847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研究思路与方法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D150E4F-C4A3-05D8-CDDB-A3AC02439B01}"/>
                </a:ext>
              </a:extLst>
            </p:cNvPr>
            <p:cNvSpPr txBox="1"/>
            <p:nvPr/>
          </p:nvSpPr>
          <p:spPr>
            <a:xfrm>
              <a:off x="4545751" y="256097"/>
              <a:ext cx="7008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cxnSp>
        <p:nvCxnSpPr>
          <p:cNvPr id="3" name="直接连接符 2"/>
          <p:cNvCxnSpPr>
            <a:stCxn id="8" idx="3"/>
            <a:endCxn id="12" idx="7"/>
          </p:cNvCxnSpPr>
          <p:nvPr/>
        </p:nvCxnSpPr>
        <p:spPr>
          <a:xfrm flipH="1">
            <a:off x="6140537" y="1788456"/>
            <a:ext cx="1862667" cy="1550276"/>
          </a:xfrm>
          <a:prstGeom prst="line">
            <a:avLst/>
          </a:prstGeom>
          <a:ln w="76200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stCxn id="15" idx="2"/>
            <a:endCxn id="12" idx="5"/>
          </p:cNvCxnSpPr>
          <p:nvPr/>
        </p:nvCxnSpPr>
        <p:spPr>
          <a:xfrm flipH="1" flipV="1">
            <a:off x="6140537" y="3466012"/>
            <a:ext cx="1746306" cy="1493738"/>
          </a:xfrm>
          <a:prstGeom prst="line">
            <a:avLst/>
          </a:prstGeom>
          <a:ln w="76200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19" idx="7"/>
            <a:endCxn id="12" idx="3"/>
          </p:cNvCxnSpPr>
          <p:nvPr/>
        </p:nvCxnSpPr>
        <p:spPr>
          <a:xfrm flipV="1">
            <a:off x="4770543" y="3466012"/>
            <a:ext cx="1242714" cy="1452920"/>
          </a:xfrm>
          <a:prstGeom prst="line">
            <a:avLst/>
          </a:prstGeom>
          <a:ln w="76200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23" idx="5"/>
            <a:endCxn id="12" idx="2"/>
          </p:cNvCxnSpPr>
          <p:nvPr/>
        </p:nvCxnSpPr>
        <p:spPr>
          <a:xfrm>
            <a:off x="4127244" y="2711676"/>
            <a:ext cx="1859653" cy="690696"/>
          </a:xfrm>
          <a:prstGeom prst="line">
            <a:avLst/>
          </a:prstGeom>
          <a:ln w="76200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7710052" y="1368025"/>
            <a:ext cx="713582" cy="713582"/>
            <a:chOff x="7424302" y="1298175"/>
            <a:chExt cx="713582" cy="713582"/>
          </a:xfrm>
        </p:grpSpPr>
        <p:sp>
          <p:nvSpPr>
            <p:cNvPr id="8" name="椭圆 7"/>
            <p:cNvSpPr/>
            <p:nvPr/>
          </p:nvSpPr>
          <p:spPr>
            <a:xfrm>
              <a:off x="7691094" y="1564966"/>
              <a:ext cx="180000" cy="18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7424302" y="1298175"/>
              <a:ext cx="713582" cy="713582"/>
            </a:xfrm>
            <a:prstGeom prst="ellipse">
              <a:avLst/>
            </a:prstGeom>
            <a:solidFill>
              <a:srgbClr val="E35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96897" y="2322372"/>
            <a:ext cx="2160000" cy="2160000"/>
            <a:chOff x="4857750" y="2438400"/>
            <a:chExt cx="2160000" cy="2160000"/>
          </a:xfrm>
          <a:solidFill>
            <a:schemeClr val="tx1"/>
          </a:solidFill>
        </p:grpSpPr>
        <p:sp>
          <p:nvSpPr>
            <p:cNvPr id="12" name="椭圆 11"/>
            <p:cNvSpPr/>
            <p:nvPr/>
          </p:nvSpPr>
          <p:spPr>
            <a:xfrm>
              <a:off x="5847750" y="3428400"/>
              <a:ext cx="180000" cy="180000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857750" y="2438400"/>
              <a:ext cx="2160000" cy="2160000"/>
            </a:xfrm>
            <a:prstGeom prst="ellipse">
              <a:avLst/>
            </a:prstGeom>
            <a:solidFill>
              <a:srgbClr val="34474E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7886843" y="4869750"/>
            <a:ext cx="180000" cy="180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345264" y="4323753"/>
            <a:ext cx="1271994" cy="1271994"/>
          </a:xfrm>
          <a:prstGeom prst="ellipse">
            <a:avLst/>
          </a:prstGeom>
          <a:solidFill>
            <a:srgbClr val="E35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325546" y="4594381"/>
            <a:ext cx="776382" cy="776382"/>
            <a:chOff x="4039796" y="4524531"/>
            <a:chExt cx="776382" cy="776382"/>
          </a:xfrm>
        </p:grpSpPr>
        <p:sp>
          <p:nvSpPr>
            <p:cNvPr id="19" name="椭圆 18"/>
            <p:cNvSpPr/>
            <p:nvPr/>
          </p:nvSpPr>
          <p:spPr>
            <a:xfrm>
              <a:off x="4331153" y="4822722"/>
              <a:ext cx="180000" cy="18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039796" y="4524531"/>
              <a:ext cx="776382" cy="776382"/>
            </a:xfrm>
            <a:prstGeom prst="ellipse">
              <a:avLst/>
            </a:prstGeom>
            <a:solidFill>
              <a:srgbClr val="E35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3973604" y="2558036"/>
            <a:ext cx="180000" cy="180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541730" y="2126162"/>
            <a:ext cx="1043747" cy="1043747"/>
          </a:xfrm>
          <a:prstGeom prst="ellipse">
            <a:avLst/>
          </a:prstGeom>
          <a:solidFill>
            <a:srgbClr val="E35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999004" y="2412129"/>
            <a:ext cx="141064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003080" y="1524571"/>
            <a:ext cx="141064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39566" y="4806079"/>
            <a:ext cx="141064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38902" y="4776167"/>
            <a:ext cx="141064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Freeform 33" descr="D:\51PPT模板网\51pptmoban.com\图片.jpg"/>
          <p:cNvSpPr>
            <a:spLocks noEditPoints="1"/>
          </p:cNvSpPr>
          <p:nvPr/>
        </p:nvSpPr>
        <p:spPr bwMode="auto">
          <a:xfrm>
            <a:off x="5857292" y="2756724"/>
            <a:ext cx="439210" cy="735190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5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79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4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4 w 67"/>
              <a:gd name="T27" fmla="*/ 69 h 106"/>
              <a:gd name="T28" fmla="*/ 16 w 67"/>
              <a:gd name="T29" fmla="*/ 62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0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1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4 w 67"/>
              <a:gd name="T57" fmla="*/ 15 h 106"/>
              <a:gd name="T58" fmla="*/ 11 w 67"/>
              <a:gd name="T59" fmla="*/ 47 h 106"/>
              <a:gd name="T60" fmla="*/ 23 w 67"/>
              <a:gd name="T61" fmla="*/ 58 h 106"/>
              <a:gd name="T62" fmla="*/ 23 w 67"/>
              <a:gd name="T63" fmla="*/ 67 h 106"/>
              <a:gd name="T64" fmla="*/ 29 w 67"/>
              <a:gd name="T65" fmla="*/ 51 h 106"/>
              <a:gd name="T66" fmla="*/ 25 w 67"/>
              <a:gd name="T67" fmla="*/ 38 h 106"/>
              <a:gd name="T68" fmla="*/ 40 w 67"/>
              <a:gd name="T69" fmla="*/ 42 h 106"/>
              <a:gd name="T70" fmla="*/ 36 w 67"/>
              <a:gd name="T71" fmla="*/ 41 h 106"/>
              <a:gd name="T72" fmla="*/ 30 w 67"/>
              <a:gd name="T73" fmla="*/ 41 h 106"/>
              <a:gd name="T74" fmla="*/ 27 w 67"/>
              <a:gd name="T75" fmla="*/ 42 h 106"/>
              <a:gd name="T76" fmla="*/ 32 w 67"/>
              <a:gd name="T77" fmla="*/ 50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89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6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62629" y="3521488"/>
            <a:ext cx="1439494" cy="3870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/>
                </a:solidFill>
                <a:cs typeface="+mn-ea"/>
                <a:sym typeface="+mn-lt"/>
              </a:rPr>
              <a:t>添加标题</a:t>
            </a:r>
            <a:endParaRPr lang="en-US" altLang="zh-CN" sz="14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4597002-2BE6-CED2-F832-CDB16A4E213C}"/>
              </a:ext>
            </a:extLst>
          </p:cNvPr>
          <p:cNvGrpSpPr/>
          <p:nvPr/>
        </p:nvGrpSpPr>
        <p:grpSpPr>
          <a:xfrm>
            <a:off x="8449870" y="1316365"/>
            <a:ext cx="3237725" cy="816522"/>
            <a:chOff x="283598" y="1906534"/>
            <a:chExt cx="32377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D7E10B0-648D-35F6-F795-D92D971EC9CD}"/>
                </a:ext>
              </a:extLst>
            </p:cNvPr>
            <p:cNvSpPr txBox="1"/>
            <p:nvPr/>
          </p:nvSpPr>
          <p:spPr>
            <a:xfrm>
              <a:off x="283598" y="2190603"/>
              <a:ext cx="32377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F2AE940-389B-25F5-5AFA-8F44CF513D0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23B0443-BB9A-B77E-F67F-E982ABDA083B}"/>
              </a:ext>
            </a:extLst>
          </p:cNvPr>
          <p:cNvGrpSpPr/>
          <p:nvPr/>
        </p:nvGrpSpPr>
        <p:grpSpPr>
          <a:xfrm>
            <a:off x="1083303" y="4594381"/>
            <a:ext cx="3225970" cy="816522"/>
            <a:chOff x="42167" y="1906534"/>
            <a:chExt cx="3225970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82448FC-BF0C-3B10-A3B6-9B3A2132C46F}"/>
                </a:ext>
              </a:extLst>
            </p:cNvPr>
            <p:cNvSpPr txBox="1"/>
            <p:nvPr/>
          </p:nvSpPr>
          <p:spPr>
            <a:xfrm>
              <a:off x="42167" y="2190603"/>
              <a:ext cx="320785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FB503E7-3E12-582D-957F-319298D4C87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538FEAC-AD3F-EAB2-CB52-686643425211}"/>
              </a:ext>
            </a:extLst>
          </p:cNvPr>
          <p:cNvGrpSpPr/>
          <p:nvPr/>
        </p:nvGrpSpPr>
        <p:grpSpPr>
          <a:xfrm>
            <a:off x="8701426" y="4554241"/>
            <a:ext cx="2871450" cy="816522"/>
            <a:chOff x="283599" y="1906534"/>
            <a:chExt cx="2871450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CC5636F-E502-C7E6-54F5-02713B8B211B}"/>
                </a:ext>
              </a:extLst>
            </p:cNvPr>
            <p:cNvSpPr txBox="1"/>
            <p:nvPr/>
          </p:nvSpPr>
          <p:spPr>
            <a:xfrm>
              <a:off x="283599" y="2190603"/>
              <a:ext cx="287145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32F78F6-3C63-400C-42B7-2AD834A0681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87194A5-62B9-8AB0-851D-6619A9C88519}"/>
              </a:ext>
            </a:extLst>
          </p:cNvPr>
          <p:cNvGrpSpPr/>
          <p:nvPr/>
        </p:nvGrpSpPr>
        <p:grpSpPr>
          <a:xfrm>
            <a:off x="619124" y="2126162"/>
            <a:ext cx="2858486" cy="816522"/>
            <a:chOff x="409651" y="1906534"/>
            <a:chExt cx="2858486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0E06857-31E0-F027-0A74-6B6E51CD186F}"/>
                </a:ext>
              </a:extLst>
            </p:cNvPr>
            <p:cNvSpPr txBox="1"/>
            <p:nvPr/>
          </p:nvSpPr>
          <p:spPr>
            <a:xfrm>
              <a:off x="409651" y="2190603"/>
              <a:ext cx="284037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BFB6816-D50E-4EA3-098D-5B005B22D91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857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>
            <a:extLst>
              <a:ext uri="{FF2B5EF4-FFF2-40B4-BE49-F238E27FC236}">
                <a16:creationId xmlns:a16="http://schemas.microsoft.com/office/drawing/2014/main" id="{756C9026-8293-04E6-2003-13021B79D961}"/>
              </a:ext>
            </a:extLst>
          </p:cNvPr>
          <p:cNvGrpSpPr/>
          <p:nvPr/>
        </p:nvGrpSpPr>
        <p:grpSpPr>
          <a:xfrm>
            <a:off x="4285343" y="1427429"/>
            <a:ext cx="3621314" cy="614581"/>
            <a:chOff x="1725386" y="2330862"/>
            <a:chExt cx="3621314" cy="61458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3B77419-2675-8527-51B5-932C200062FA}"/>
                </a:ext>
              </a:extLst>
            </p:cNvPr>
            <p:cNvGrpSpPr/>
            <p:nvPr/>
          </p:nvGrpSpPr>
          <p:grpSpPr>
            <a:xfrm>
              <a:off x="1725386" y="2330862"/>
              <a:ext cx="3621314" cy="609501"/>
              <a:chOff x="3135086" y="3540825"/>
              <a:chExt cx="5294262" cy="609501"/>
            </a:xfrm>
          </p:grpSpPr>
          <p:sp>
            <p:nvSpPr>
              <p:cNvPr id="33" name="缺角矩形 32">
                <a:extLst>
                  <a:ext uri="{FF2B5EF4-FFF2-40B4-BE49-F238E27FC236}">
                    <a16:creationId xmlns:a16="http://schemas.microsoft.com/office/drawing/2014/main" id="{C0369A67-29A1-2F1D-0405-4663C08DF808}"/>
                  </a:ext>
                </a:extLst>
              </p:cNvPr>
              <p:cNvSpPr/>
              <p:nvPr/>
            </p:nvSpPr>
            <p:spPr>
              <a:xfrm>
                <a:off x="3135086" y="3540825"/>
                <a:ext cx="5294262" cy="609501"/>
              </a:xfrm>
              <a:prstGeom prst="plaque">
                <a:avLst>
                  <a:gd name="adj" fmla="val 19048"/>
                </a:avLst>
              </a:pr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68B544A1-CE8D-2322-29CB-992D24A9310F}"/>
                  </a:ext>
                </a:extLst>
              </p:cNvPr>
              <p:cNvSpPr txBox="1"/>
              <p:nvPr/>
            </p:nvSpPr>
            <p:spPr>
              <a:xfrm>
                <a:off x="4944366" y="3658508"/>
                <a:ext cx="27002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研究成果及应用</a:t>
                </a: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FB08E8C-83FB-67D6-1DB3-5D3E376A3BE6}"/>
                </a:ext>
              </a:extLst>
            </p:cNvPr>
            <p:cNvSpPr txBox="1"/>
            <p:nvPr/>
          </p:nvSpPr>
          <p:spPr>
            <a:xfrm>
              <a:off x="2106241" y="2360668"/>
              <a:ext cx="7056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4053D9C-909B-E584-CA9B-B62BF2766D6F}"/>
              </a:ext>
            </a:extLst>
          </p:cNvPr>
          <p:cNvSpPr/>
          <p:nvPr/>
        </p:nvSpPr>
        <p:spPr>
          <a:xfrm>
            <a:off x="1304519" y="2819400"/>
            <a:ext cx="9582962" cy="4096656"/>
          </a:xfrm>
          <a:custGeom>
            <a:avLst/>
            <a:gdLst>
              <a:gd name="connsiteX0" fmla="*/ 512896 w 9582962"/>
              <a:gd name="connsiteY0" fmla="*/ 0 h 4096656"/>
              <a:gd name="connsiteX1" fmla="*/ 2417952 w 9582962"/>
              <a:gd name="connsiteY1" fmla="*/ 0 h 4096656"/>
              <a:gd name="connsiteX2" fmla="*/ 3930080 w 9582962"/>
              <a:gd name="connsiteY2" fmla="*/ 0 h 4096656"/>
              <a:gd name="connsiteX3" fmla="*/ 4217671 w 9582962"/>
              <a:gd name="connsiteY3" fmla="*/ 0 h 4096656"/>
              <a:gd name="connsiteX4" fmla="*/ 5749728 w 9582962"/>
              <a:gd name="connsiteY4" fmla="*/ 0 h 4096656"/>
              <a:gd name="connsiteX5" fmla="*/ 7165010 w 9582962"/>
              <a:gd name="connsiteY5" fmla="*/ 0 h 4096656"/>
              <a:gd name="connsiteX6" fmla="*/ 9070067 w 9582962"/>
              <a:gd name="connsiteY6" fmla="*/ 0 h 4096656"/>
              <a:gd name="connsiteX7" fmla="*/ 9072931 w 9582962"/>
              <a:gd name="connsiteY7" fmla="*/ 28413 h 4096656"/>
              <a:gd name="connsiteX8" fmla="*/ 9582959 w 9582962"/>
              <a:gd name="connsiteY8" fmla="*/ 444099 h 4096656"/>
              <a:gd name="connsiteX9" fmla="*/ 9582962 w 9582962"/>
              <a:gd name="connsiteY9" fmla="*/ 444099 h 4096656"/>
              <a:gd name="connsiteX10" fmla="*/ 9582962 w 9582962"/>
              <a:gd name="connsiteY10" fmla="*/ 1480161 h 4096656"/>
              <a:gd name="connsiteX11" fmla="*/ 9582962 w 9582962"/>
              <a:gd name="connsiteY11" fmla="*/ 2419473 h 4096656"/>
              <a:gd name="connsiteX12" fmla="*/ 9582962 w 9582962"/>
              <a:gd name="connsiteY12" fmla="*/ 3455535 h 4096656"/>
              <a:gd name="connsiteX13" fmla="*/ 9582962 w 9582962"/>
              <a:gd name="connsiteY13" fmla="*/ 3759183 h 4096656"/>
              <a:gd name="connsiteX14" fmla="*/ 9582962 w 9582962"/>
              <a:gd name="connsiteY14" fmla="*/ 4096656 h 4096656"/>
              <a:gd name="connsiteX15" fmla="*/ 0 w 9582962"/>
              <a:gd name="connsiteY15" fmla="*/ 4096656 h 4096656"/>
              <a:gd name="connsiteX16" fmla="*/ 0 w 9582962"/>
              <a:gd name="connsiteY16" fmla="*/ 3759183 h 4096656"/>
              <a:gd name="connsiteX17" fmla="*/ 0 w 9582962"/>
              <a:gd name="connsiteY17" fmla="*/ 3455535 h 4096656"/>
              <a:gd name="connsiteX18" fmla="*/ 0 w 9582962"/>
              <a:gd name="connsiteY18" fmla="*/ 2419473 h 4096656"/>
              <a:gd name="connsiteX19" fmla="*/ 0 w 9582962"/>
              <a:gd name="connsiteY19" fmla="*/ 1480161 h 4096656"/>
              <a:gd name="connsiteX20" fmla="*/ 0 w 9582962"/>
              <a:gd name="connsiteY20" fmla="*/ 444099 h 4096656"/>
              <a:gd name="connsiteX21" fmla="*/ 4 w 9582962"/>
              <a:gd name="connsiteY21" fmla="*/ 444099 h 4096656"/>
              <a:gd name="connsiteX22" fmla="*/ 510032 w 9582962"/>
              <a:gd name="connsiteY22" fmla="*/ 28413 h 4096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582962" h="4096656">
                <a:moveTo>
                  <a:pt x="512896" y="0"/>
                </a:moveTo>
                <a:lnTo>
                  <a:pt x="2417952" y="0"/>
                </a:lnTo>
                <a:lnTo>
                  <a:pt x="3930080" y="0"/>
                </a:lnTo>
                <a:lnTo>
                  <a:pt x="4217671" y="0"/>
                </a:lnTo>
                <a:lnTo>
                  <a:pt x="5749728" y="0"/>
                </a:lnTo>
                <a:lnTo>
                  <a:pt x="7165010" y="0"/>
                </a:lnTo>
                <a:lnTo>
                  <a:pt x="9070067" y="0"/>
                </a:lnTo>
                <a:lnTo>
                  <a:pt x="9072931" y="28413"/>
                </a:lnTo>
                <a:cubicBezTo>
                  <a:pt x="9121474" y="265645"/>
                  <a:pt x="9331376" y="444099"/>
                  <a:pt x="9582959" y="444099"/>
                </a:cubicBezTo>
                <a:lnTo>
                  <a:pt x="9582962" y="444099"/>
                </a:lnTo>
                <a:lnTo>
                  <a:pt x="9582962" y="1480161"/>
                </a:lnTo>
                <a:lnTo>
                  <a:pt x="9582962" y="2419473"/>
                </a:lnTo>
                <a:lnTo>
                  <a:pt x="9582962" y="3455535"/>
                </a:lnTo>
                <a:lnTo>
                  <a:pt x="9582962" y="3759183"/>
                </a:lnTo>
                <a:lnTo>
                  <a:pt x="9582962" y="4096656"/>
                </a:lnTo>
                <a:lnTo>
                  <a:pt x="0" y="4096656"/>
                </a:lnTo>
                <a:lnTo>
                  <a:pt x="0" y="3759183"/>
                </a:lnTo>
                <a:lnTo>
                  <a:pt x="0" y="3455535"/>
                </a:lnTo>
                <a:lnTo>
                  <a:pt x="0" y="2419473"/>
                </a:lnTo>
                <a:lnTo>
                  <a:pt x="0" y="1480161"/>
                </a:lnTo>
                <a:lnTo>
                  <a:pt x="0" y="444099"/>
                </a:lnTo>
                <a:lnTo>
                  <a:pt x="4" y="444099"/>
                </a:lnTo>
                <a:cubicBezTo>
                  <a:pt x="251586" y="444099"/>
                  <a:pt x="461488" y="265645"/>
                  <a:pt x="510032" y="28413"/>
                </a:cubicBezTo>
                <a:close/>
              </a:path>
            </a:pathLst>
          </a:custGeom>
          <a:noFill/>
          <a:ln w="38100" cmpd="sng">
            <a:solidFill>
              <a:srgbClr val="3447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B420BB-D033-8FAC-BB6B-A8BBF6E65B2D}"/>
              </a:ext>
            </a:extLst>
          </p:cNvPr>
          <p:cNvSpPr txBox="1"/>
          <p:nvPr/>
        </p:nvSpPr>
        <p:spPr>
          <a:xfrm>
            <a:off x="2104571" y="3295143"/>
            <a:ext cx="7982858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34474E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9459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203D79-67BD-F079-1524-032D933EB774}"/>
              </a:ext>
            </a:extLst>
          </p:cNvPr>
          <p:cNvGrpSpPr/>
          <p:nvPr/>
        </p:nvGrpSpPr>
        <p:grpSpPr>
          <a:xfrm>
            <a:off x="4744143" y="63291"/>
            <a:ext cx="2703713" cy="584775"/>
            <a:chOff x="4545751" y="256097"/>
            <a:chExt cx="2703713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C1E6824-DC00-64DD-C9CC-8D78C94668F6}"/>
                </a:ext>
              </a:extLst>
            </p:cNvPr>
            <p:cNvSpPr txBox="1"/>
            <p:nvPr/>
          </p:nvSpPr>
          <p:spPr>
            <a:xfrm>
              <a:off x="5402457" y="343974"/>
              <a:ext cx="1847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研究成果及应用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D150E4F-C4A3-05D8-CDDB-A3AC02439B01}"/>
                </a:ext>
              </a:extLst>
            </p:cNvPr>
            <p:cNvSpPr txBox="1"/>
            <p:nvPr/>
          </p:nvSpPr>
          <p:spPr>
            <a:xfrm>
              <a:off x="4545751" y="256097"/>
              <a:ext cx="7056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sp>
        <p:nvSpPr>
          <p:cNvPr id="4" name="平行四边形 3"/>
          <p:cNvSpPr/>
          <p:nvPr/>
        </p:nvSpPr>
        <p:spPr>
          <a:xfrm>
            <a:off x="5714893" y="2582863"/>
            <a:ext cx="5024019" cy="3348037"/>
          </a:xfrm>
          <a:prstGeom prst="parallelogram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平行四边形 4" descr="D:\51PPT模板网\51pptmoban.com\图片.jpg"/>
          <p:cNvSpPr/>
          <p:nvPr/>
        </p:nvSpPr>
        <p:spPr>
          <a:xfrm>
            <a:off x="1464326" y="1206501"/>
            <a:ext cx="5024019" cy="3348037"/>
          </a:xfrm>
          <a:prstGeom prst="parallelogram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等腰三角形 6"/>
          <p:cNvSpPr/>
          <p:nvPr/>
        </p:nvSpPr>
        <p:spPr>
          <a:xfrm rot="16200000" flipH="1">
            <a:off x="6845497" y="1277781"/>
            <a:ext cx="190500" cy="164224"/>
          </a:xfrm>
          <a:prstGeom prst="triangle">
            <a:avLst/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5239008" y="5753538"/>
            <a:ext cx="190500" cy="164224"/>
          </a:xfrm>
          <a:prstGeom prst="triangle">
            <a:avLst/>
          </a:prstGeom>
          <a:solidFill>
            <a:srgbClr val="E35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219FB04-A160-47A5-D01C-2AB0760A7B1D}"/>
              </a:ext>
            </a:extLst>
          </p:cNvPr>
          <p:cNvGrpSpPr/>
          <p:nvPr/>
        </p:nvGrpSpPr>
        <p:grpSpPr>
          <a:xfrm>
            <a:off x="7163256" y="1181892"/>
            <a:ext cx="3466644" cy="816522"/>
            <a:chOff x="283599" y="1906534"/>
            <a:chExt cx="3466644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5B63351-D362-D39A-4DD7-E338FDC16FEC}"/>
                </a:ext>
              </a:extLst>
            </p:cNvPr>
            <p:cNvSpPr txBox="1"/>
            <p:nvPr/>
          </p:nvSpPr>
          <p:spPr>
            <a:xfrm>
              <a:off x="283599" y="2190603"/>
              <a:ext cx="346664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5D81B52-1927-D658-8F79-2D81D07FE90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A7002AC-19DA-0016-C228-D03568D0BBE7}"/>
              </a:ext>
            </a:extLst>
          </p:cNvPr>
          <p:cNvGrpSpPr/>
          <p:nvPr/>
        </p:nvGrpSpPr>
        <p:grpSpPr>
          <a:xfrm>
            <a:off x="1701800" y="5240539"/>
            <a:ext cx="3392319" cy="816522"/>
            <a:chOff x="-124182" y="1906534"/>
            <a:chExt cx="3392319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031B758-18CA-AFBD-01D3-7B44F0016328}"/>
                </a:ext>
              </a:extLst>
            </p:cNvPr>
            <p:cNvSpPr txBox="1"/>
            <p:nvPr/>
          </p:nvSpPr>
          <p:spPr>
            <a:xfrm>
              <a:off x="-124182" y="2190603"/>
              <a:ext cx="337420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B0B7876-C951-B4E4-682F-F3FF7001579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754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203D79-67BD-F079-1524-032D933EB774}"/>
              </a:ext>
            </a:extLst>
          </p:cNvPr>
          <p:cNvGrpSpPr/>
          <p:nvPr/>
        </p:nvGrpSpPr>
        <p:grpSpPr>
          <a:xfrm>
            <a:off x="4744143" y="63291"/>
            <a:ext cx="2703713" cy="584775"/>
            <a:chOff x="4545751" y="256097"/>
            <a:chExt cx="2703713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C1E6824-DC00-64DD-C9CC-8D78C94668F6}"/>
                </a:ext>
              </a:extLst>
            </p:cNvPr>
            <p:cNvSpPr txBox="1"/>
            <p:nvPr/>
          </p:nvSpPr>
          <p:spPr>
            <a:xfrm>
              <a:off x="5402457" y="343974"/>
              <a:ext cx="1847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研究成果及应用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D150E4F-C4A3-05D8-CDDB-A3AC02439B01}"/>
                </a:ext>
              </a:extLst>
            </p:cNvPr>
            <p:cNvSpPr txBox="1"/>
            <p:nvPr/>
          </p:nvSpPr>
          <p:spPr>
            <a:xfrm>
              <a:off x="4545751" y="256097"/>
              <a:ext cx="7056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sp>
        <p:nvSpPr>
          <p:cNvPr id="35" name="Arc 52"/>
          <p:cNvSpPr/>
          <p:nvPr/>
        </p:nvSpPr>
        <p:spPr>
          <a:xfrm>
            <a:off x="1288481" y="1984353"/>
            <a:ext cx="3090972" cy="3090970"/>
          </a:xfrm>
          <a:prstGeom prst="arc">
            <a:avLst>
              <a:gd name="adj1" fmla="val 16200000"/>
              <a:gd name="adj2" fmla="val 5507395"/>
            </a:avLst>
          </a:prstGeom>
          <a:ln w="571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Medium" panose="02020500000000000000" pitchFamily="18" charset="-122"/>
            </a:endParaRPr>
          </a:p>
        </p:txBody>
      </p:sp>
      <p:sp>
        <p:nvSpPr>
          <p:cNvPr id="3" name="Oval 69"/>
          <p:cNvSpPr/>
          <p:nvPr/>
        </p:nvSpPr>
        <p:spPr>
          <a:xfrm>
            <a:off x="1908734" y="2642103"/>
            <a:ext cx="1863914" cy="1863900"/>
          </a:xfrm>
          <a:prstGeom prst="ellipse">
            <a:avLst/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cs typeface="+mn-ea"/>
            </a:endParaRPr>
          </a:p>
        </p:txBody>
      </p:sp>
      <p:sp>
        <p:nvSpPr>
          <p:cNvPr id="6" name="Oval 78"/>
          <p:cNvSpPr/>
          <p:nvPr/>
        </p:nvSpPr>
        <p:spPr>
          <a:xfrm>
            <a:off x="4508334" y="1580381"/>
            <a:ext cx="838266" cy="838262"/>
          </a:xfrm>
          <a:prstGeom prst="ellipse">
            <a:avLst/>
          </a:prstGeom>
          <a:solidFill>
            <a:srgbClr val="E35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cs typeface="+mn-ea"/>
            </a:endParaRPr>
          </a:p>
        </p:txBody>
      </p:sp>
      <p:sp>
        <p:nvSpPr>
          <p:cNvPr id="8" name="Oval 79"/>
          <p:cNvSpPr/>
          <p:nvPr/>
        </p:nvSpPr>
        <p:spPr>
          <a:xfrm>
            <a:off x="5056019" y="2536946"/>
            <a:ext cx="838266" cy="838262"/>
          </a:xfrm>
          <a:prstGeom prst="ellipse">
            <a:avLst/>
          </a:prstGeom>
          <a:solidFill>
            <a:srgbClr val="E35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cs typeface="+mn-ea"/>
            </a:endParaRPr>
          </a:p>
        </p:txBody>
      </p:sp>
      <p:sp>
        <p:nvSpPr>
          <p:cNvPr id="40" name="Oval 80"/>
          <p:cNvSpPr/>
          <p:nvPr/>
        </p:nvSpPr>
        <p:spPr>
          <a:xfrm>
            <a:off x="5014709" y="3681935"/>
            <a:ext cx="838266" cy="838262"/>
          </a:xfrm>
          <a:prstGeom prst="ellipse">
            <a:avLst/>
          </a:prstGeom>
          <a:solidFill>
            <a:srgbClr val="E35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cs typeface="+mn-ea"/>
            </a:endParaRPr>
          </a:p>
        </p:txBody>
      </p:sp>
      <p:sp>
        <p:nvSpPr>
          <p:cNvPr id="41" name="Oval 81"/>
          <p:cNvSpPr/>
          <p:nvPr/>
        </p:nvSpPr>
        <p:spPr>
          <a:xfrm>
            <a:off x="4455738" y="4699599"/>
            <a:ext cx="838266" cy="838262"/>
          </a:xfrm>
          <a:prstGeom prst="ellipse">
            <a:avLst/>
          </a:prstGeom>
          <a:solidFill>
            <a:srgbClr val="E35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cs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89184" y="1737902"/>
            <a:ext cx="676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  <a:latin typeface="+mn-lt"/>
              </a:rPr>
              <a:t>01</a:t>
            </a:r>
            <a:endParaRPr lang="zh-CN" alt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136869" y="2694467"/>
            <a:ext cx="676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  <a:latin typeface="+mn-lt"/>
              </a:rPr>
              <a:t>02</a:t>
            </a:r>
            <a:endParaRPr lang="zh-CN" alt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095559" y="3839456"/>
            <a:ext cx="67656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  <a:latin typeface="+mn-lt"/>
              </a:rPr>
              <a:t>03</a:t>
            </a:r>
            <a:endParaRPr lang="zh-CN" alt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536588" y="4857120"/>
            <a:ext cx="67656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  <a:latin typeface="+mn-lt"/>
              </a:rPr>
              <a:t>04</a:t>
            </a:r>
            <a:endParaRPr lang="zh-CN" altLang="en-US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54" name="直接连接符 53"/>
          <p:cNvCxnSpPr>
            <a:stCxn id="59" idx="7"/>
            <a:endCxn id="6" idx="2"/>
          </p:cNvCxnSpPr>
          <p:nvPr/>
        </p:nvCxnSpPr>
        <p:spPr>
          <a:xfrm flipV="1">
            <a:off x="4056517" y="1999512"/>
            <a:ext cx="451817" cy="342048"/>
          </a:xfrm>
          <a:prstGeom prst="line">
            <a:avLst/>
          </a:prstGeom>
          <a:solidFill>
            <a:schemeClr val="bg1">
              <a:alpha val="60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接连接符 54"/>
          <p:cNvCxnSpPr>
            <a:stCxn id="41" idx="2"/>
          </p:cNvCxnSpPr>
          <p:nvPr/>
        </p:nvCxnSpPr>
        <p:spPr>
          <a:xfrm flipH="1" flipV="1">
            <a:off x="4056518" y="4738874"/>
            <a:ext cx="399220" cy="379856"/>
          </a:xfrm>
          <a:prstGeom prst="line">
            <a:avLst/>
          </a:prstGeom>
          <a:solidFill>
            <a:schemeClr val="bg1">
              <a:alpha val="60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接连接符 55"/>
          <p:cNvCxnSpPr>
            <a:stCxn id="40" idx="2"/>
            <a:endCxn id="61" idx="6"/>
          </p:cNvCxnSpPr>
          <p:nvPr/>
        </p:nvCxnSpPr>
        <p:spPr>
          <a:xfrm flipH="1" flipV="1">
            <a:off x="4495748" y="3932399"/>
            <a:ext cx="518961" cy="16866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stCxn id="8" idx="2"/>
            <a:endCxn id="60" idx="6"/>
          </p:cNvCxnSpPr>
          <p:nvPr/>
        </p:nvCxnSpPr>
        <p:spPr>
          <a:xfrm flipH="1">
            <a:off x="4510416" y="2956077"/>
            <a:ext cx="545603" cy="2326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素材框 35" descr="D:\51PPT模板网\51pptmoban.com\图片.jpg"/>
          <p:cNvSpPr>
            <a:spLocks noChangeArrowheads="1"/>
          </p:cNvSpPr>
          <p:nvPr/>
        </p:nvSpPr>
        <p:spPr bwMode="auto">
          <a:xfrm>
            <a:off x="2498310" y="3256621"/>
            <a:ext cx="684762" cy="634864"/>
          </a:xfrm>
          <a:custGeom>
            <a:avLst/>
            <a:gdLst>
              <a:gd name="T0" fmla="*/ 74663 w 790121"/>
              <a:gd name="T1" fmla="*/ 233103 h 733367"/>
              <a:gd name="T2" fmla="*/ 99550 w 790121"/>
              <a:gd name="T3" fmla="*/ 257990 h 733367"/>
              <a:gd name="T4" fmla="*/ 74663 w 790121"/>
              <a:gd name="T5" fmla="*/ 282878 h 733367"/>
              <a:gd name="T6" fmla="*/ 49774 w 790121"/>
              <a:gd name="T7" fmla="*/ 257990 h 733367"/>
              <a:gd name="T8" fmla="*/ 74663 w 790121"/>
              <a:gd name="T9" fmla="*/ 233103 h 733367"/>
              <a:gd name="T10" fmla="*/ 29528 w 790121"/>
              <a:gd name="T11" fmla="*/ 212858 h 733367"/>
              <a:gd name="T12" fmla="*/ 29528 w 790121"/>
              <a:gd name="T13" fmla="*/ 303124 h 733367"/>
              <a:gd name="T14" fmla="*/ 119796 w 790121"/>
              <a:gd name="T15" fmla="*/ 303124 h 733367"/>
              <a:gd name="T16" fmla="*/ 119796 w 790121"/>
              <a:gd name="T17" fmla="*/ 212858 h 733367"/>
              <a:gd name="T18" fmla="*/ 29528 w 790121"/>
              <a:gd name="T19" fmla="*/ 212858 h 733367"/>
              <a:gd name="T20" fmla="*/ 182508 w 790121"/>
              <a:gd name="T21" fmla="*/ 183327 h 733367"/>
              <a:gd name="T22" fmla="*/ 331834 w 790121"/>
              <a:gd name="T23" fmla="*/ 183327 h 733367"/>
              <a:gd name="T24" fmla="*/ 331834 w 790121"/>
              <a:gd name="T25" fmla="*/ 332653 h 733367"/>
              <a:gd name="T26" fmla="*/ 182508 w 790121"/>
              <a:gd name="T27" fmla="*/ 332653 h 733367"/>
              <a:gd name="T28" fmla="*/ 182508 w 790121"/>
              <a:gd name="T29" fmla="*/ 183327 h 733367"/>
              <a:gd name="T30" fmla="*/ 0 w 790121"/>
              <a:gd name="T31" fmla="*/ 183327 h 733367"/>
              <a:gd name="T32" fmla="*/ 149325 w 790121"/>
              <a:gd name="T33" fmla="*/ 183327 h 733367"/>
              <a:gd name="T34" fmla="*/ 149325 w 790121"/>
              <a:gd name="T35" fmla="*/ 332653 h 733367"/>
              <a:gd name="T36" fmla="*/ 0 w 790121"/>
              <a:gd name="T37" fmla="*/ 332653 h 733367"/>
              <a:gd name="T38" fmla="*/ 0 w 790121"/>
              <a:gd name="T39" fmla="*/ 183327 h 733367"/>
              <a:gd name="T40" fmla="*/ 29528 w 790121"/>
              <a:gd name="T41" fmla="*/ 30347 h 733367"/>
              <a:gd name="T42" fmla="*/ 29528 w 790121"/>
              <a:gd name="T43" fmla="*/ 120615 h 733367"/>
              <a:gd name="T44" fmla="*/ 119796 w 790121"/>
              <a:gd name="T45" fmla="*/ 120615 h 733367"/>
              <a:gd name="T46" fmla="*/ 119796 w 790121"/>
              <a:gd name="T47" fmla="*/ 30347 h 733367"/>
              <a:gd name="T48" fmla="*/ 29528 w 790121"/>
              <a:gd name="T49" fmla="*/ 30347 h 733367"/>
              <a:gd name="T50" fmla="*/ 182508 w 790121"/>
              <a:gd name="T51" fmla="*/ 819 h 733367"/>
              <a:gd name="T52" fmla="*/ 329621 w 790121"/>
              <a:gd name="T53" fmla="*/ 819 h 733367"/>
              <a:gd name="T54" fmla="*/ 301781 w 790121"/>
              <a:gd name="T55" fmla="*/ 30348 h 733367"/>
              <a:gd name="T56" fmla="*/ 212038 w 790121"/>
              <a:gd name="T57" fmla="*/ 30348 h 733367"/>
              <a:gd name="T58" fmla="*/ 212038 w 790121"/>
              <a:gd name="T59" fmla="*/ 120616 h 733367"/>
              <a:gd name="T60" fmla="*/ 302305 w 790121"/>
              <a:gd name="T61" fmla="*/ 120616 h 733367"/>
              <a:gd name="T62" fmla="*/ 302305 w 790121"/>
              <a:gd name="T63" fmla="*/ 85437 h 733367"/>
              <a:gd name="T64" fmla="*/ 331834 w 790121"/>
              <a:gd name="T65" fmla="*/ 54117 h 733367"/>
              <a:gd name="T66" fmla="*/ 331834 w 790121"/>
              <a:gd name="T67" fmla="*/ 150145 h 733367"/>
              <a:gd name="T68" fmla="*/ 182508 w 790121"/>
              <a:gd name="T69" fmla="*/ 150145 h 733367"/>
              <a:gd name="T70" fmla="*/ 182508 w 790121"/>
              <a:gd name="T71" fmla="*/ 819 h 733367"/>
              <a:gd name="T72" fmla="*/ 0 w 790121"/>
              <a:gd name="T73" fmla="*/ 818 h 733367"/>
              <a:gd name="T74" fmla="*/ 149325 w 790121"/>
              <a:gd name="T75" fmla="*/ 818 h 733367"/>
              <a:gd name="T76" fmla="*/ 149325 w 790121"/>
              <a:gd name="T77" fmla="*/ 150145 h 733367"/>
              <a:gd name="T78" fmla="*/ 0 w 790121"/>
              <a:gd name="T79" fmla="*/ 150145 h 733367"/>
              <a:gd name="T80" fmla="*/ 0 w 790121"/>
              <a:gd name="T81" fmla="*/ 818 h 733367"/>
              <a:gd name="T82" fmla="*/ 346738 w 790121"/>
              <a:gd name="T83" fmla="*/ 0 h 733367"/>
              <a:gd name="T84" fmla="*/ 358396 w 790121"/>
              <a:gd name="T85" fmla="*/ 11659 h 733367"/>
              <a:gd name="T86" fmla="*/ 272184 w 790121"/>
              <a:gd name="T87" fmla="*/ 97871 h 733367"/>
              <a:gd name="T88" fmla="*/ 272318 w 790121"/>
              <a:gd name="T89" fmla="*/ 98004 h 733367"/>
              <a:gd name="T90" fmla="*/ 261416 w 790121"/>
              <a:gd name="T91" fmla="*/ 108907 h 733367"/>
              <a:gd name="T92" fmla="*/ 218261 w 790121"/>
              <a:gd name="T93" fmla="*/ 65750 h 733367"/>
              <a:gd name="T94" fmla="*/ 229162 w 790121"/>
              <a:gd name="T95" fmla="*/ 54849 h 733367"/>
              <a:gd name="T96" fmla="*/ 260526 w 790121"/>
              <a:gd name="T97" fmla="*/ 86212 h 733367"/>
              <a:gd name="T98" fmla="*/ 346738 w 790121"/>
              <a:gd name="T99" fmla="*/ 0 h 73336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90121"/>
              <a:gd name="T151" fmla="*/ 0 h 733367"/>
              <a:gd name="T152" fmla="*/ 790121 w 790121"/>
              <a:gd name="T153" fmla="*/ 733367 h 73336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90121" h="733367">
                <a:moveTo>
                  <a:pt x="164601" y="513898"/>
                </a:moveTo>
                <a:cubicBezTo>
                  <a:pt x="194903" y="513898"/>
                  <a:pt x="219468" y="538463"/>
                  <a:pt x="219468" y="568765"/>
                </a:cubicBezTo>
                <a:cubicBezTo>
                  <a:pt x="219468" y="599067"/>
                  <a:pt x="194903" y="623632"/>
                  <a:pt x="164601" y="623632"/>
                </a:cubicBezTo>
                <a:cubicBezTo>
                  <a:pt x="134299" y="623632"/>
                  <a:pt x="109734" y="599067"/>
                  <a:pt x="109734" y="568765"/>
                </a:cubicBezTo>
                <a:cubicBezTo>
                  <a:pt x="109734" y="538463"/>
                  <a:pt x="134299" y="513898"/>
                  <a:pt x="164601" y="513898"/>
                </a:cubicBezTo>
                <a:close/>
                <a:moveTo>
                  <a:pt x="65100" y="469264"/>
                </a:moveTo>
                <a:lnTo>
                  <a:pt x="65100" y="668267"/>
                </a:lnTo>
                <a:lnTo>
                  <a:pt x="264103" y="668267"/>
                </a:lnTo>
                <a:lnTo>
                  <a:pt x="264103" y="469264"/>
                </a:lnTo>
                <a:lnTo>
                  <a:pt x="65100" y="469264"/>
                </a:lnTo>
                <a:close/>
                <a:moveTo>
                  <a:pt x="402359" y="404164"/>
                </a:moveTo>
                <a:lnTo>
                  <a:pt x="731562" y="404164"/>
                </a:lnTo>
                <a:lnTo>
                  <a:pt x="731562" y="733367"/>
                </a:lnTo>
                <a:lnTo>
                  <a:pt x="402359" y="733367"/>
                </a:lnTo>
                <a:lnTo>
                  <a:pt x="402359" y="404164"/>
                </a:lnTo>
                <a:close/>
                <a:moveTo>
                  <a:pt x="0" y="404164"/>
                </a:moveTo>
                <a:lnTo>
                  <a:pt x="329203" y="404164"/>
                </a:lnTo>
                <a:lnTo>
                  <a:pt x="329203" y="733367"/>
                </a:lnTo>
                <a:lnTo>
                  <a:pt x="0" y="733367"/>
                </a:lnTo>
                <a:lnTo>
                  <a:pt x="0" y="404164"/>
                </a:lnTo>
                <a:close/>
                <a:moveTo>
                  <a:pt x="65100" y="66905"/>
                </a:moveTo>
                <a:lnTo>
                  <a:pt x="65100" y="265908"/>
                </a:lnTo>
                <a:lnTo>
                  <a:pt x="264103" y="265908"/>
                </a:lnTo>
                <a:lnTo>
                  <a:pt x="264103" y="66905"/>
                </a:lnTo>
                <a:lnTo>
                  <a:pt x="65100" y="66905"/>
                </a:lnTo>
                <a:close/>
                <a:moveTo>
                  <a:pt x="402359" y="1806"/>
                </a:moveTo>
                <a:lnTo>
                  <a:pt x="726682" y="1806"/>
                </a:lnTo>
                <a:lnTo>
                  <a:pt x="665305" y="66906"/>
                </a:lnTo>
                <a:lnTo>
                  <a:pt x="467459" y="66906"/>
                </a:lnTo>
                <a:lnTo>
                  <a:pt x="467459" y="265909"/>
                </a:lnTo>
                <a:lnTo>
                  <a:pt x="666462" y="265909"/>
                </a:lnTo>
                <a:lnTo>
                  <a:pt x="666462" y="188355"/>
                </a:lnTo>
                <a:lnTo>
                  <a:pt x="731562" y="119306"/>
                </a:lnTo>
                <a:lnTo>
                  <a:pt x="731562" y="331009"/>
                </a:lnTo>
                <a:lnTo>
                  <a:pt x="402359" y="331009"/>
                </a:lnTo>
                <a:lnTo>
                  <a:pt x="402359" y="1806"/>
                </a:lnTo>
                <a:close/>
                <a:moveTo>
                  <a:pt x="0" y="1805"/>
                </a:moveTo>
                <a:lnTo>
                  <a:pt x="329203" y="1805"/>
                </a:lnTo>
                <a:lnTo>
                  <a:pt x="329203" y="331008"/>
                </a:lnTo>
                <a:lnTo>
                  <a:pt x="0" y="331008"/>
                </a:lnTo>
                <a:lnTo>
                  <a:pt x="0" y="1805"/>
                </a:lnTo>
                <a:close/>
                <a:moveTo>
                  <a:pt x="764419" y="0"/>
                </a:moveTo>
                <a:lnTo>
                  <a:pt x="790121" y="25703"/>
                </a:lnTo>
                <a:lnTo>
                  <a:pt x="600057" y="215767"/>
                </a:lnTo>
                <a:lnTo>
                  <a:pt x="600352" y="216061"/>
                </a:lnTo>
                <a:lnTo>
                  <a:pt x="576318" y="240095"/>
                </a:lnTo>
                <a:lnTo>
                  <a:pt x="481177" y="144952"/>
                </a:lnTo>
                <a:lnTo>
                  <a:pt x="505210" y="120919"/>
                </a:lnTo>
                <a:lnTo>
                  <a:pt x="574355" y="190064"/>
                </a:lnTo>
                <a:lnTo>
                  <a:pt x="7644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endParaRPr lang="zh-CN" altLang="en-US" dirty="0">
              <a:latin typeface="Arial" panose="020B0604020202020204" pitchFamily="34" charset="0"/>
              <a:ea typeface="思源宋体 CN Medium" panose="02020500000000000000" pitchFamily="18" charset="-122"/>
              <a:cs typeface="字魂58号-创中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59" name="Oval 54"/>
          <p:cNvSpPr/>
          <p:nvPr/>
        </p:nvSpPr>
        <p:spPr>
          <a:xfrm>
            <a:off x="3806856" y="2298725"/>
            <a:ext cx="292496" cy="2924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</a:endParaRPr>
          </a:p>
        </p:txBody>
      </p:sp>
      <p:sp>
        <p:nvSpPr>
          <p:cNvPr id="60" name="Oval 55"/>
          <p:cNvSpPr/>
          <p:nvPr/>
        </p:nvSpPr>
        <p:spPr>
          <a:xfrm>
            <a:off x="4217920" y="3042438"/>
            <a:ext cx="292496" cy="2924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</a:endParaRPr>
          </a:p>
        </p:txBody>
      </p:sp>
      <p:sp>
        <p:nvSpPr>
          <p:cNvPr id="61" name="Oval 56"/>
          <p:cNvSpPr/>
          <p:nvPr/>
        </p:nvSpPr>
        <p:spPr>
          <a:xfrm>
            <a:off x="4203252" y="3786151"/>
            <a:ext cx="292496" cy="2924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</a:endParaRPr>
          </a:p>
        </p:txBody>
      </p:sp>
      <p:sp>
        <p:nvSpPr>
          <p:cNvPr id="62" name="Oval 57"/>
          <p:cNvSpPr/>
          <p:nvPr/>
        </p:nvSpPr>
        <p:spPr>
          <a:xfrm>
            <a:off x="3806856" y="4529864"/>
            <a:ext cx="292496" cy="2924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622269F-A5B9-AAF0-E0F8-8EBE087ED3E6}"/>
              </a:ext>
            </a:extLst>
          </p:cNvPr>
          <p:cNvGrpSpPr/>
          <p:nvPr/>
        </p:nvGrpSpPr>
        <p:grpSpPr>
          <a:xfrm>
            <a:off x="5475152" y="1580381"/>
            <a:ext cx="5291636" cy="585690"/>
            <a:chOff x="283599" y="1906534"/>
            <a:chExt cx="5291636" cy="58569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61F14F6-3F29-9D05-708E-21F1B50879BB}"/>
                </a:ext>
              </a:extLst>
            </p:cNvPr>
            <p:cNvSpPr txBox="1"/>
            <p:nvPr/>
          </p:nvSpPr>
          <p:spPr>
            <a:xfrm>
              <a:off x="283599" y="2190603"/>
              <a:ext cx="529163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473D5C7-BC1A-E948-BAEE-C191B186569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8D2456C-7E38-9934-255D-0D4869C28A10}"/>
              </a:ext>
            </a:extLst>
          </p:cNvPr>
          <p:cNvGrpSpPr/>
          <p:nvPr/>
        </p:nvGrpSpPr>
        <p:grpSpPr>
          <a:xfrm>
            <a:off x="5982978" y="2602996"/>
            <a:ext cx="5291636" cy="585690"/>
            <a:chOff x="283599" y="1906534"/>
            <a:chExt cx="5291636" cy="58569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FF059D3-272A-DC8F-7CA0-F61CA309790D}"/>
                </a:ext>
              </a:extLst>
            </p:cNvPr>
            <p:cNvSpPr txBox="1"/>
            <p:nvPr/>
          </p:nvSpPr>
          <p:spPr>
            <a:xfrm>
              <a:off x="283599" y="2190603"/>
              <a:ext cx="529163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73FC143-BE19-64E6-D014-9B27F7842EF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07E3DFE-1582-DB86-4003-33E28046A597}"/>
              </a:ext>
            </a:extLst>
          </p:cNvPr>
          <p:cNvGrpSpPr/>
          <p:nvPr/>
        </p:nvGrpSpPr>
        <p:grpSpPr>
          <a:xfrm>
            <a:off x="5976843" y="3819815"/>
            <a:ext cx="5291636" cy="585690"/>
            <a:chOff x="283599" y="1906534"/>
            <a:chExt cx="5291636" cy="58569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5131E37-8859-5D0C-0772-0B5404A53F14}"/>
                </a:ext>
              </a:extLst>
            </p:cNvPr>
            <p:cNvSpPr txBox="1"/>
            <p:nvPr/>
          </p:nvSpPr>
          <p:spPr>
            <a:xfrm>
              <a:off x="283599" y="2190603"/>
              <a:ext cx="529163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937AEE5-B597-9F3A-6F82-3CD8B62606A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974475C-A27E-94D7-73EA-74AF5FECF99A}"/>
              </a:ext>
            </a:extLst>
          </p:cNvPr>
          <p:cNvGrpSpPr/>
          <p:nvPr/>
        </p:nvGrpSpPr>
        <p:grpSpPr>
          <a:xfrm>
            <a:off x="5475152" y="4840384"/>
            <a:ext cx="5291636" cy="585690"/>
            <a:chOff x="283599" y="1906534"/>
            <a:chExt cx="5291636" cy="58569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110434A-3721-898C-E5CF-48F16EF7AF87}"/>
                </a:ext>
              </a:extLst>
            </p:cNvPr>
            <p:cNvSpPr txBox="1"/>
            <p:nvPr/>
          </p:nvSpPr>
          <p:spPr>
            <a:xfrm>
              <a:off x="283599" y="2190603"/>
              <a:ext cx="529163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59F310F-1593-D986-EC18-C1FA4231ED0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285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" grpId="0" animBg="1"/>
      <p:bldP spid="6" grpId="0" animBg="1"/>
      <p:bldP spid="8" grpId="0" animBg="1"/>
      <p:bldP spid="40" grpId="0" animBg="1"/>
      <p:bldP spid="41" grpId="0" animBg="1"/>
      <p:bldP spid="50" grpId="0"/>
      <p:bldP spid="51" grpId="0"/>
      <p:bldP spid="52" grpId="0"/>
      <p:bldP spid="53" grpId="0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203D79-67BD-F079-1524-032D933EB774}"/>
              </a:ext>
            </a:extLst>
          </p:cNvPr>
          <p:cNvGrpSpPr/>
          <p:nvPr/>
        </p:nvGrpSpPr>
        <p:grpSpPr>
          <a:xfrm>
            <a:off x="4744143" y="63291"/>
            <a:ext cx="2703713" cy="584775"/>
            <a:chOff x="4545751" y="256097"/>
            <a:chExt cx="2703713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C1E6824-DC00-64DD-C9CC-8D78C94668F6}"/>
                </a:ext>
              </a:extLst>
            </p:cNvPr>
            <p:cNvSpPr txBox="1"/>
            <p:nvPr/>
          </p:nvSpPr>
          <p:spPr>
            <a:xfrm>
              <a:off x="5402457" y="343974"/>
              <a:ext cx="1847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研究成果及应用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D150E4F-C4A3-05D8-CDDB-A3AC02439B01}"/>
                </a:ext>
              </a:extLst>
            </p:cNvPr>
            <p:cNvSpPr txBox="1"/>
            <p:nvPr/>
          </p:nvSpPr>
          <p:spPr>
            <a:xfrm>
              <a:off x="4545751" y="256097"/>
              <a:ext cx="7056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sp>
        <p:nvSpPr>
          <p:cNvPr id="2" name="원호 10">
            <a:extLst>
              <a:ext uri="{FF2B5EF4-FFF2-40B4-BE49-F238E27FC236}">
                <a16:creationId xmlns:a16="http://schemas.microsoft.com/office/drawing/2014/main" id="{8FC348D9-0990-5861-27FB-2D9FDF11304B}"/>
              </a:ext>
            </a:extLst>
          </p:cNvPr>
          <p:cNvSpPr/>
          <p:nvPr/>
        </p:nvSpPr>
        <p:spPr>
          <a:xfrm flipH="1">
            <a:off x="1532306" y="1671872"/>
            <a:ext cx="3752587" cy="3753093"/>
          </a:xfrm>
          <a:prstGeom prst="arc">
            <a:avLst>
              <a:gd name="adj1" fmla="val 16200000"/>
              <a:gd name="adj2" fmla="val 16115733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3" name="원호 11">
            <a:extLst>
              <a:ext uri="{FF2B5EF4-FFF2-40B4-BE49-F238E27FC236}">
                <a16:creationId xmlns:a16="http://schemas.microsoft.com/office/drawing/2014/main" id="{21936F5C-CABE-A71E-0138-C74B824871A6}"/>
              </a:ext>
            </a:extLst>
          </p:cNvPr>
          <p:cNvSpPr/>
          <p:nvPr/>
        </p:nvSpPr>
        <p:spPr>
          <a:xfrm flipH="1">
            <a:off x="1956064" y="2105516"/>
            <a:ext cx="2885424" cy="2885810"/>
          </a:xfrm>
          <a:prstGeom prst="arc">
            <a:avLst>
              <a:gd name="adj1" fmla="val 16200000"/>
              <a:gd name="adj2" fmla="val 16141882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4" name="원호 12">
            <a:extLst>
              <a:ext uri="{FF2B5EF4-FFF2-40B4-BE49-F238E27FC236}">
                <a16:creationId xmlns:a16="http://schemas.microsoft.com/office/drawing/2014/main" id="{62B1F10A-CA8C-8C56-46AE-50F0E07AFAD3}"/>
              </a:ext>
            </a:extLst>
          </p:cNvPr>
          <p:cNvSpPr/>
          <p:nvPr/>
        </p:nvSpPr>
        <p:spPr>
          <a:xfrm flipH="1">
            <a:off x="1522483" y="1671872"/>
            <a:ext cx="3752587" cy="3753093"/>
          </a:xfrm>
          <a:prstGeom prst="arc">
            <a:avLst>
              <a:gd name="adj1" fmla="val 16200000"/>
              <a:gd name="adj2" fmla="val 9400271"/>
            </a:avLst>
          </a:prstGeom>
          <a:ln w="276225" cap="rnd">
            <a:solidFill>
              <a:srgbClr val="34474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5" rIns="91430" bIns="45715" rtlCol="0" anchor="ctr"/>
          <a:lstStyle/>
          <a:p>
            <a:pPr algn="ctr"/>
            <a:endParaRPr lang="ko-KR" altLang="en-US" sz="1800">
              <a:solidFill>
                <a:srgbClr val="222D47"/>
              </a:solidFill>
            </a:endParaRPr>
          </a:p>
        </p:txBody>
      </p:sp>
      <p:sp>
        <p:nvSpPr>
          <p:cNvPr id="5" name="원호 13">
            <a:extLst>
              <a:ext uri="{FF2B5EF4-FFF2-40B4-BE49-F238E27FC236}">
                <a16:creationId xmlns:a16="http://schemas.microsoft.com/office/drawing/2014/main" id="{689AFE20-8706-9B68-69C4-C81F24636CDE}"/>
              </a:ext>
            </a:extLst>
          </p:cNvPr>
          <p:cNvSpPr/>
          <p:nvPr/>
        </p:nvSpPr>
        <p:spPr>
          <a:xfrm flipH="1">
            <a:off x="1956064" y="2105516"/>
            <a:ext cx="2885424" cy="2885810"/>
          </a:xfrm>
          <a:prstGeom prst="arc">
            <a:avLst>
              <a:gd name="adj1" fmla="val 16200000"/>
              <a:gd name="adj2" fmla="val 5418629"/>
            </a:avLst>
          </a:prstGeom>
          <a:ln w="276225" cap="rnd">
            <a:solidFill>
              <a:srgbClr val="E3555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5" rIns="91430" bIns="45715" rtlCol="0" anchor="ctr"/>
          <a:lstStyle/>
          <a:p>
            <a:pPr algn="ctr"/>
            <a:endParaRPr lang="ko-KR" altLang="en-US">
              <a:solidFill>
                <a:srgbClr val="222D47"/>
              </a:solidFill>
            </a:endParaRPr>
          </a:p>
        </p:txBody>
      </p:sp>
      <p:sp>
        <p:nvSpPr>
          <p:cNvPr id="6" name="원호 14">
            <a:extLst>
              <a:ext uri="{FF2B5EF4-FFF2-40B4-BE49-F238E27FC236}">
                <a16:creationId xmlns:a16="http://schemas.microsoft.com/office/drawing/2014/main" id="{5A0F028B-659A-22B7-3E2B-E2475F4C7745}"/>
              </a:ext>
            </a:extLst>
          </p:cNvPr>
          <p:cNvSpPr/>
          <p:nvPr/>
        </p:nvSpPr>
        <p:spPr>
          <a:xfrm flipH="1">
            <a:off x="2393174" y="2542684"/>
            <a:ext cx="2011204" cy="2011471"/>
          </a:xfrm>
          <a:prstGeom prst="arc">
            <a:avLst>
              <a:gd name="adj1" fmla="val 16200000"/>
              <a:gd name="adj2" fmla="val 1614726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7" name="원호 15">
            <a:extLst>
              <a:ext uri="{FF2B5EF4-FFF2-40B4-BE49-F238E27FC236}">
                <a16:creationId xmlns:a16="http://schemas.microsoft.com/office/drawing/2014/main" id="{F9B5525F-D3DA-D5C1-9F2D-AAE8DE4A94C7}"/>
              </a:ext>
            </a:extLst>
          </p:cNvPr>
          <p:cNvSpPr/>
          <p:nvPr/>
        </p:nvSpPr>
        <p:spPr>
          <a:xfrm flipH="1">
            <a:off x="2393174" y="2542684"/>
            <a:ext cx="2011204" cy="2011471"/>
          </a:xfrm>
          <a:prstGeom prst="arc">
            <a:avLst>
              <a:gd name="adj1" fmla="val 16200000"/>
              <a:gd name="adj2" fmla="val 20963023"/>
            </a:avLst>
          </a:prstGeom>
          <a:ln w="276225" cap="rnd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5" rIns="91430" bIns="45715" rtlCol="0" anchor="ctr"/>
          <a:lstStyle/>
          <a:p>
            <a:pPr algn="ctr"/>
            <a:endParaRPr lang="ko-KR" altLang="en-US">
              <a:solidFill>
                <a:srgbClr val="222D47"/>
              </a:solidFill>
            </a:endParaRPr>
          </a:p>
        </p:txBody>
      </p:sp>
      <p:cxnSp>
        <p:nvCxnSpPr>
          <p:cNvPr id="8" name="직선 화살표 연결선 16">
            <a:extLst>
              <a:ext uri="{FF2B5EF4-FFF2-40B4-BE49-F238E27FC236}">
                <a16:creationId xmlns:a16="http://schemas.microsoft.com/office/drawing/2014/main" id="{9BD23C4B-27BE-F961-6F45-CC101ACE5EF1}"/>
              </a:ext>
            </a:extLst>
          </p:cNvPr>
          <p:cNvCxnSpPr/>
          <p:nvPr/>
        </p:nvCxnSpPr>
        <p:spPr>
          <a:xfrm>
            <a:off x="3581133" y="1671872"/>
            <a:ext cx="3607067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화살표 연결선 24">
            <a:extLst>
              <a:ext uri="{FF2B5EF4-FFF2-40B4-BE49-F238E27FC236}">
                <a16:creationId xmlns:a16="http://schemas.microsoft.com/office/drawing/2014/main" id="{93166FE1-CFF6-CE52-7ECC-FD71CBCAFF59}"/>
              </a:ext>
            </a:extLst>
          </p:cNvPr>
          <p:cNvCxnSpPr/>
          <p:nvPr/>
        </p:nvCxnSpPr>
        <p:spPr>
          <a:xfrm>
            <a:off x="3581133" y="2109998"/>
            <a:ext cx="3264984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25">
            <a:extLst>
              <a:ext uri="{FF2B5EF4-FFF2-40B4-BE49-F238E27FC236}">
                <a16:creationId xmlns:a16="http://schemas.microsoft.com/office/drawing/2014/main" id="{34A2F58B-A7D0-D9F4-FA3B-86AC977EA601}"/>
              </a:ext>
            </a:extLst>
          </p:cNvPr>
          <p:cNvCxnSpPr/>
          <p:nvPr/>
        </p:nvCxnSpPr>
        <p:spPr>
          <a:xfrm>
            <a:off x="6846117" y="2109999"/>
            <a:ext cx="0" cy="1086035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화살표 연결선 26">
            <a:extLst>
              <a:ext uri="{FF2B5EF4-FFF2-40B4-BE49-F238E27FC236}">
                <a16:creationId xmlns:a16="http://schemas.microsoft.com/office/drawing/2014/main" id="{33B5DC12-85E2-43B8-A4AA-AA26E13EADE0}"/>
              </a:ext>
            </a:extLst>
          </p:cNvPr>
          <p:cNvCxnSpPr/>
          <p:nvPr/>
        </p:nvCxnSpPr>
        <p:spPr>
          <a:xfrm flipH="1">
            <a:off x="6846121" y="3196033"/>
            <a:ext cx="342076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화살표 연결선 28">
            <a:extLst>
              <a:ext uri="{FF2B5EF4-FFF2-40B4-BE49-F238E27FC236}">
                <a16:creationId xmlns:a16="http://schemas.microsoft.com/office/drawing/2014/main" id="{3F3DFEF8-199F-F12A-3B00-B8C55ABA0974}"/>
              </a:ext>
            </a:extLst>
          </p:cNvPr>
          <p:cNvCxnSpPr/>
          <p:nvPr/>
        </p:nvCxnSpPr>
        <p:spPr>
          <a:xfrm>
            <a:off x="3581130" y="2542363"/>
            <a:ext cx="2635904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29">
            <a:extLst>
              <a:ext uri="{FF2B5EF4-FFF2-40B4-BE49-F238E27FC236}">
                <a16:creationId xmlns:a16="http://schemas.microsoft.com/office/drawing/2014/main" id="{651D99A7-21B5-1F88-17E7-1DF74DA35867}"/>
              </a:ext>
            </a:extLst>
          </p:cNvPr>
          <p:cNvCxnSpPr/>
          <p:nvPr/>
        </p:nvCxnSpPr>
        <p:spPr>
          <a:xfrm>
            <a:off x="6217034" y="2542365"/>
            <a:ext cx="0" cy="2202797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화살표 연결선 30">
            <a:extLst>
              <a:ext uri="{FF2B5EF4-FFF2-40B4-BE49-F238E27FC236}">
                <a16:creationId xmlns:a16="http://schemas.microsoft.com/office/drawing/2014/main" id="{CEE5B3C3-65CC-503B-121D-EA9CF0B0CC7D}"/>
              </a:ext>
            </a:extLst>
          </p:cNvPr>
          <p:cNvCxnSpPr/>
          <p:nvPr/>
        </p:nvCxnSpPr>
        <p:spPr>
          <a:xfrm flipH="1">
            <a:off x="6217038" y="4745161"/>
            <a:ext cx="944142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43" descr="D:\51PPT模板网\51pptmoban.com\图片.jpg">
            <a:extLst>
              <a:ext uri="{FF2B5EF4-FFF2-40B4-BE49-F238E27FC236}">
                <a16:creationId xmlns:a16="http://schemas.microsoft.com/office/drawing/2014/main" id="{3E0B2430-3B97-20C6-8A56-3683985BCE4A}"/>
              </a:ext>
            </a:extLst>
          </p:cNvPr>
          <p:cNvSpPr>
            <a:spLocks noEditPoints="1"/>
          </p:cNvSpPr>
          <p:nvPr/>
        </p:nvSpPr>
        <p:spPr bwMode="auto">
          <a:xfrm>
            <a:off x="3046853" y="3307292"/>
            <a:ext cx="723491" cy="672941"/>
          </a:xfrm>
          <a:custGeom>
            <a:avLst/>
            <a:gdLst>
              <a:gd name="T0" fmla="*/ 38 w 97"/>
              <a:gd name="T1" fmla="*/ 90 h 90"/>
              <a:gd name="T2" fmla="*/ 3 w 97"/>
              <a:gd name="T3" fmla="*/ 48 h 90"/>
              <a:gd name="T4" fmla="*/ 46 w 97"/>
              <a:gd name="T5" fmla="*/ 65 h 90"/>
              <a:gd name="T6" fmla="*/ 46 w 97"/>
              <a:gd name="T7" fmla="*/ 47 h 90"/>
              <a:gd name="T8" fmla="*/ 37 w 97"/>
              <a:gd name="T9" fmla="*/ 0 h 90"/>
              <a:gd name="T10" fmla="*/ 42 w 97"/>
              <a:gd name="T11" fmla="*/ 13 h 90"/>
              <a:gd name="T12" fmla="*/ 50 w 97"/>
              <a:gd name="T13" fmla="*/ 1 h 90"/>
              <a:gd name="T14" fmla="*/ 58 w 97"/>
              <a:gd name="T15" fmla="*/ 13 h 90"/>
              <a:gd name="T16" fmla="*/ 63 w 97"/>
              <a:gd name="T17" fmla="*/ 0 h 90"/>
              <a:gd name="T18" fmla="*/ 55 w 97"/>
              <a:gd name="T19" fmla="*/ 47 h 90"/>
              <a:gd name="T20" fmla="*/ 55 w 97"/>
              <a:gd name="T21" fmla="*/ 90 h 90"/>
              <a:gd name="T22" fmla="*/ 38 w 97"/>
              <a:gd name="T23" fmla="*/ 90 h 90"/>
              <a:gd name="T24" fmla="*/ 62 w 97"/>
              <a:gd name="T25" fmla="*/ 90 h 90"/>
              <a:gd name="T26" fmla="*/ 67 w 97"/>
              <a:gd name="T27" fmla="*/ 90 h 90"/>
              <a:gd name="T28" fmla="*/ 95 w 97"/>
              <a:gd name="T29" fmla="*/ 49 h 90"/>
              <a:gd name="T30" fmla="*/ 62 w 97"/>
              <a:gd name="T31" fmla="*/ 56 h 90"/>
              <a:gd name="T32" fmla="*/ 62 w 97"/>
              <a:gd name="T3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rgbClr val="3447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820A3D7-9408-1F13-8539-140C6160558D}"/>
              </a:ext>
            </a:extLst>
          </p:cNvPr>
          <p:cNvGrpSpPr/>
          <p:nvPr/>
        </p:nvGrpSpPr>
        <p:grpSpPr>
          <a:xfrm>
            <a:off x="7390012" y="1560087"/>
            <a:ext cx="3466644" cy="816522"/>
            <a:chOff x="283599" y="1906534"/>
            <a:chExt cx="3466644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F16757C-A02B-AD98-6073-F22E9B3A6938}"/>
                </a:ext>
              </a:extLst>
            </p:cNvPr>
            <p:cNvSpPr txBox="1"/>
            <p:nvPr/>
          </p:nvSpPr>
          <p:spPr>
            <a:xfrm>
              <a:off x="283599" y="2190603"/>
              <a:ext cx="346664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5F36C46-83C8-9416-B19A-1FF901614E4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4FA47E2-2F43-344F-4A81-328BAAA68A54}"/>
              </a:ext>
            </a:extLst>
          </p:cNvPr>
          <p:cNvGrpSpPr/>
          <p:nvPr/>
        </p:nvGrpSpPr>
        <p:grpSpPr>
          <a:xfrm>
            <a:off x="7390012" y="3058865"/>
            <a:ext cx="3466644" cy="816522"/>
            <a:chOff x="283599" y="1906534"/>
            <a:chExt cx="3466644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799AFA4-B893-0AF4-3283-C541A252F023}"/>
                </a:ext>
              </a:extLst>
            </p:cNvPr>
            <p:cNvSpPr txBox="1"/>
            <p:nvPr/>
          </p:nvSpPr>
          <p:spPr>
            <a:xfrm>
              <a:off x="283599" y="2190603"/>
              <a:ext cx="346664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38ED5DD-300A-0083-2C6C-9ED8E018EF6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1E8AB48-5106-D984-83AE-C2807AE8C01E}"/>
              </a:ext>
            </a:extLst>
          </p:cNvPr>
          <p:cNvGrpSpPr/>
          <p:nvPr/>
        </p:nvGrpSpPr>
        <p:grpSpPr>
          <a:xfrm>
            <a:off x="7390012" y="4557643"/>
            <a:ext cx="3466644" cy="816522"/>
            <a:chOff x="283599" y="1906534"/>
            <a:chExt cx="3466644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A396243-0D6E-6021-93AF-30138091AFB3}"/>
                </a:ext>
              </a:extLst>
            </p:cNvPr>
            <p:cNvSpPr txBox="1"/>
            <p:nvPr/>
          </p:nvSpPr>
          <p:spPr>
            <a:xfrm>
              <a:off x="283599" y="2190603"/>
              <a:ext cx="346664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ECAEE3D-A605-4B3F-81B8-EAC4A2F339F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678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缺角矩形 31">
            <a:extLst>
              <a:ext uri="{FF2B5EF4-FFF2-40B4-BE49-F238E27FC236}">
                <a16:creationId xmlns:a16="http://schemas.microsoft.com/office/drawing/2014/main" id="{1DDF3034-ADEF-8D85-B9F8-A3A36DBB4EC9}"/>
              </a:ext>
            </a:extLst>
          </p:cNvPr>
          <p:cNvSpPr/>
          <p:nvPr/>
        </p:nvSpPr>
        <p:spPr>
          <a:xfrm>
            <a:off x="2400300" y="1438017"/>
            <a:ext cx="8468298" cy="1599765"/>
          </a:xfrm>
          <a:prstGeom prst="plaque">
            <a:avLst>
              <a:gd name="adj" fmla="val 13095"/>
            </a:avLst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203D79-67BD-F079-1524-032D933EB774}"/>
              </a:ext>
            </a:extLst>
          </p:cNvPr>
          <p:cNvGrpSpPr/>
          <p:nvPr/>
        </p:nvGrpSpPr>
        <p:grpSpPr>
          <a:xfrm>
            <a:off x="4744143" y="63291"/>
            <a:ext cx="2703713" cy="584775"/>
            <a:chOff x="4545751" y="256097"/>
            <a:chExt cx="2703713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C1E6824-DC00-64DD-C9CC-8D78C94668F6}"/>
                </a:ext>
              </a:extLst>
            </p:cNvPr>
            <p:cNvSpPr txBox="1"/>
            <p:nvPr/>
          </p:nvSpPr>
          <p:spPr>
            <a:xfrm>
              <a:off x="5402457" y="343974"/>
              <a:ext cx="1847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研究成果及应用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D150E4F-C4A3-05D8-CDDB-A3AC02439B01}"/>
                </a:ext>
              </a:extLst>
            </p:cNvPr>
            <p:cNvSpPr txBox="1"/>
            <p:nvPr/>
          </p:nvSpPr>
          <p:spPr>
            <a:xfrm>
              <a:off x="4545751" y="256097"/>
              <a:ext cx="7056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sp>
        <p:nvSpPr>
          <p:cNvPr id="7" name="Freeform 6">
            <a:extLst>
              <a:ext uri="{FF2B5EF4-FFF2-40B4-BE49-F238E27FC236}">
                <a16:creationId xmlns:a16="http://schemas.microsoft.com/office/drawing/2014/main" id="{3438466A-8A45-BE45-E5FF-90EDAB82BD05}"/>
              </a:ext>
            </a:extLst>
          </p:cNvPr>
          <p:cNvSpPr/>
          <p:nvPr/>
        </p:nvSpPr>
        <p:spPr bwMode="auto">
          <a:xfrm>
            <a:off x="1314838" y="1438017"/>
            <a:ext cx="1850044" cy="1615952"/>
          </a:xfrm>
          <a:custGeom>
            <a:avLst/>
            <a:gdLst>
              <a:gd name="T0" fmla="*/ 4479 w 4516"/>
              <a:gd name="T1" fmla="*/ 2074 h 3947"/>
              <a:gd name="T2" fmla="*/ 3967 w 4516"/>
              <a:gd name="T3" fmla="*/ 2960 h 3947"/>
              <a:gd name="T4" fmla="*/ 3455 w 4516"/>
              <a:gd name="T5" fmla="*/ 3847 h 3947"/>
              <a:gd name="T6" fmla="*/ 3282 w 4516"/>
              <a:gd name="T7" fmla="*/ 3947 h 3947"/>
              <a:gd name="T8" fmla="*/ 2258 w 4516"/>
              <a:gd name="T9" fmla="*/ 3947 h 3947"/>
              <a:gd name="T10" fmla="*/ 1234 w 4516"/>
              <a:gd name="T11" fmla="*/ 3947 h 3947"/>
              <a:gd name="T12" fmla="*/ 1061 w 4516"/>
              <a:gd name="T13" fmla="*/ 3847 h 3947"/>
              <a:gd name="T14" fmla="*/ 549 w 4516"/>
              <a:gd name="T15" fmla="*/ 2960 h 3947"/>
              <a:gd name="T16" fmla="*/ 37 w 4516"/>
              <a:gd name="T17" fmla="*/ 2074 h 3947"/>
              <a:gd name="T18" fmla="*/ 37 w 4516"/>
              <a:gd name="T19" fmla="*/ 1874 h 3947"/>
              <a:gd name="T20" fmla="*/ 549 w 4516"/>
              <a:gd name="T21" fmla="*/ 987 h 3947"/>
              <a:gd name="T22" fmla="*/ 1061 w 4516"/>
              <a:gd name="T23" fmla="*/ 100 h 3947"/>
              <a:gd name="T24" fmla="*/ 1234 w 4516"/>
              <a:gd name="T25" fmla="*/ 0 h 3947"/>
              <a:gd name="T26" fmla="*/ 2258 w 4516"/>
              <a:gd name="T27" fmla="*/ 0 h 3947"/>
              <a:gd name="T28" fmla="*/ 3282 w 4516"/>
              <a:gd name="T29" fmla="*/ 0 h 3947"/>
              <a:gd name="T30" fmla="*/ 3455 w 4516"/>
              <a:gd name="T31" fmla="*/ 100 h 3947"/>
              <a:gd name="T32" fmla="*/ 3967 w 4516"/>
              <a:gd name="T33" fmla="*/ 987 h 3947"/>
              <a:gd name="T34" fmla="*/ 4479 w 4516"/>
              <a:gd name="T35" fmla="*/ 1874 h 3947"/>
              <a:gd name="T36" fmla="*/ 4479 w 4516"/>
              <a:gd name="T37" fmla="*/ 2074 h 3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16" h="3947">
                <a:moveTo>
                  <a:pt x="4479" y="2074"/>
                </a:moveTo>
                <a:lnTo>
                  <a:pt x="3967" y="2960"/>
                </a:lnTo>
                <a:lnTo>
                  <a:pt x="3455" y="3847"/>
                </a:lnTo>
                <a:cubicBezTo>
                  <a:pt x="3418" y="3911"/>
                  <a:pt x="3355" y="3947"/>
                  <a:pt x="3282" y="3947"/>
                </a:cubicBezTo>
                <a:lnTo>
                  <a:pt x="2258" y="3947"/>
                </a:lnTo>
                <a:lnTo>
                  <a:pt x="1234" y="3947"/>
                </a:lnTo>
                <a:cubicBezTo>
                  <a:pt x="1160" y="3947"/>
                  <a:pt x="1097" y="3911"/>
                  <a:pt x="1061" y="3847"/>
                </a:cubicBezTo>
                <a:lnTo>
                  <a:pt x="549" y="2960"/>
                </a:lnTo>
                <a:lnTo>
                  <a:pt x="37" y="2074"/>
                </a:lnTo>
                <a:cubicBezTo>
                  <a:pt x="0" y="2010"/>
                  <a:pt x="0" y="1937"/>
                  <a:pt x="37" y="1874"/>
                </a:cubicBezTo>
                <a:lnTo>
                  <a:pt x="549" y="987"/>
                </a:lnTo>
                <a:lnTo>
                  <a:pt x="1061" y="100"/>
                </a:lnTo>
                <a:cubicBezTo>
                  <a:pt x="1097" y="36"/>
                  <a:pt x="1160" y="0"/>
                  <a:pt x="1234" y="0"/>
                </a:cubicBezTo>
                <a:lnTo>
                  <a:pt x="2258" y="0"/>
                </a:lnTo>
                <a:lnTo>
                  <a:pt x="3282" y="0"/>
                </a:lnTo>
                <a:cubicBezTo>
                  <a:pt x="3355" y="0"/>
                  <a:pt x="3418" y="36"/>
                  <a:pt x="3455" y="100"/>
                </a:cubicBezTo>
                <a:lnTo>
                  <a:pt x="3967" y="987"/>
                </a:lnTo>
                <a:lnTo>
                  <a:pt x="4479" y="1874"/>
                </a:lnTo>
                <a:cubicBezTo>
                  <a:pt x="4516" y="1937"/>
                  <a:pt x="4516" y="2010"/>
                  <a:pt x="4479" y="2074"/>
                </a:cubicBezTo>
                <a:close/>
              </a:path>
            </a:pathLst>
          </a:custGeom>
          <a:solidFill>
            <a:srgbClr val="34474E"/>
          </a:solidFill>
          <a:ln w="7938" cap="flat">
            <a:noFill/>
            <a:prstDash val="solid"/>
            <a:miter lim="800000"/>
          </a:ln>
          <a:effectLst/>
        </p:spPr>
        <p:txBody>
          <a:bodyPr vert="horz" wrap="square" lIns="94095" tIns="47047" rIns="94095" bIns="47047" numCol="1" anchor="t" anchorCtr="0" compatLnSpc="1"/>
          <a:lstStyle/>
          <a:p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2EE3DE59-D9C9-6D8F-44C9-9AB61805519B}"/>
              </a:ext>
            </a:extLst>
          </p:cNvPr>
          <p:cNvSpPr/>
          <p:nvPr/>
        </p:nvSpPr>
        <p:spPr bwMode="auto">
          <a:xfrm>
            <a:off x="1555376" y="1651435"/>
            <a:ext cx="1368968" cy="1189116"/>
          </a:xfrm>
          <a:custGeom>
            <a:avLst/>
            <a:gdLst>
              <a:gd name="T0" fmla="*/ 3404 w 3431"/>
              <a:gd name="T1" fmla="*/ 1576 h 2999"/>
              <a:gd name="T2" fmla="*/ 3015 w 3431"/>
              <a:gd name="T3" fmla="*/ 2249 h 2999"/>
              <a:gd name="T4" fmla="*/ 2625 w 3431"/>
              <a:gd name="T5" fmla="*/ 2923 h 2999"/>
              <a:gd name="T6" fmla="*/ 2494 w 3431"/>
              <a:gd name="T7" fmla="*/ 2999 h 2999"/>
              <a:gd name="T8" fmla="*/ 1716 w 3431"/>
              <a:gd name="T9" fmla="*/ 2999 h 2999"/>
              <a:gd name="T10" fmla="*/ 938 w 3431"/>
              <a:gd name="T11" fmla="*/ 2999 h 2999"/>
              <a:gd name="T12" fmla="*/ 806 w 3431"/>
              <a:gd name="T13" fmla="*/ 2923 h 2999"/>
              <a:gd name="T14" fmla="*/ 417 w 3431"/>
              <a:gd name="T15" fmla="*/ 2249 h 2999"/>
              <a:gd name="T16" fmla="*/ 28 w 3431"/>
              <a:gd name="T17" fmla="*/ 1576 h 2999"/>
              <a:gd name="T18" fmla="*/ 28 w 3431"/>
              <a:gd name="T19" fmla="*/ 1424 h 2999"/>
              <a:gd name="T20" fmla="*/ 417 w 3431"/>
              <a:gd name="T21" fmla="*/ 750 h 2999"/>
              <a:gd name="T22" fmla="*/ 806 w 3431"/>
              <a:gd name="T23" fmla="*/ 76 h 2999"/>
              <a:gd name="T24" fmla="*/ 938 w 3431"/>
              <a:gd name="T25" fmla="*/ 0 h 2999"/>
              <a:gd name="T26" fmla="*/ 1716 w 3431"/>
              <a:gd name="T27" fmla="*/ 0 h 2999"/>
              <a:gd name="T28" fmla="*/ 2494 w 3431"/>
              <a:gd name="T29" fmla="*/ 0 h 2999"/>
              <a:gd name="T30" fmla="*/ 2625 w 3431"/>
              <a:gd name="T31" fmla="*/ 76 h 2999"/>
              <a:gd name="T32" fmla="*/ 3015 w 3431"/>
              <a:gd name="T33" fmla="*/ 750 h 2999"/>
              <a:gd name="T34" fmla="*/ 3404 w 3431"/>
              <a:gd name="T35" fmla="*/ 1424 h 2999"/>
              <a:gd name="T36" fmla="*/ 3404 w 3431"/>
              <a:gd name="T37" fmla="*/ 1576 h 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31" h="2999">
                <a:moveTo>
                  <a:pt x="3404" y="1576"/>
                </a:moveTo>
                <a:lnTo>
                  <a:pt x="3015" y="2249"/>
                </a:lnTo>
                <a:lnTo>
                  <a:pt x="2625" y="2923"/>
                </a:lnTo>
                <a:cubicBezTo>
                  <a:pt x="2598" y="2972"/>
                  <a:pt x="2550" y="2999"/>
                  <a:pt x="2494" y="2999"/>
                </a:cubicBezTo>
                <a:lnTo>
                  <a:pt x="1716" y="2999"/>
                </a:lnTo>
                <a:lnTo>
                  <a:pt x="938" y="2999"/>
                </a:lnTo>
                <a:cubicBezTo>
                  <a:pt x="882" y="2999"/>
                  <a:pt x="834" y="2972"/>
                  <a:pt x="806" y="2923"/>
                </a:cubicBezTo>
                <a:lnTo>
                  <a:pt x="417" y="2249"/>
                </a:lnTo>
                <a:lnTo>
                  <a:pt x="28" y="1576"/>
                </a:lnTo>
                <a:cubicBezTo>
                  <a:pt x="0" y="1527"/>
                  <a:pt x="0" y="1472"/>
                  <a:pt x="28" y="1424"/>
                </a:cubicBezTo>
                <a:lnTo>
                  <a:pt x="417" y="750"/>
                </a:lnTo>
                <a:lnTo>
                  <a:pt x="806" y="76"/>
                </a:lnTo>
                <a:cubicBezTo>
                  <a:pt x="834" y="28"/>
                  <a:pt x="882" y="0"/>
                  <a:pt x="938" y="0"/>
                </a:cubicBezTo>
                <a:lnTo>
                  <a:pt x="1716" y="0"/>
                </a:lnTo>
                <a:lnTo>
                  <a:pt x="2494" y="0"/>
                </a:lnTo>
                <a:cubicBezTo>
                  <a:pt x="2550" y="0"/>
                  <a:pt x="2598" y="28"/>
                  <a:pt x="2625" y="76"/>
                </a:cubicBezTo>
                <a:lnTo>
                  <a:pt x="3015" y="750"/>
                </a:lnTo>
                <a:lnTo>
                  <a:pt x="3404" y="1424"/>
                </a:lnTo>
                <a:cubicBezTo>
                  <a:pt x="3431" y="1472"/>
                  <a:pt x="3431" y="1527"/>
                  <a:pt x="3404" y="1576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</a:endParaRPr>
          </a:p>
        </p:txBody>
      </p:sp>
      <p:sp>
        <p:nvSpPr>
          <p:cNvPr id="6" name="TextBox 17">
            <a:extLst>
              <a:ext uri="{FF2B5EF4-FFF2-40B4-BE49-F238E27FC236}">
                <a16:creationId xmlns:a16="http://schemas.microsoft.com/office/drawing/2014/main" id="{E9BFC8A3-4E4A-692E-A08C-41C8B541A976}"/>
              </a:ext>
            </a:extLst>
          </p:cNvPr>
          <p:cNvSpPr txBox="1"/>
          <p:nvPr/>
        </p:nvSpPr>
        <p:spPr>
          <a:xfrm>
            <a:off x="1586708" y="1984383"/>
            <a:ext cx="130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添加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26D15EE-C32A-82E9-30D4-3B72A6C4DFB8}"/>
              </a:ext>
            </a:extLst>
          </p:cNvPr>
          <p:cNvGrpSpPr/>
          <p:nvPr/>
        </p:nvGrpSpPr>
        <p:grpSpPr>
          <a:xfrm>
            <a:off x="3706600" y="1815178"/>
            <a:ext cx="6930024" cy="816522"/>
            <a:chOff x="283599" y="1906534"/>
            <a:chExt cx="6930024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705B798-2775-4B2D-700D-28F9E1263074}"/>
                </a:ext>
              </a:extLst>
            </p:cNvPr>
            <p:cNvSpPr txBox="1"/>
            <p:nvPr/>
          </p:nvSpPr>
          <p:spPr>
            <a:xfrm>
              <a:off x="283599" y="2190603"/>
              <a:ext cx="693002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0BA7106-262E-7DCF-AC0F-877D49D711A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6" name="缺角矩形 35">
            <a:extLst>
              <a:ext uri="{FF2B5EF4-FFF2-40B4-BE49-F238E27FC236}">
                <a16:creationId xmlns:a16="http://schemas.microsoft.com/office/drawing/2014/main" id="{717F24F0-6807-8A2C-28D4-00CE60F843BA}"/>
              </a:ext>
            </a:extLst>
          </p:cNvPr>
          <p:cNvSpPr/>
          <p:nvPr/>
        </p:nvSpPr>
        <p:spPr>
          <a:xfrm flipH="1">
            <a:off x="1314838" y="3741881"/>
            <a:ext cx="8468298" cy="1599765"/>
          </a:xfrm>
          <a:prstGeom prst="plaque">
            <a:avLst>
              <a:gd name="adj" fmla="val 13095"/>
            </a:avLst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0" name="Freeform 6">
            <a:extLst>
              <a:ext uri="{FF2B5EF4-FFF2-40B4-BE49-F238E27FC236}">
                <a16:creationId xmlns:a16="http://schemas.microsoft.com/office/drawing/2014/main" id="{F54DDE3D-DBCF-F5FC-719D-124E480BBE06}"/>
              </a:ext>
            </a:extLst>
          </p:cNvPr>
          <p:cNvSpPr/>
          <p:nvPr/>
        </p:nvSpPr>
        <p:spPr bwMode="auto">
          <a:xfrm flipH="1">
            <a:off x="9018554" y="3741881"/>
            <a:ext cx="1850044" cy="1615952"/>
          </a:xfrm>
          <a:custGeom>
            <a:avLst/>
            <a:gdLst>
              <a:gd name="T0" fmla="*/ 4479 w 4516"/>
              <a:gd name="T1" fmla="*/ 2074 h 3947"/>
              <a:gd name="T2" fmla="*/ 3967 w 4516"/>
              <a:gd name="T3" fmla="*/ 2960 h 3947"/>
              <a:gd name="T4" fmla="*/ 3455 w 4516"/>
              <a:gd name="T5" fmla="*/ 3847 h 3947"/>
              <a:gd name="T6" fmla="*/ 3282 w 4516"/>
              <a:gd name="T7" fmla="*/ 3947 h 3947"/>
              <a:gd name="T8" fmla="*/ 2258 w 4516"/>
              <a:gd name="T9" fmla="*/ 3947 h 3947"/>
              <a:gd name="T10" fmla="*/ 1234 w 4516"/>
              <a:gd name="T11" fmla="*/ 3947 h 3947"/>
              <a:gd name="T12" fmla="*/ 1061 w 4516"/>
              <a:gd name="T13" fmla="*/ 3847 h 3947"/>
              <a:gd name="T14" fmla="*/ 549 w 4516"/>
              <a:gd name="T15" fmla="*/ 2960 h 3947"/>
              <a:gd name="T16" fmla="*/ 37 w 4516"/>
              <a:gd name="T17" fmla="*/ 2074 h 3947"/>
              <a:gd name="T18" fmla="*/ 37 w 4516"/>
              <a:gd name="T19" fmla="*/ 1874 h 3947"/>
              <a:gd name="T20" fmla="*/ 549 w 4516"/>
              <a:gd name="T21" fmla="*/ 987 h 3947"/>
              <a:gd name="T22" fmla="*/ 1061 w 4516"/>
              <a:gd name="T23" fmla="*/ 100 h 3947"/>
              <a:gd name="T24" fmla="*/ 1234 w 4516"/>
              <a:gd name="T25" fmla="*/ 0 h 3947"/>
              <a:gd name="T26" fmla="*/ 2258 w 4516"/>
              <a:gd name="T27" fmla="*/ 0 h 3947"/>
              <a:gd name="T28" fmla="*/ 3282 w 4516"/>
              <a:gd name="T29" fmla="*/ 0 h 3947"/>
              <a:gd name="T30" fmla="*/ 3455 w 4516"/>
              <a:gd name="T31" fmla="*/ 100 h 3947"/>
              <a:gd name="T32" fmla="*/ 3967 w 4516"/>
              <a:gd name="T33" fmla="*/ 987 h 3947"/>
              <a:gd name="T34" fmla="*/ 4479 w 4516"/>
              <a:gd name="T35" fmla="*/ 1874 h 3947"/>
              <a:gd name="T36" fmla="*/ 4479 w 4516"/>
              <a:gd name="T37" fmla="*/ 2074 h 3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16" h="3947">
                <a:moveTo>
                  <a:pt x="4479" y="2074"/>
                </a:moveTo>
                <a:lnTo>
                  <a:pt x="3967" y="2960"/>
                </a:lnTo>
                <a:lnTo>
                  <a:pt x="3455" y="3847"/>
                </a:lnTo>
                <a:cubicBezTo>
                  <a:pt x="3418" y="3911"/>
                  <a:pt x="3355" y="3947"/>
                  <a:pt x="3282" y="3947"/>
                </a:cubicBezTo>
                <a:lnTo>
                  <a:pt x="2258" y="3947"/>
                </a:lnTo>
                <a:lnTo>
                  <a:pt x="1234" y="3947"/>
                </a:lnTo>
                <a:cubicBezTo>
                  <a:pt x="1160" y="3947"/>
                  <a:pt x="1097" y="3911"/>
                  <a:pt x="1061" y="3847"/>
                </a:cubicBezTo>
                <a:lnTo>
                  <a:pt x="549" y="2960"/>
                </a:lnTo>
                <a:lnTo>
                  <a:pt x="37" y="2074"/>
                </a:lnTo>
                <a:cubicBezTo>
                  <a:pt x="0" y="2010"/>
                  <a:pt x="0" y="1937"/>
                  <a:pt x="37" y="1874"/>
                </a:cubicBezTo>
                <a:lnTo>
                  <a:pt x="549" y="987"/>
                </a:lnTo>
                <a:lnTo>
                  <a:pt x="1061" y="100"/>
                </a:lnTo>
                <a:cubicBezTo>
                  <a:pt x="1097" y="36"/>
                  <a:pt x="1160" y="0"/>
                  <a:pt x="1234" y="0"/>
                </a:cubicBezTo>
                <a:lnTo>
                  <a:pt x="2258" y="0"/>
                </a:lnTo>
                <a:lnTo>
                  <a:pt x="3282" y="0"/>
                </a:lnTo>
                <a:cubicBezTo>
                  <a:pt x="3355" y="0"/>
                  <a:pt x="3418" y="36"/>
                  <a:pt x="3455" y="100"/>
                </a:cubicBezTo>
                <a:lnTo>
                  <a:pt x="3967" y="987"/>
                </a:lnTo>
                <a:lnTo>
                  <a:pt x="4479" y="1874"/>
                </a:lnTo>
                <a:cubicBezTo>
                  <a:pt x="4516" y="1937"/>
                  <a:pt x="4516" y="2010"/>
                  <a:pt x="4479" y="2074"/>
                </a:cubicBezTo>
                <a:close/>
              </a:path>
            </a:pathLst>
          </a:custGeom>
          <a:solidFill>
            <a:srgbClr val="E35551"/>
          </a:solidFill>
          <a:ln w="7938" cap="flat">
            <a:noFill/>
            <a:prstDash val="solid"/>
            <a:miter lim="800000"/>
          </a:ln>
          <a:effectLst/>
        </p:spPr>
        <p:txBody>
          <a:bodyPr vert="horz" wrap="square" lIns="94095" tIns="47047" rIns="94095" bIns="47047" numCol="1" anchor="t" anchorCtr="0" compatLnSpc="1"/>
          <a:lstStyle/>
          <a:p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1" name="Freeform 7">
            <a:extLst>
              <a:ext uri="{FF2B5EF4-FFF2-40B4-BE49-F238E27FC236}">
                <a16:creationId xmlns:a16="http://schemas.microsoft.com/office/drawing/2014/main" id="{7919BD61-886F-2EC1-9CAB-A57CA3B17F2C}"/>
              </a:ext>
            </a:extLst>
          </p:cNvPr>
          <p:cNvSpPr/>
          <p:nvPr/>
        </p:nvSpPr>
        <p:spPr bwMode="auto">
          <a:xfrm flipH="1">
            <a:off x="9259092" y="3955299"/>
            <a:ext cx="1368968" cy="1189116"/>
          </a:xfrm>
          <a:custGeom>
            <a:avLst/>
            <a:gdLst>
              <a:gd name="T0" fmla="*/ 3404 w 3431"/>
              <a:gd name="T1" fmla="*/ 1576 h 2999"/>
              <a:gd name="T2" fmla="*/ 3015 w 3431"/>
              <a:gd name="T3" fmla="*/ 2249 h 2999"/>
              <a:gd name="T4" fmla="*/ 2625 w 3431"/>
              <a:gd name="T5" fmla="*/ 2923 h 2999"/>
              <a:gd name="T6" fmla="*/ 2494 w 3431"/>
              <a:gd name="T7" fmla="*/ 2999 h 2999"/>
              <a:gd name="T8" fmla="*/ 1716 w 3431"/>
              <a:gd name="T9" fmla="*/ 2999 h 2999"/>
              <a:gd name="T10" fmla="*/ 938 w 3431"/>
              <a:gd name="T11" fmla="*/ 2999 h 2999"/>
              <a:gd name="T12" fmla="*/ 806 w 3431"/>
              <a:gd name="T13" fmla="*/ 2923 h 2999"/>
              <a:gd name="T14" fmla="*/ 417 w 3431"/>
              <a:gd name="T15" fmla="*/ 2249 h 2999"/>
              <a:gd name="T16" fmla="*/ 28 w 3431"/>
              <a:gd name="T17" fmla="*/ 1576 h 2999"/>
              <a:gd name="T18" fmla="*/ 28 w 3431"/>
              <a:gd name="T19" fmla="*/ 1424 h 2999"/>
              <a:gd name="T20" fmla="*/ 417 w 3431"/>
              <a:gd name="T21" fmla="*/ 750 h 2999"/>
              <a:gd name="T22" fmla="*/ 806 w 3431"/>
              <a:gd name="T23" fmla="*/ 76 h 2999"/>
              <a:gd name="T24" fmla="*/ 938 w 3431"/>
              <a:gd name="T25" fmla="*/ 0 h 2999"/>
              <a:gd name="T26" fmla="*/ 1716 w 3431"/>
              <a:gd name="T27" fmla="*/ 0 h 2999"/>
              <a:gd name="T28" fmla="*/ 2494 w 3431"/>
              <a:gd name="T29" fmla="*/ 0 h 2999"/>
              <a:gd name="T30" fmla="*/ 2625 w 3431"/>
              <a:gd name="T31" fmla="*/ 76 h 2999"/>
              <a:gd name="T32" fmla="*/ 3015 w 3431"/>
              <a:gd name="T33" fmla="*/ 750 h 2999"/>
              <a:gd name="T34" fmla="*/ 3404 w 3431"/>
              <a:gd name="T35" fmla="*/ 1424 h 2999"/>
              <a:gd name="T36" fmla="*/ 3404 w 3431"/>
              <a:gd name="T37" fmla="*/ 1576 h 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31" h="2999">
                <a:moveTo>
                  <a:pt x="3404" y="1576"/>
                </a:moveTo>
                <a:lnTo>
                  <a:pt x="3015" y="2249"/>
                </a:lnTo>
                <a:lnTo>
                  <a:pt x="2625" y="2923"/>
                </a:lnTo>
                <a:cubicBezTo>
                  <a:pt x="2598" y="2972"/>
                  <a:pt x="2550" y="2999"/>
                  <a:pt x="2494" y="2999"/>
                </a:cubicBezTo>
                <a:lnTo>
                  <a:pt x="1716" y="2999"/>
                </a:lnTo>
                <a:lnTo>
                  <a:pt x="938" y="2999"/>
                </a:lnTo>
                <a:cubicBezTo>
                  <a:pt x="882" y="2999"/>
                  <a:pt x="834" y="2972"/>
                  <a:pt x="806" y="2923"/>
                </a:cubicBezTo>
                <a:lnTo>
                  <a:pt x="417" y="2249"/>
                </a:lnTo>
                <a:lnTo>
                  <a:pt x="28" y="1576"/>
                </a:lnTo>
                <a:cubicBezTo>
                  <a:pt x="0" y="1527"/>
                  <a:pt x="0" y="1472"/>
                  <a:pt x="28" y="1424"/>
                </a:cubicBezTo>
                <a:lnTo>
                  <a:pt x="417" y="750"/>
                </a:lnTo>
                <a:lnTo>
                  <a:pt x="806" y="76"/>
                </a:lnTo>
                <a:cubicBezTo>
                  <a:pt x="834" y="28"/>
                  <a:pt x="882" y="0"/>
                  <a:pt x="938" y="0"/>
                </a:cubicBezTo>
                <a:lnTo>
                  <a:pt x="1716" y="0"/>
                </a:lnTo>
                <a:lnTo>
                  <a:pt x="2494" y="0"/>
                </a:lnTo>
                <a:cubicBezTo>
                  <a:pt x="2550" y="0"/>
                  <a:pt x="2598" y="28"/>
                  <a:pt x="2625" y="76"/>
                </a:cubicBezTo>
                <a:lnTo>
                  <a:pt x="3015" y="750"/>
                </a:lnTo>
                <a:lnTo>
                  <a:pt x="3404" y="1424"/>
                </a:lnTo>
                <a:cubicBezTo>
                  <a:pt x="3431" y="1472"/>
                  <a:pt x="3431" y="1527"/>
                  <a:pt x="3404" y="1576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</a:endParaRPr>
          </a:p>
        </p:txBody>
      </p:sp>
      <p:sp>
        <p:nvSpPr>
          <p:cNvPr id="42" name="TextBox 17">
            <a:extLst>
              <a:ext uri="{FF2B5EF4-FFF2-40B4-BE49-F238E27FC236}">
                <a16:creationId xmlns:a16="http://schemas.microsoft.com/office/drawing/2014/main" id="{A04899AA-3286-1AFE-D06E-3DD8288EED0C}"/>
              </a:ext>
            </a:extLst>
          </p:cNvPr>
          <p:cNvSpPr txBox="1"/>
          <p:nvPr/>
        </p:nvSpPr>
        <p:spPr>
          <a:xfrm flipH="1">
            <a:off x="9290428" y="4288247"/>
            <a:ext cx="130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添加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6363347-F8A4-06A2-49B4-E1E977F6210B}"/>
              </a:ext>
            </a:extLst>
          </p:cNvPr>
          <p:cNvGrpSpPr/>
          <p:nvPr/>
        </p:nvGrpSpPr>
        <p:grpSpPr>
          <a:xfrm flipH="1">
            <a:off x="1546812" y="4119042"/>
            <a:ext cx="6930024" cy="816522"/>
            <a:chOff x="283599" y="1906534"/>
            <a:chExt cx="6930024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6A1A26A-EBBB-6DC7-6A24-D74F6E86F653}"/>
                </a:ext>
              </a:extLst>
            </p:cNvPr>
            <p:cNvSpPr txBox="1"/>
            <p:nvPr/>
          </p:nvSpPr>
          <p:spPr>
            <a:xfrm>
              <a:off x="283599" y="2190603"/>
              <a:ext cx="693002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E0EF532-D740-7D27-02B1-9409C30E566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493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>
            <a:extLst>
              <a:ext uri="{FF2B5EF4-FFF2-40B4-BE49-F238E27FC236}">
                <a16:creationId xmlns:a16="http://schemas.microsoft.com/office/drawing/2014/main" id="{756C9026-8293-04E6-2003-13021B79D961}"/>
              </a:ext>
            </a:extLst>
          </p:cNvPr>
          <p:cNvGrpSpPr/>
          <p:nvPr/>
        </p:nvGrpSpPr>
        <p:grpSpPr>
          <a:xfrm>
            <a:off x="4285343" y="1427429"/>
            <a:ext cx="3621314" cy="614581"/>
            <a:chOff x="1725386" y="2330862"/>
            <a:chExt cx="3621314" cy="61458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3B77419-2675-8527-51B5-932C200062FA}"/>
                </a:ext>
              </a:extLst>
            </p:cNvPr>
            <p:cNvGrpSpPr/>
            <p:nvPr/>
          </p:nvGrpSpPr>
          <p:grpSpPr>
            <a:xfrm>
              <a:off x="1725386" y="2330862"/>
              <a:ext cx="3621314" cy="609501"/>
              <a:chOff x="3135086" y="3540825"/>
              <a:chExt cx="5294262" cy="609501"/>
            </a:xfrm>
          </p:grpSpPr>
          <p:sp>
            <p:nvSpPr>
              <p:cNvPr id="33" name="缺角矩形 32">
                <a:extLst>
                  <a:ext uri="{FF2B5EF4-FFF2-40B4-BE49-F238E27FC236}">
                    <a16:creationId xmlns:a16="http://schemas.microsoft.com/office/drawing/2014/main" id="{C0369A67-29A1-2F1D-0405-4663C08DF808}"/>
                  </a:ext>
                </a:extLst>
              </p:cNvPr>
              <p:cNvSpPr/>
              <p:nvPr/>
            </p:nvSpPr>
            <p:spPr>
              <a:xfrm>
                <a:off x="3135086" y="3540825"/>
                <a:ext cx="5294262" cy="609501"/>
              </a:xfrm>
              <a:prstGeom prst="plaque">
                <a:avLst>
                  <a:gd name="adj" fmla="val 19048"/>
                </a:avLst>
              </a:pr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68B544A1-CE8D-2322-29CB-992D24A9310F}"/>
                  </a:ext>
                </a:extLst>
              </p:cNvPr>
              <p:cNvSpPr txBox="1"/>
              <p:nvPr/>
            </p:nvSpPr>
            <p:spPr>
              <a:xfrm>
                <a:off x="4944366" y="3658508"/>
                <a:ext cx="27002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论文总结与展望</a:t>
                </a: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FB08E8C-83FB-67D6-1DB3-5D3E376A3BE6}"/>
                </a:ext>
              </a:extLst>
            </p:cNvPr>
            <p:cNvSpPr txBox="1"/>
            <p:nvPr/>
          </p:nvSpPr>
          <p:spPr>
            <a:xfrm>
              <a:off x="2106241" y="2360668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4053D9C-909B-E584-CA9B-B62BF2766D6F}"/>
              </a:ext>
            </a:extLst>
          </p:cNvPr>
          <p:cNvSpPr/>
          <p:nvPr/>
        </p:nvSpPr>
        <p:spPr>
          <a:xfrm>
            <a:off x="1304519" y="2819400"/>
            <a:ext cx="9582962" cy="4096656"/>
          </a:xfrm>
          <a:custGeom>
            <a:avLst/>
            <a:gdLst>
              <a:gd name="connsiteX0" fmla="*/ 512896 w 9582962"/>
              <a:gd name="connsiteY0" fmla="*/ 0 h 4096656"/>
              <a:gd name="connsiteX1" fmla="*/ 2417952 w 9582962"/>
              <a:gd name="connsiteY1" fmla="*/ 0 h 4096656"/>
              <a:gd name="connsiteX2" fmla="*/ 3930080 w 9582962"/>
              <a:gd name="connsiteY2" fmla="*/ 0 h 4096656"/>
              <a:gd name="connsiteX3" fmla="*/ 4217671 w 9582962"/>
              <a:gd name="connsiteY3" fmla="*/ 0 h 4096656"/>
              <a:gd name="connsiteX4" fmla="*/ 5749728 w 9582962"/>
              <a:gd name="connsiteY4" fmla="*/ 0 h 4096656"/>
              <a:gd name="connsiteX5" fmla="*/ 7165010 w 9582962"/>
              <a:gd name="connsiteY5" fmla="*/ 0 h 4096656"/>
              <a:gd name="connsiteX6" fmla="*/ 9070067 w 9582962"/>
              <a:gd name="connsiteY6" fmla="*/ 0 h 4096656"/>
              <a:gd name="connsiteX7" fmla="*/ 9072931 w 9582962"/>
              <a:gd name="connsiteY7" fmla="*/ 28413 h 4096656"/>
              <a:gd name="connsiteX8" fmla="*/ 9582959 w 9582962"/>
              <a:gd name="connsiteY8" fmla="*/ 444099 h 4096656"/>
              <a:gd name="connsiteX9" fmla="*/ 9582962 w 9582962"/>
              <a:gd name="connsiteY9" fmla="*/ 444099 h 4096656"/>
              <a:gd name="connsiteX10" fmla="*/ 9582962 w 9582962"/>
              <a:gd name="connsiteY10" fmla="*/ 1480161 h 4096656"/>
              <a:gd name="connsiteX11" fmla="*/ 9582962 w 9582962"/>
              <a:gd name="connsiteY11" fmla="*/ 2419473 h 4096656"/>
              <a:gd name="connsiteX12" fmla="*/ 9582962 w 9582962"/>
              <a:gd name="connsiteY12" fmla="*/ 3455535 h 4096656"/>
              <a:gd name="connsiteX13" fmla="*/ 9582962 w 9582962"/>
              <a:gd name="connsiteY13" fmla="*/ 3759183 h 4096656"/>
              <a:gd name="connsiteX14" fmla="*/ 9582962 w 9582962"/>
              <a:gd name="connsiteY14" fmla="*/ 4096656 h 4096656"/>
              <a:gd name="connsiteX15" fmla="*/ 0 w 9582962"/>
              <a:gd name="connsiteY15" fmla="*/ 4096656 h 4096656"/>
              <a:gd name="connsiteX16" fmla="*/ 0 w 9582962"/>
              <a:gd name="connsiteY16" fmla="*/ 3759183 h 4096656"/>
              <a:gd name="connsiteX17" fmla="*/ 0 w 9582962"/>
              <a:gd name="connsiteY17" fmla="*/ 3455535 h 4096656"/>
              <a:gd name="connsiteX18" fmla="*/ 0 w 9582962"/>
              <a:gd name="connsiteY18" fmla="*/ 2419473 h 4096656"/>
              <a:gd name="connsiteX19" fmla="*/ 0 w 9582962"/>
              <a:gd name="connsiteY19" fmla="*/ 1480161 h 4096656"/>
              <a:gd name="connsiteX20" fmla="*/ 0 w 9582962"/>
              <a:gd name="connsiteY20" fmla="*/ 444099 h 4096656"/>
              <a:gd name="connsiteX21" fmla="*/ 4 w 9582962"/>
              <a:gd name="connsiteY21" fmla="*/ 444099 h 4096656"/>
              <a:gd name="connsiteX22" fmla="*/ 510032 w 9582962"/>
              <a:gd name="connsiteY22" fmla="*/ 28413 h 4096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582962" h="4096656">
                <a:moveTo>
                  <a:pt x="512896" y="0"/>
                </a:moveTo>
                <a:lnTo>
                  <a:pt x="2417952" y="0"/>
                </a:lnTo>
                <a:lnTo>
                  <a:pt x="3930080" y="0"/>
                </a:lnTo>
                <a:lnTo>
                  <a:pt x="4217671" y="0"/>
                </a:lnTo>
                <a:lnTo>
                  <a:pt x="5749728" y="0"/>
                </a:lnTo>
                <a:lnTo>
                  <a:pt x="7165010" y="0"/>
                </a:lnTo>
                <a:lnTo>
                  <a:pt x="9070067" y="0"/>
                </a:lnTo>
                <a:lnTo>
                  <a:pt x="9072931" y="28413"/>
                </a:lnTo>
                <a:cubicBezTo>
                  <a:pt x="9121474" y="265645"/>
                  <a:pt x="9331376" y="444099"/>
                  <a:pt x="9582959" y="444099"/>
                </a:cubicBezTo>
                <a:lnTo>
                  <a:pt x="9582962" y="444099"/>
                </a:lnTo>
                <a:lnTo>
                  <a:pt x="9582962" y="1480161"/>
                </a:lnTo>
                <a:lnTo>
                  <a:pt x="9582962" y="2419473"/>
                </a:lnTo>
                <a:lnTo>
                  <a:pt x="9582962" y="3455535"/>
                </a:lnTo>
                <a:lnTo>
                  <a:pt x="9582962" y="3759183"/>
                </a:lnTo>
                <a:lnTo>
                  <a:pt x="9582962" y="4096656"/>
                </a:lnTo>
                <a:lnTo>
                  <a:pt x="0" y="4096656"/>
                </a:lnTo>
                <a:lnTo>
                  <a:pt x="0" y="3759183"/>
                </a:lnTo>
                <a:lnTo>
                  <a:pt x="0" y="3455535"/>
                </a:lnTo>
                <a:lnTo>
                  <a:pt x="0" y="2419473"/>
                </a:lnTo>
                <a:lnTo>
                  <a:pt x="0" y="1480161"/>
                </a:lnTo>
                <a:lnTo>
                  <a:pt x="0" y="444099"/>
                </a:lnTo>
                <a:lnTo>
                  <a:pt x="4" y="444099"/>
                </a:lnTo>
                <a:cubicBezTo>
                  <a:pt x="251586" y="444099"/>
                  <a:pt x="461488" y="265645"/>
                  <a:pt x="510032" y="28413"/>
                </a:cubicBezTo>
                <a:close/>
              </a:path>
            </a:pathLst>
          </a:custGeom>
          <a:noFill/>
          <a:ln w="38100" cmpd="sng">
            <a:solidFill>
              <a:srgbClr val="3447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B420BB-D033-8FAC-BB6B-A8BBF6E65B2D}"/>
              </a:ext>
            </a:extLst>
          </p:cNvPr>
          <p:cNvSpPr txBox="1"/>
          <p:nvPr/>
        </p:nvSpPr>
        <p:spPr>
          <a:xfrm>
            <a:off x="2104571" y="3295143"/>
            <a:ext cx="7982858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34474E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14861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203D79-67BD-F079-1524-032D933EB774}"/>
              </a:ext>
            </a:extLst>
          </p:cNvPr>
          <p:cNvGrpSpPr/>
          <p:nvPr/>
        </p:nvGrpSpPr>
        <p:grpSpPr>
          <a:xfrm>
            <a:off x="4744143" y="63291"/>
            <a:ext cx="2703713" cy="584775"/>
            <a:chOff x="4545751" y="256097"/>
            <a:chExt cx="2703713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C1E6824-DC00-64DD-C9CC-8D78C94668F6}"/>
                </a:ext>
              </a:extLst>
            </p:cNvPr>
            <p:cNvSpPr txBox="1"/>
            <p:nvPr/>
          </p:nvSpPr>
          <p:spPr>
            <a:xfrm>
              <a:off x="5402457" y="343974"/>
              <a:ext cx="1847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论文总结与展望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D150E4F-C4A3-05D8-CDDB-A3AC02439B01}"/>
                </a:ext>
              </a:extLst>
            </p:cNvPr>
            <p:cNvSpPr txBox="1"/>
            <p:nvPr/>
          </p:nvSpPr>
          <p:spPr>
            <a:xfrm>
              <a:off x="4545751" y="256097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4428676" y="1866750"/>
            <a:ext cx="3390628" cy="339062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816839" y="2254914"/>
            <a:ext cx="2614302" cy="2614299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06048" y="1073151"/>
            <a:ext cx="1913349" cy="2370536"/>
            <a:chOff x="5019675" y="1262177"/>
            <a:chExt cx="1733549" cy="2147774"/>
          </a:xfrm>
        </p:grpSpPr>
        <p:sp>
          <p:nvSpPr>
            <p:cNvPr id="6" name="任意多边形 5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solidFill>
              <a:srgbClr val="E35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 rot="18612942">
              <a:off x="5323511" y="1852786"/>
              <a:ext cx="1125875" cy="2788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41940" y="2588056"/>
              <a:ext cx="475216" cy="4182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5400000">
            <a:off x="6453845" y="2715870"/>
            <a:ext cx="1913348" cy="2370537"/>
            <a:chOff x="5019675" y="1262177"/>
            <a:chExt cx="1733549" cy="214777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 rot="18612942">
              <a:off x="5323510" y="1852785"/>
              <a:ext cx="1125874" cy="2788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 rot="16200000">
              <a:off x="5320250" y="2609747"/>
              <a:ext cx="475216" cy="4182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4816292" y="3671727"/>
            <a:ext cx="1913349" cy="2370536"/>
            <a:chOff x="5019675" y="1262177"/>
            <a:chExt cx="1733549" cy="2147774"/>
          </a:xfrm>
        </p:grpSpPr>
        <p:sp>
          <p:nvSpPr>
            <p:cNvPr id="14" name="任意多边形 13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solidFill>
              <a:srgbClr val="E35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rot="7887620">
              <a:off x="5323511" y="1852786"/>
              <a:ext cx="1125875" cy="2788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 rot="10800000">
              <a:off x="5341941" y="2631439"/>
              <a:ext cx="475215" cy="4182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5400000" flipH="1" flipV="1">
            <a:off x="3824808" y="2018773"/>
            <a:ext cx="1913348" cy="2370537"/>
            <a:chOff x="5019675" y="1262177"/>
            <a:chExt cx="1733549" cy="2147774"/>
          </a:xfrm>
        </p:grpSpPr>
        <p:sp>
          <p:nvSpPr>
            <p:cNvPr id="18" name="任意多边形 17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rot="8039922">
              <a:off x="5323510" y="1852784"/>
              <a:ext cx="1125874" cy="2788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 rot="5400000">
              <a:off x="5341941" y="2609750"/>
              <a:ext cx="475216" cy="4182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03C0F13-A4B4-ECF3-B33A-0F91616A178C}"/>
              </a:ext>
            </a:extLst>
          </p:cNvPr>
          <p:cNvGrpSpPr/>
          <p:nvPr/>
        </p:nvGrpSpPr>
        <p:grpSpPr>
          <a:xfrm>
            <a:off x="7560870" y="1026229"/>
            <a:ext cx="3237725" cy="816522"/>
            <a:chOff x="283598" y="1906534"/>
            <a:chExt cx="32377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77C55A-A18D-5ED0-D931-5C3B106411D4}"/>
                </a:ext>
              </a:extLst>
            </p:cNvPr>
            <p:cNvSpPr txBox="1"/>
            <p:nvPr/>
          </p:nvSpPr>
          <p:spPr>
            <a:xfrm>
              <a:off x="283598" y="2190603"/>
              <a:ext cx="32377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3B636FF-BA30-5058-C837-4E2D22D6614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FA856E9-9C12-E76F-FDCA-8B33893DB9C7}"/>
              </a:ext>
            </a:extLst>
          </p:cNvPr>
          <p:cNvGrpSpPr/>
          <p:nvPr/>
        </p:nvGrpSpPr>
        <p:grpSpPr>
          <a:xfrm>
            <a:off x="1558446" y="1305089"/>
            <a:ext cx="2858486" cy="816522"/>
            <a:chOff x="409651" y="1906534"/>
            <a:chExt cx="2858486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F48D1C6-3924-764F-2C1C-4BEE38108D50}"/>
                </a:ext>
              </a:extLst>
            </p:cNvPr>
            <p:cNvSpPr txBox="1"/>
            <p:nvPr/>
          </p:nvSpPr>
          <p:spPr>
            <a:xfrm>
              <a:off x="409651" y="2190603"/>
              <a:ext cx="284037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AC84FAF-2021-6353-584F-3CE661BD064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46DE650-7CC0-5843-256D-2F5AA246FDA8}"/>
              </a:ext>
            </a:extLst>
          </p:cNvPr>
          <p:cNvGrpSpPr/>
          <p:nvPr/>
        </p:nvGrpSpPr>
        <p:grpSpPr>
          <a:xfrm>
            <a:off x="1789398" y="5263493"/>
            <a:ext cx="2858486" cy="816522"/>
            <a:chOff x="409651" y="1906534"/>
            <a:chExt cx="2858486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4008020-6828-A70F-3747-7F6C9C7C2C7D}"/>
                </a:ext>
              </a:extLst>
            </p:cNvPr>
            <p:cNvSpPr txBox="1"/>
            <p:nvPr/>
          </p:nvSpPr>
          <p:spPr>
            <a:xfrm>
              <a:off x="409651" y="2190603"/>
              <a:ext cx="284037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557105C-B731-E411-3089-4F7B8BA557B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B4CDEA8-9812-29FA-58A0-B1234B6EED09}"/>
              </a:ext>
            </a:extLst>
          </p:cNvPr>
          <p:cNvGrpSpPr/>
          <p:nvPr/>
        </p:nvGrpSpPr>
        <p:grpSpPr>
          <a:xfrm>
            <a:off x="7787933" y="4999109"/>
            <a:ext cx="3237725" cy="816522"/>
            <a:chOff x="283598" y="1906534"/>
            <a:chExt cx="32377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737ED7A-8517-2D7A-26C3-644AE2D415B0}"/>
                </a:ext>
              </a:extLst>
            </p:cNvPr>
            <p:cNvSpPr txBox="1"/>
            <p:nvPr/>
          </p:nvSpPr>
          <p:spPr>
            <a:xfrm>
              <a:off x="283598" y="2190603"/>
              <a:ext cx="32377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941B22C-4F3A-498B-636C-7FC85AF58EE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709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>
            <a:extLst>
              <a:ext uri="{FF2B5EF4-FFF2-40B4-BE49-F238E27FC236}">
                <a16:creationId xmlns:a16="http://schemas.microsoft.com/office/drawing/2014/main" id="{1B919E2D-E0D1-56A1-CC63-50F563F97AFF}"/>
              </a:ext>
            </a:extLst>
          </p:cNvPr>
          <p:cNvSpPr txBox="1"/>
          <p:nvPr/>
        </p:nvSpPr>
        <p:spPr>
          <a:xfrm>
            <a:off x="5599710" y="303684"/>
            <a:ext cx="9925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/>
              <a:t>目录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7A8E18D2-8928-D983-EDC4-062E54AAFE19}"/>
              </a:ext>
            </a:extLst>
          </p:cNvPr>
          <p:cNvSpPr txBox="1"/>
          <p:nvPr/>
        </p:nvSpPr>
        <p:spPr>
          <a:xfrm>
            <a:off x="5067299" y="888459"/>
            <a:ext cx="2057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CONTENTS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756C9026-8293-04E6-2003-13021B79D961}"/>
              </a:ext>
            </a:extLst>
          </p:cNvPr>
          <p:cNvGrpSpPr/>
          <p:nvPr/>
        </p:nvGrpSpPr>
        <p:grpSpPr>
          <a:xfrm>
            <a:off x="2220686" y="2621148"/>
            <a:ext cx="3621314" cy="614581"/>
            <a:chOff x="1725386" y="2330862"/>
            <a:chExt cx="3621314" cy="61458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3B77419-2675-8527-51B5-932C200062FA}"/>
                </a:ext>
              </a:extLst>
            </p:cNvPr>
            <p:cNvGrpSpPr/>
            <p:nvPr/>
          </p:nvGrpSpPr>
          <p:grpSpPr>
            <a:xfrm>
              <a:off x="1725386" y="2330862"/>
              <a:ext cx="3621314" cy="609501"/>
              <a:chOff x="3135086" y="3540825"/>
              <a:chExt cx="5294262" cy="609501"/>
            </a:xfrm>
          </p:grpSpPr>
          <p:sp>
            <p:nvSpPr>
              <p:cNvPr id="33" name="缺角矩形 32">
                <a:extLst>
                  <a:ext uri="{FF2B5EF4-FFF2-40B4-BE49-F238E27FC236}">
                    <a16:creationId xmlns:a16="http://schemas.microsoft.com/office/drawing/2014/main" id="{C0369A67-29A1-2F1D-0405-4663C08DF808}"/>
                  </a:ext>
                </a:extLst>
              </p:cNvPr>
              <p:cNvSpPr/>
              <p:nvPr/>
            </p:nvSpPr>
            <p:spPr>
              <a:xfrm>
                <a:off x="3135086" y="3540825"/>
                <a:ext cx="5294262" cy="609501"/>
              </a:xfrm>
              <a:prstGeom prst="plaque">
                <a:avLst>
                  <a:gd name="adj" fmla="val 19048"/>
                </a:avLst>
              </a:pr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68B544A1-CE8D-2322-29CB-992D24A9310F}"/>
                  </a:ext>
                </a:extLst>
              </p:cNvPr>
              <p:cNvSpPr txBox="1"/>
              <p:nvPr/>
            </p:nvSpPr>
            <p:spPr>
              <a:xfrm>
                <a:off x="4944366" y="3658508"/>
                <a:ext cx="27002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论文背景与意义</a:t>
                </a: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FB08E8C-83FB-67D6-1DB3-5D3E376A3BE6}"/>
                </a:ext>
              </a:extLst>
            </p:cNvPr>
            <p:cNvSpPr txBox="1"/>
            <p:nvPr/>
          </p:nvSpPr>
          <p:spPr>
            <a:xfrm>
              <a:off x="2106241" y="2360668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366E690-B780-A533-BD09-41F387D03D78}"/>
              </a:ext>
            </a:extLst>
          </p:cNvPr>
          <p:cNvGrpSpPr/>
          <p:nvPr/>
        </p:nvGrpSpPr>
        <p:grpSpPr>
          <a:xfrm>
            <a:off x="6325961" y="2621148"/>
            <a:ext cx="3621314" cy="614581"/>
            <a:chOff x="1725386" y="2330862"/>
            <a:chExt cx="3621314" cy="614581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84335E0B-2695-B380-6595-BD2908BF68F3}"/>
                </a:ext>
              </a:extLst>
            </p:cNvPr>
            <p:cNvGrpSpPr/>
            <p:nvPr/>
          </p:nvGrpSpPr>
          <p:grpSpPr>
            <a:xfrm>
              <a:off x="1725386" y="2330862"/>
              <a:ext cx="3621314" cy="609501"/>
              <a:chOff x="3135086" y="3540825"/>
              <a:chExt cx="5294262" cy="609501"/>
            </a:xfrm>
          </p:grpSpPr>
          <p:sp>
            <p:nvSpPr>
              <p:cNvPr id="68" name="缺角矩形 67">
                <a:extLst>
                  <a:ext uri="{FF2B5EF4-FFF2-40B4-BE49-F238E27FC236}">
                    <a16:creationId xmlns:a16="http://schemas.microsoft.com/office/drawing/2014/main" id="{1BB04504-F97C-3584-FD11-A9035D068EC3}"/>
                  </a:ext>
                </a:extLst>
              </p:cNvPr>
              <p:cNvSpPr/>
              <p:nvPr/>
            </p:nvSpPr>
            <p:spPr>
              <a:xfrm>
                <a:off x="3135086" y="3540825"/>
                <a:ext cx="5294262" cy="609501"/>
              </a:xfrm>
              <a:prstGeom prst="plaque">
                <a:avLst>
                  <a:gd name="adj" fmla="val 19048"/>
                </a:avLst>
              </a:pr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C946A24F-E76A-6F66-72D5-7904CC85D997}"/>
                  </a:ext>
                </a:extLst>
              </p:cNvPr>
              <p:cNvSpPr txBox="1"/>
              <p:nvPr/>
            </p:nvSpPr>
            <p:spPr>
              <a:xfrm>
                <a:off x="4944366" y="3658508"/>
                <a:ext cx="27002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研究思路与方法</a:t>
                </a:r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CF61701-2FFB-0B58-382A-018E268029D9}"/>
                </a:ext>
              </a:extLst>
            </p:cNvPr>
            <p:cNvSpPr txBox="1"/>
            <p:nvPr/>
          </p:nvSpPr>
          <p:spPr>
            <a:xfrm>
              <a:off x="2106241" y="2360668"/>
              <a:ext cx="7008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C7EEB00-583A-F8C9-E310-59C91510F258}"/>
              </a:ext>
            </a:extLst>
          </p:cNvPr>
          <p:cNvGrpSpPr/>
          <p:nvPr/>
        </p:nvGrpSpPr>
        <p:grpSpPr>
          <a:xfrm>
            <a:off x="2220686" y="4268973"/>
            <a:ext cx="3621314" cy="614581"/>
            <a:chOff x="1725386" y="2330862"/>
            <a:chExt cx="3621314" cy="614581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97006EEF-CF89-E362-4F67-4B8D649D44C6}"/>
                </a:ext>
              </a:extLst>
            </p:cNvPr>
            <p:cNvGrpSpPr/>
            <p:nvPr/>
          </p:nvGrpSpPr>
          <p:grpSpPr>
            <a:xfrm>
              <a:off x="1725386" y="2330862"/>
              <a:ext cx="3621314" cy="609501"/>
              <a:chOff x="3135086" y="3540825"/>
              <a:chExt cx="5294262" cy="609501"/>
            </a:xfrm>
          </p:grpSpPr>
          <p:sp>
            <p:nvSpPr>
              <p:cNvPr id="73" name="缺角矩形 72">
                <a:extLst>
                  <a:ext uri="{FF2B5EF4-FFF2-40B4-BE49-F238E27FC236}">
                    <a16:creationId xmlns:a16="http://schemas.microsoft.com/office/drawing/2014/main" id="{8AB1BA57-B1B8-F3C2-B89B-78AEB1E3219F}"/>
                  </a:ext>
                </a:extLst>
              </p:cNvPr>
              <p:cNvSpPr/>
              <p:nvPr/>
            </p:nvSpPr>
            <p:spPr>
              <a:xfrm>
                <a:off x="3135086" y="3540825"/>
                <a:ext cx="5294262" cy="609501"/>
              </a:xfrm>
              <a:prstGeom prst="plaque">
                <a:avLst>
                  <a:gd name="adj" fmla="val 19048"/>
                </a:avLst>
              </a:pr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53EFC64C-2E3C-4EDD-BFE1-C14D56F0C59E}"/>
                  </a:ext>
                </a:extLst>
              </p:cNvPr>
              <p:cNvSpPr txBox="1"/>
              <p:nvPr/>
            </p:nvSpPr>
            <p:spPr>
              <a:xfrm>
                <a:off x="4944366" y="3658508"/>
                <a:ext cx="27002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研究成果及应用</a:t>
                </a:r>
              </a:p>
            </p:txBody>
          </p:sp>
        </p:grp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3715050-822B-5737-2C01-44AD53AFF0D7}"/>
                </a:ext>
              </a:extLst>
            </p:cNvPr>
            <p:cNvSpPr txBox="1"/>
            <p:nvPr/>
          </p:nvSpPr>
          <p:spPr>
            <a:xfrm>
              <a:off x="2106241" y="2360668"/>
              <a:ext cx="7056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224545A8-9189-0C81-1B5E-E62E55101FE4}"/>
              </a:ext>
            </a:extLst>
          </p:cNvPr>
          <p:cNvGrpSpPr/>
          <p:nvPr/>
        </p:nvGrpSpPr>
        <p:grpSpPr>
          <a:xfrm>
            <a:off x="6325961" y="4268973"/>
            <a:ext cx="3621314" cy="614581"/>
            <a:chOff x="1725386" y="2330862"/>
            <a:chExt cx="3621314" cy="614581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0C9C4FE0-A1E8-DE8B-0E44-01278FFBAC9F}"/>
                </a:ext>
              </a:extLst>
            </p:cNvPr>
            <p:cNvGrpSpPr/>
            <p:nvPr/>
          </p:nvGrpSpPr>
          <p:grpSpPr>
            <a:xfrm>
              <a:off x="1725386" y="2330862"/>
              <a:ext cx="3621314" cy="609501"/>
              <a:chOff x="3135086" y="3540825"/>
              <a:chExt cx="5294262" cy="609501"/>
            </a:xfrm>
          </p:grpSpPr>
          <p:sp>
            <p:nvSpPr>
              <p:cNvPr id="78" name="缺角矩形 77">
                <a:extLst>
                  <a:ext uri="{FF2B5EF4-FFF2-40B4-BE49-F238E27FC236}">
                    <a16:creationId xmlns:a16="http://schemas.microsoft.com/office/drawing/2014/main" id="{32928438-C8EC-6DD9-A800-A345ED4DF632}"/>
                  </a:ext>
                </a:extLst>
              </p:cNvPr>
              <p:cNvSpPr/>
              <p:nvPr/>
            </p:nvSpPr>
            <p:spPr>
              <a:xfrm>
                <a:off x="3135086" y="3540825"/>
                <a:ext cx="5294262" cy="609501"/>
              </a:xfrm>
              <a:prstGeom prst="plaque">
                <a:avLst>
                  <a:gd name="adj" fmla="val 19048"/>
                </a:avLst>
              </a:pr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4EC88193-152F-9237-1A74-6BE45E50432D}"/>
                  </a:ext>
                </a:extLst>
              </p:cNvPr>
              <p:cNvSpPr txBox="1"/>
              <p:nvPr/>
            </p:nvSpPr>
            <p:spPr>
              <a:xfrm>
                <a:off x="4944366" y="3658508"/>
                <a:ext cx="27002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论文总结与展望</a:t>
                </a:r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A05D1ACD-30F6-0478-F4CD-39AAD57383BD}"/>
                </a:ext>
              </a:extLst>
            </p:cNvPr>
            <p:cNvSpPr txBox="1"/>
            <p:nvPr/>
          </p:nvSpPr>
          <p:spPr>
            <a:xfrm>
              <a:off x="2106241" y="2360668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399745D5-934C-3E4E-7BDB-D636C9BAAF36}"/>
              </a:ext>
            </a:extLst>
          </p:cNvPr>
          <p:cNvSpPr/>
          <p:nvPr/>
        </p:nvSpPr>
        <p:spPr>
          <a:xfrm>
            <a:off x="1304519" y="-58056"/>
            <a:ext cx="9582962" cy="1372509"/>
          </a:xfrm>
          <a:custGeom>
            <a:avLst/>
            <a:gdLst>
              <a:gd name="connsiteX0" fmla="*/ 0 w 9582962"/>
              <a:gd name="connsiteY0" fmla="*/ 0 h 1372509"/>
              <a:gd name="connsiteX1" fmla="*/ 9582962 w 9582962"/>
              <a:gd name="connsiteY1" fmla="*/ 0 h 1372509"/>
              <a:gd name="connsiteX2" fmla="*/ 9582962 w 9582962"/>
              <a:gd name="connsiteY2" fmla="*/ 525273 h 1372509"/>
              <a:gd name="connsiteX3" fmla="*/ 9582962 w 9582962"/>
              <a:gd name="connsiteY3" fmla="*/ 877296 h 1372509"/>
              <a:gd name="connsiteX4" fmla="*/ 9582959 w 9582962"/>
              <a:gd name="connsiteY4" fmla="*/ 877296 h 1372509"/>
              <a:gd name="connsiteX5" fmla="*/ 9072931 w 9582962"/>
              <a:gd name="connsiteY5" fmla="*/ 1292981 h 1372509"/>
              <a:gd name="connsiteX6" fmla="*/ 9064913 w 9582962"/>
              <a:gd name="connsiteY6" fmla="*/ 1372509 h 1372509"/>
              <a:gd name="connsiteX7" fmla="*/ 7649631 w 9582962"/>
              <a:gd name="connsiteY7" fmla="*/ 1372509 h 1372509"/>
              <a:gd name="connsiteX8" fmla="*/ 7165010 w 9582962"/>
              <a:gd name="connsiteY8" fmla="*/ 1372509 h 1372509"/>
              <a:gd name="connsiteX9" fmla="*/ 5829983 w 9582962"/>
              <a:gd name="connsiteY9" fmla="*/ 1372509 h 1372509"/>
              <a:gd name="connsiteX10" fmla="*/ 5749728 w 9582962"/>
              <a:gd name="connsiteY10" fmla="*/ 1372509 h 1372509"/>
              <a:gd name="connsiteX11" fmla="*/ 4212517 w 9582962"/>
              <a:gd name="connsiteY11" fmla="*/ 1372509 h 1372509"/>
              <a:gd name="connsiteX12" fmla="*/ 3930081 w 9582962"/>
              <a:gd name="connsiteY12" fmla="*/ 1372509 h 1372509"/>
              <a:gd name="connsiteX13" fmla="*/ 2417952 w 9582962"/>
              <a:gd name="connsiteY13" fmla="*/ 1372509 h 1372509"/>
              <a:gd name="connsiteX14" fmla="*/ 2312616 w 9582962"/>
              <a:gd name="connsiteY14" fmla="*/ 1372509 h 1372509"/>
              <a:gd name="connsiteX15" fmla="*/ 518049 w 9582962"/>
              <a:gd name="connsiteY15" fmla="*/ 1372509 h 1372509"/>
              <a:gd name="connsiteX16" fmla="*/ 510032 w 9582962"/>
              <a:gd name="connsiteY16" fmla="*/ 1292981 h 1372509"/>
              <a:gd name="connsiteX17" fmla="*/ 3 w 9582962"/>
              <a:gd name="connsiteY17" fmla="*/ 877296 h 1372509"/>
              <a:gd name="connsiteX18" fmla="*/ 0 w 9582962"/>
              <a:gd name="connsiteY18" fmla="*/ 877296 h 1372509"/>
              <a:gd name="connsiteX19" fmla="*/ 0 w 9582962"/>
              <a:gd name="connsiteY19" fmla="*/ 525273 h 137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582962" h="1372509">
                <a:moveTo>
                  <a:pt x="0" y="0"/>
                </a:moveTo>
                <a:lnTo>
                  <a:pt x="9582962" y="0"/>
                </a:lnTo>
                <a:lnTo>
                  <a:pt x="9582962" y="525273"/>
                </a:lnTo>
                <a:lnTo>
                  <a:pt x="9582962" y="877296"/>
                </a:lnTo>
                <a:lnTo>
                  <a:pt x="9582959" y="877296"/>
                </a:lnTo>
                <a:cubicBezTo>
                  <a:pt x="9331376" y="877296"/>
                  <a:pt x="9121474" y="1055750"/>
                  <a:pt x="9072931" y="1292981"/>
                </a:cubicBezTo>
                <a:lnTo>
                  <a:pt x="9064913" y="1372509"/>
                </a:lnTo>
                <a:lnTo>
                  <a:pt x="7649631" y="1372509"/>
                </a:lnTo>
                <a:lnTo>
                  <a:pt x="7165010" y="1372509"/>
                </a:lnTo>
                <a:lnTo>
                  <a:pt x="5829983" y="1372509"/>
                </a:lnTo>
                <a:lnTo>
                  <a:pt x="5749728" y="1372509"/>
                </a:lnTo>
                <a:lnTo>
                  <a:pt x="4212517" y="1372509"/>
                </a:lnTo>
                <a:lnTo>
                  <a:pt x="3930081" y="1372509"/>
                </a:lnTo>
                <a:lnTo>
                  <a:pt x="2417952" y="1372509"/>
                </a:lnTo>
                <a:lnTo>
                  <a:pt x="2312616" y="1372509"/>
                </a:lnTo>
                <a:lnTo>
                  <a:pt x="518049" y="1372509"/>
                </a:lnTo>
                <a:lnTo>
                  <a:pt x="510032" y="1292981"/>
                </a:lnTo>
                <a:cubicBezTo>
                  <a:pt x="461488" y="1055750"/>
                  <a:pt x="251586" y="877296"/>
                  <a:pt x="3" y="877296"/>
                </a:cubicBezTo>
                <a:lnTo>
                  <a:pt x="0" y="877296"/>
                </a:lnTo>
                <a:lnTo>
                  <a:pt x="0" y="525273"/>
                </a:lnTo>
                <a:close/>
              </a:path>
            </a:pathLst>
          </a:custGeom>
          <a:noFill/>
          <a:ln w="38100" cmpd="sng">
            <a:solidFill>
              <a:srgbClr val="3447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5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203D79-67BD-F079-1524-032D933EB774}"/>
              </a:ext>
            </a:extLst>
          </p:cNvPr>
          <p:cNvGrpSpPr/>
          <p:nvPr/>
        </p:nvGrpSpPr>
        <p:grpSpPr>
          <a:xfrm>
            <a:off x="4744143" y="63291"/>
            <a:ext cx="2703713" cy="584775"/>
            <a:chOff x="4545751" y="256097"/>
            <a:chExt cx="2703713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C1E6824-DC00-64DD-C9CC-8D78C94668F6}"/>
                </a:ext>
              </a:extLst>
            </p:cNvPr>
            <p:cNvSpPr txBox="1"/>
            <p:nvPr/>
          </p:nvSpPr>
          <p:spPr>
            <a:xfrm>
              <a:off x="5402457" y="343974"/>
              <a:ext cx="1847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论文总结与展望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D150E4F-C4A3-05D8-CDDB-A3AC02439B01}"/>
                </a:ext>
              </a:extLst>
            </p:cNvPr>
            <p:cNvSpPr txBox="1"/>
            <p:nvPr/>
          </p:nvSpPr>
          <p:spPr>
            <a:xfrm>
              <a:off x="4545751" y="256097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6253818-2D62-18D3-8757-EE9563A3A632}"/>
              </a:ext>
            </a:extLst>
          </p:cNvPr>
          <p:cNvGrpSpPr/>
          <p:nvPr/>
        </p:nvGrpSpPr>
        <p:grpSpPr>
          <a:xfrm>
            <a:off x="695326" y="1460086"/>
            <a:ext cx="10801350" cy="3981835"/>
            <a:chOff x="814704" y="1369377"/>
            <a:chExt cx="11174095" cy="4119245"/>
          </a:xfrm>
        </p:grpSpPr>
        <p:sp>
          <p:nvSpPr>
            <p:cNvPr id="2" name="图形">
              <a:extLst>
                <a:ext uri="{FF2B5EF4-FFF2-40B4-BE49-F238E27FC236}">
                  <a16:creationId xmlns:a16="http://schemas.microsoft.com/office/drawing/2014/main" id="{3969D9E0-7B50-AF74-FABE-96095EBC1A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704" y="1369377"/>
              <a:ext cx="2563495" cy="4119245"/>
            </a:xfrm>
            <a:prstGeom prst="rect">
              <a:avLst/>
            </a:pr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" name="图形">
              <a:extLst>
                <a:ext uri="{FF2B5EF4-FFF2-40B4-BE49-F238E27FC236}">
                  <a16:creationId xmlns:a16="http://schemas.microsoft.com/office/drawing/2014/main" id="{FE0DE441-B38A-174E-C43D-2BDF33610F3C}"/>
                </a:ext>
              </a:extLst>
            </p:cNvPr>
            <p:cNvSpPr/>
            <p:nvPr/>
          </p:nvSpPr>
          <p:spPr bwMode="auto">
            <a:xfrm>
              <a:off x="814705" y="1369378"/>
              <a:ext cx="870585" cy="1019175"/>
            </a:xfrm>
            <a:custGeom>
              <a:avLst/>
              <a:gdLst>
                <a:gd name="T0" fmla="*/ 64 w 64"/>
                <a:gd name="T1" fmla="*/ 21 h 75"/>
                <a:gd name="T2" fmla="*/ 59 w 64"/>
                <a:gd name="T3" fmla="*/ 0 h 75"/>
                <a:gd name="T4" fmla="*/ 0 w 64"/>
                <a:gd name="T5" fmla="*/ 0 h 75"/>
                <a:gd name="T6" fmla="*/ 0 w 64"/>
                <a:gd name="T7" fmla="*/ 74 h 75"/>
                <a:gd name="T8" fmla="*/ 10 w 64"/>
                <a:gd name="T9" fmla="*/ 75 h 75"/>
                <a:gd name="T10" fmla="*/ 64 w 64"/>
                <a:gd name="T11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75">
                  <a:moveTo>
                    <a:pt x="64" y="21"/>
                  </a:moveTo>
                  <a:cubicBezTo>
                    <a:pt x="64" y="14"/>
                    <a:pt x="62" y="7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3" y="75"/>
                    <a:pt x="7" y="75"/>
                    <a:pt x="10" y="75"/>
                  </a:cubicBezTo>
                  <a:cubicBezTo>
                    <a:pt x="40" y="75"/>
                    <a:pt x="64" y="51"/>
                    <a:pt x="64" y="21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" name="图形">
              <a:extLst>
                <a:ext uri="{FF2B5EF4-FFF2-40B4-BE49-F238E27FC236}">
                  <a16:creationId xmlns:a16="http://schemas.microsoft.com/office/drawing/2014/main" id="{BA81D00C-5AFD-3CFF-5084-7CE94479285B}"/>
                </a:ext>
              </a:extLst>
            </p:cNvPr>
            <p:cNvSpPr txBox="1"/>
            <p:nvPr/>
          </p:nvSpPr>
          <p:spPr>
            <a:xfrm>
              <a:off x="888999" y="1554798"/>
              <a:ext cx="721995" cy="4616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思源黑体旧字形 Light" panose="020B0300000000000000" charset="-128"/>
                  <a:cs typeface="思源黑体旧字形 Light" panose="020B0300000000000000" charset="-128"/>
                </a:rPr>
                <a:t>01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31CB1F0-3385-56FF-145F-C43219261671}"/>
                </a:ext>
              </a:extLst>
            </p:cNvPr>
            <p:cNvGrpSpPr/>
            <p:nvPr/>
          </p:nvGrpSpPr>
          <p:grpSpPr>
            <a:xfrm>
              <a:off x="1165699" y="2573973"/>
              <a:ext cx="1861503" cy="2432349"/>
              <a:chOff x="283598" y="1906534"/>
              <a:chExt cx="1861503" cy="2432349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A855354-9BD6-AFA4-C9FC-80D7C5D7118E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1861503" cy="21482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分钟之内。此处添加详细文本描述，建议与标题相关并符合整体语言风格，语言描述尽量简洁生动。</a:t>
                </a:r>
                <a:endPara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5E05D7C-759A-C81B-D6D2-F10196774BFE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156940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17" name="图形">
              <a:extLst>
                <a:ext uri="{FF2B5EF4-FFF2-40B4-BE49-F238E27FC236}">
                  <a16:creationId xmlns:a16="http://schemas.microsoft.com/office/drawing/2014/main" id="{0C85B9BD-E65B-8541-6E9E-E0C3C10E30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4904" y="1369377"/>
              <a:ext cx="2563495" cy="4119245"/>
            </a:xfrm>
            <a:prstGeom prst="rect">
              <a:avLst/>
            </a:prstGeom>
            <a:solidFill>
              <a:srgbClr val="E35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18" name="图形">
              <a:extLst>
                <a:ext uri="{FF2B5EF4-FFF2-40B4-BE49-F238E27FC236}">
                  <a16:creationId xmlns:a16="http://schemas.microsoft.com/office/drawing/2014/main" id="{1B2CED60-B0A9-2882-FB61-726FB117F3F9}"/>
                </a:ext>
              </a:extLst>
            </p:cNvPr>
            <p:cNvSpPr/>
            <p:nvPr/>
          </p:nvSpPr>
          <p:spPr bwMode="auto">
            <a:xfrm>
              <a:off x="3684905" y="1369378"/>
              <a:ext cx="870585" cy="1019175"/>
            </a:xfrm>
            <a:custGeom>
              <a:avLst/>
              <a:gdLst>
                <a:gd name="T0" fmla="*/ 64 w 64"/>
                <a:gd name="T1" fmla="*/ 21 h 75"/>
                <a:gd name="T2" fmla="*/ 59 w 64"/>
                <a:gd name="T3" fmla="*/ 0 h 75"/>
                <a:gd name="T4" fmla="*/ 0 w 64"/>
                <a:gd name="T5" fmla="*/ 0 h 75"/>
                <a:gd name="T6" fmla="*/ 0 w 64"/>
                <a:gd name="T7" fmla="*/ 74 h 75"/>
                <a:gd name="T8" fmla="*/ 10 w 64"/>
                <a:gd name="T9" fmla="*/ 75 h 75"/>
                <a:gd name="T10" fmla="*/ 64 w 64"/>
                <a:gd name="T11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75">
                  <a:moveTo>
                    <a:pt x="64" y="21"/>
                  </a:moveTo>
                  <a:cubicBezTo>
                    <a:pt x="64" y="14"/>
                    <a:pt x="62" y="7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3" y="75"/>
                    <a:pt x="7" y="75"/>
                    <a:pt x="10" y="75"/>
                  </a:cubicBezTo>
                  <a:cubicBezTo>
                    <a:pt x="40" y="75"/>
                    <a:pt x="64" y="51"/>
                    <a:pt x="64" y="21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19" name="图形">
              <a:extLst>
                <a:ext uri="{FF2B5EF4-FFF2-40B4-BE49-F238E27FC236}">
                  <a16:creationId xmlns:a16="http://schemas.microsoft.com/office/drawing/2014/main" id="{9A0FEE22-B5DC-92C6-4493-E8BB32A8C833}"/>
                </a:ext>
              </a:extLst>
            </p:cNvPr>
            <p:cNvSpPr txBox="1"/>
            <p:nvPr/>
          </p:nvSpPr>
          <p:spPr>
            <a:xfrm>
              <a:off x="3759199" y="1554798"/>
              <a:ext cx="721995" cy="4775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思源黑体旧字形 Light" panose="020B0300000000000000" charset="-128"/>
                  <a:cs typeface="思源黑体旧字形 Light" panose="020B0300000000000000" charset="-128"/>
                </a:rPr>
                <a:t>02</a:t>
              </a: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F4197BAD-AD9E-45FE-4684-98CE9342E7B8}"/>
                </a:ext>
              </a:extLst>
            </p:cNvPr>
            <p:cNvGrpSpPr/>
            <p:nvPr/>
          </p:nvGrpSpPr>
          <p:grpSpPr>
            <a:xfrm>
              <a:off x="4035899" y="2573973"/>
              <a:ext cx="1861503" cy="2432349"/>
              <a:chOff x="283598" y="1906534"/>
              <a:chExt cx="1861503" cy="2432349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124FAB84-2B43-2084-DCE4-50998641F2B9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1861503" cy="21482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分钟之内。此处添加详细文本描述，建议与标题相关并符合整体语言风格，语言描述尽量简洁生动。</a:t>
                </a:r>
                <a:endPara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B8681FCC-AA9D-443C-E20F-40637E04D83D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156940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23" name="图形">
              <a:extLst>
                <a:ext uri="{FF2B5EF4-FFF2-40B4-BE49-F238E27FC236}">
                  <a16:creationId xmlns:a16="http://schemas.microsoft.com/office/drawing/2014/main" id="{378B2707-3F98-1B20-D093-AD9403A71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5104" y="1369377"/>
              <a:ext cx="2563495" cy="4119245"/>
            </a:xfrm>
            <a:prstGeom prst="rect">
              <a:avLst/>
            </a:pr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4" name="图形">
              <a:extLst>
                <a:ext uri="{FF2B5EF4-FFF2-40B4-BE49-F238E27FC236}">
                  <a16:creationId xmlns:a16="http://schemas.microsoft.com/office/drawing/2014/main" id="{2C31FA28-693F-B205-918B-FEA34EB0CE55}"/>
                </a:ext>
              </a:extLst>
            </p:cNvPr>
            <p:cNvSpPr/>
            <p:nvPr/>
          </p:nvSpPr>
          <p:spPr bwMode="auto">
            <a:xfrm>
              <a:off x="6555105" y="1369378"/>
              <a:ext cx="870585" cy="1019175"/>
            </a:xfrm>
            <a:custGeom>
              <a:avLst/>
              <a:gdLst>
                <a:gd name="T0" fmla="*/ 64 w 64"/>
                <a:gd name="T1" fmla="*/ 21 h 75"/>
                <a:gd name="T2" fmla="*/ 59 w 64"/>
                <a:gd name="T3" fmla="*/ 0 h 75"/>
                <a:gd name="T4" fmla="*/ 0 w 64"/>
                <a:gd name="T5" fmla="*/ 0 h 75"/>
                <a:gd name="T6" fmla="*/ 0 w 64"/>
                <a:gd name="T7" fmla="*/ 74 h 75"/>
                <a:gd name="T8" fmla="*/ 10 w 64"/>
                <a:gd name="T9" fmla="*/ 75 h 75"/>
                <a:gd name="T10" fmla="*/ 64 w 64"/>
                <a:gd name="T11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75">
                  <a:moveTo>
                    <a:pt x="64" y="21"/>
                  </a:moveTo>
                  <a:cubicBezTo>
                    <a:pt x="64" y="14"/>
                    <a:pt x="62" y="7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3" y="75"/>
                    <a:pt x="7" y="75"/>
                    <a:pt x="10" y="75"/>
                  </a:cubicBezTo>
                  <a:cubicBezTo>
                    <a:pt x="40" y="75"/>
                    <a:pt x="64" y="51"/>
                    <a:pt x="64" y="21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5" name="图形">
              <a:extLst>
                <a:ext uri="{FF2B5EF4-FFF2-40B4-BE49-F238E27FC236}">
                  <a16:creationId xmlns:a16="http://schemas.microsoft.com/office/drawing/2014/main" id="{C5074A1D-7176-97DF-EB7A-6E144077470D}"/>
                </a:ext>
              </a:extLst>
            </p:cNvPr>
            <p:cNvSpPr txBox="1"/>
            <p:nvPr/>
          </p:nvSpPr>
          <p:spPr>
            <a:xfrm>
              <a:off x="6629399" y="1554798"/>
              <a:ext cx="721995" cy="4775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思源黑体旧字形 Light" panose="020B0300000000000000" charset="-128"/>
                  <a:cs typeface="思源黑体旧字形 Light" panose="020B0300000000000000" charset="-128"/>
                </a:rPr>
                <a:t>03</a:t>
              </a: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ABE4537-AAD2-09B8-3668-CFFE3DAC6872}"/>
                </a:ext>
              </a:extLst>
            </p:cNvPr>
            <p:cNvGrpSpPr/>
            <p:nvPr/>
          </p:nvGrpSpPr>
          <p:grpSpPr>
            <a:xfrm>
              <a:off x="6906099" y="2573973"/>
              <a:ext cx="1861503" cy="2432349"/>
              <a:chOff x="283598" y="1906534"/>
              <a:chExt cx="1861503" cy="2432349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60D3A66C-7AF6-4BC3-D4E8-B3B0F68ADEB2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1861503" cy="21482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分钟之内。此处添加详细文本描述，建议与标题相关并符合整体语言风格，语言描述尽量简洁生动。</a:t>
                </a:r>
                <a:endPara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338A5643-212A-3D89-20B7-81C23E85A0F9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156940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29" name="图形">
              <a:extLst>
                <a:ext uri="{FF2B5EF4-FFF2-40B4-BE49-F238E27FC236}">
                  <a16:creationId xmlns:a16="http://schemas.microsoft.com/office/drawing/2014/main" id="{99C9A890-5077-3F38-DCB5-5906B27414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5304" y="1369377"/>
              <a:ext cx="2563495" cy="4119245"/>
            </a:xfrm>
            <a:prstGeom prst="rect">
              <a:avLst/>
            </a:prstGeom>
            <a:solidFill>
              <a:srgbClr val="E35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0" name="图形">
              <a:extLst>
                <a:ext uri="{FF2B5EF4-FFF2-40B4-BE49-F238E27FC236}">
                  <a16:creationId xmlns:a16="http://schemas.microsoft.com/office/drawing/2014/main" id="{1B2CD59F-649C-9815-C820-5901C4E76FA9}"/>
                </a:ext>
              </a:extLst>
            </p:cNvPr>
            <p:cNvSpPr/>
            <p:nvPr/>
          </p:nvSpPr>
          <p:spPr bwMode="auto">
            <a:xfrm>
              <a:off x="9425305" y="1369378"/>
              <a:ext cx="870585" cy="1019175"/>
            </a:xfrm>
            <a:custGeom>
              <a:avLst/>
              <a:gdLst>
                <a:gd name="T0" fmla="*/ 64 w 64"/>
                <a:gd name="T1" fmla="*/ 21 h 75"/>
                <a:gd name="T2" fmla="*/ 59 w 64"/>
                <a:gd name="T3" fmla="*/ 0 h 75"/>
                <a:gd name="T4" fmla="*/ 0 w 64"/>
                <a:gd name="T5" fmla="*/ 0 h 75"/>
                <a:gd name="T6" fmla="*/ 0 w 64"/>
                <a:gd name="T7" fmla="*/ 74 h 75"/>
                <a:gd name="T8" fmla="*/ 10 w 64"/>
                <a:gd name="T9" fmla="*/ 75 h 75"/>
                <a:gd name="T10" fmla="*/ 64 w 64"/>
                <a:gd name="T11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75">
                  <a:moveTo>
                    <a:pt x="64" y="21"/>
                  </a:moveTo>
                  <a:cubicBezTo>
                    <a:pt x="64" y="14"/>
                    <a:pt x="62" y="7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3" y="75"/>
                    <a:pt x="7" y="75"/>
                    <a:pt x="10" y="75"/>
                  </a:cubicBezTo>
                  <a:cubicBezTo>
                    <a:pt x="40" y="75"/>
                    <a:pt x="64" y="51"/>
                    <a:pt x="64" y="21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1" name="图形">
              <a:extLst>
                <a:ext uri="{FF2B5EF4-FFF2-40B4-BE49-F238E27FC236}">
                  <a16:creationId xmlns:a16="http://schemas.microsoft.com/office/drawing/2014/main" id="{942F10E3-9494-B8DE-2506-31064EAFB05D}"/>
                </a:ext>
              </a:extLst>
            </p:cNvPr>
            <p:cNvSpPr txBox="1"/>
            <p:nvPr/>
          </p:nvSpPr>
          <p:spPr>
            <a:xfrm>
              <a:off x="9499599" y="1554798"/>
              <a:ext cx="721995" cy="4775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anose="02060603020205020403" pitchFamily="18" charset="0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思源黑体旧字形 Light" panose="020B0300000000000000" charset="-128"/>
                  <a:cs typeface="思源黑体旧字形 Light" panose="020B0300000000000000" charset="-128"/>
                </a:rPr>
                <a:t>04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ABEC13BB-0504-3233-1BA2-2CAEC4F40496}"/>
                </a:ext>
              </a:extLst>
            </p:cNvPr>
            <p:cNvGrpSpPr/>
            <p:nvPr/>
          </p:nvGrpSpPr>
          <p:grpSpPr>
            <a:xfrm>
              <a:off x="9776299" y="2573973"/>
              <a:ext cx="1861503" cy="2432349"/>
              <a:chOff x="283598" y="1906534"/>
              <a:chExt cx="1861503" cy="2432349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6D708540-A7C5-A402-060F-D5115956BCB9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1861503" cy="21482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分钟之内。此处添加详细文本描述，建议与标题相关并符合整体语言风格，语言描述尽量简洁生动。</a:t>
                </a:r>
                <a:endPara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48AE0F3D-B79E-C687-7C0A-26B059112B0D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156940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914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203D79-67BD-F079-1524-032D933EB774}"/>
              </a:ext>
            </a:extLst>
          </p:cNvPr>
          <p:cNvGrpSpPr/>
          <p:nvPr/>
        </p:nvGrpSpPr>
        <p:grpSpPr>
          <a:xfrm>
            <a:off x="4744143" y="63291"/>
            <a:ext cx="2703713" cy="584775"/>
            <a:chOff x="4545751" y="256097"/>
            <a:chExt cx="2703713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C1E6824-DC00-64DD-C9CC-8D78C94668F6}"/>
                </a:ext>
              </a:extLst>
            </p:cNvPr>
            <p:cNvSpPr txBox="1"/>
            <p:nvPr/>
          </p:nvSpPr>
          <p:spPr>
            <a:xfrm>
              <a:off x="5402457" y="343974"/>
              <a:ext cx="1847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论文总结与展望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D150E4F-C4A3-05D8-CDDB-A3AC02439B01}"/>
                </a:ext>
              </a:extLst>
            </p:cNvPr>
            <p:cNvSpPr txBox="1"/>
            <p:nvPr/>
          </p:nvSpPr>
          <p:spPr>
            <a:xfrm>
              <a:off x="4545751" y="256097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 flipH="1">
            <a:off x="5429250" y="1298650"/>
            <a:ext cx="8550" cy="21240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8117250" y="3782650"/>
            <a:ext cx="8550" cy="21240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10822350" y="1298650"/>
            <a:ext cx="8550" cy="21240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cxnSpLocks/>
            <a:stCxn id="8" idx="4"/>
          </p:cNvCxnSpPr>
          <p:nvPr/>
        </p:nvCxnSpPr>
        <p:spPr>
          <a:xfrm flipH="1">
            <a:off x="2724150" y="3782650"/>
            <a:ext cx="8550" cy="21240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96000" y="3602650"/>
            <a:ext cx="1080000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2552700" y="3422650"/>
            <a:ext cx="360000" cy="360000"/>
          </a:xfrm>
          <a:prstGeom prst="ellipse">
            <a:avLst/>
          </a:prstGeom>
          <a:solidFill>
            <a:srgbClr val="34474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007624" y="1217087"/>
            <a:ext cx="1905076" cy="1905076"/>
          </a:xfrm>
          <a:custGeom>
            <a:avLst/>
            <a:gdLst>
              <a:gd name="connsiteX0" fmla="*/ 952538 w 1905076"/>
              <a:gd name="connsiteY0" fmla="*/ 0 h 1905076"/>
              <a:gd name="connsiteX1" fmla="*/ 1905076 w 1905076"/>
              <a:gd name="connsiteY1" fmla="*/ 952538 h 1905076"/>
              <a:gd name="connsiteX2" fmla="*/ 1905076 w 1905076"/>
              <a:gd name="connsiteY2" fmla="*/ 1905076 h 1905076"/>
              <a:gd name="connsiteX3" fmla="*/ 952538 w 1905076"/>
              <a:gd name="connsiteY3" fmla="*/ 1905076 h 1905076"/>
              <a:gd name="connsiteX4" fmla="*/ 0 w 1905076"/>
              <a:gd name="connsiteY4" fmla="*/ 952538 h 1905076"/>
              <a:gd name="connsiteX5" fmla="*/ 952538 w 1905076"/>
              <a:gd name="connsiteY5" fmla="*/ 0 h 190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76" h="1905076">
                <a:moveTo>
                  <a:pt x="952538" y="0"/>
                </a:moveTo>
                <a:cubicBezTo>
                  <a:pt x="1478610" y="0"/>
                  <a:pt x="1905076" y="426466"/>
                  <a:pt x="1905076" y="952538"/>
                </a:cubicBezTo>
                <a:lnTo>
                  <a:pt x="1905076" y="1905076"/>
                </a:lnTo>
                <a:lnTo>
                  <a:pt x="952538" y="1905076"/>
                </a:lnTo>
                <a:cubicBezTo>
                  <a:pt x="426466" y="1905076"/>
                  <a:pt x="0" y="1478610"/>
                  <a:pt x="0" y="952538"/>
                </a:cubicBezTo>
                <a:cubicBezTo>
                  <a:pt x="0" y="426466"/>
                  <a:pt x="426466" y="0"/>
                  <a:pt x="952538" y="0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 9" descr="D:\51PPT模板网\51pptmoban.com\图片.jpg"/>
          <p:cNvSpPr/>
          <p:nvPr/>
        </p:nvSpPr>
        <p:spPr>
          <a:xfrm>
            <a:off x="6400724" y="1217087"/>
            <a:ext cx="1905076" cy="1905076"/>
          </a:xfrm>
          <a:custGeom>
            <a:avLst/>
            <a:gdLst>
              <a:gd name="connsiteX0" fmla="*/ 952538 w 1905076"/>
              <a:gd name="connsiteY0" fmla="*/ 0 h 1905076"/>
              <a:gd name="connsiteX1" fmla="*/ 1905076 w 1905076"/>
              <a:gd name="connsiteY1" fmla="*/ 952538 h 1905076"/>
              <a:gd name="connsiteX2" fmla="*/ 1905076 w 1905076"/>
              <a:gd name="connsiteY2" fmla="*/ 1905076 h 1905076"/>
              <a:gd name="connsiteX3" fmla="*/ 952538 w 1905076"/>
              <a:gd name="connsiteY3" fmla="*/ 1905076 h 1905076"/>
              <a:gd name="connsiteX4" fmla="*/ 0 w 1905076"/>
              <a:gd name="connsiteY4" fmla="*/ 952538 h 1905076"/>
              <a:gd name="connsiteX5" fmla="*/ 952538 w 1905076"/>
              <a:gd name="connsiteY5" fmla="*/ 0 h 190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76" h="1905076">
                <a:moveTo>
                  <a:pt x="952538" y="0"/>
                </a:moveTo>
                <a:cubicBezTo>
                  <a:pt x="1478610" y="0"/>
                  <a:pt x="1905076" y="426466"/>
                  <a:pt x="1905076" y="952538"/>
                </a:cubicBezTo>
                <a:lnTo>
                  <a:pt x="1905076" y="1905076"/>
                </a:lnTo>
                <a:lnTo>
                  <a:pt x="952538" y="1905076"/>
                </a:lnTo>
                <a:cubicBezTo>
                  <a:pt x="426466" y="1905076"/>
                  <a:pt x="0" y="1478610"/>
                  <a:pt x="0" y="952538"/>
                </a:cubicBezTo>
                <a:cubicBezTo>
                  <a:pt x="0" y="426466"/>
                  <a:pt x="426466" y="0"/>
                  <a:pt x="952538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249250" y="3422650"/>
            <a:ext cx="360000" cy="360000"/>
          </a:xfrm>
          <a:prstGeom prst="ellipse">
            <a:avLst/>
          </a:prstGeom>
          <a:solidFill>
            <a:srgbClr val="E3555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945800" y="3422650"/>
            <a:ext cx="360000" cy="360000"/>
          </a:xfrm>
          <a:prstGeom prst="ellipse">
            <a:avLst/>
          </a:prstGeom>
          <a:solidFill>
            <a:srgbClr val="34474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642350" y="3422650"/>
            <a:ext cx="360000" cy="360000"/>
          </a:xfrm>
          <a:prstGeom prst="ellipse">
            <a:avLst/>
          </a:prstGeom>
          <a:solidFill>
            <a:srgbClr val="E3555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3704174" y="4070347"/>
            <a:ext cx="1905076" cy="1905076"/>
          </a:xfrm>
          <a:custGeom>
            <a:avLst/>
            <a:gdLst>
              <a:gd name="connsiteX0" fmla="*/ 952538 w 1905076"/>
              <a:gd name="connsiteY0" fmla="*/ 0 h 1905076"/>
              <a:gd name="connsiteX1" fmla="*/ 1905076 w 1905076"/>
              <a:gd name="connsiteY1" fmla="*/ 0 h 1905076"/>
              <a:gd name="connsiteX2" fmla="*/ 1905076 w 1905076"/>
              <a:gd name="connsiteY2" fmla="*/ 952538 h 1905076"/>
              <a:gd name="connsiteX3" fmla="*/ 952538 w 1905076"/>
              <a:gd name="connsiteY3" fmla="*/ 1905076 h 1905076"/>
              <a:gd name="connsiteX4" fmla="*/ 0 w 1905076"/>
              <a:gd name="connsiteY4" fmla="*/ 952538 h 1905076"/>
              <a:gd name="connsiteX5" fmla="*/ 952538 w 1905076"/>
              <a:gd name="connsiteY5" fmla="*/ 0 h 190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76" h="1905076">
                <a:moveTo>
                  <a:pt x="952538" y="0"/>
                </a:moveTo>
                <a:lnTo>
                  <a:pt x="1905076" y="0"/>
                </a:lnTo>
                <a:lnTo>
                  <a:pt x="1905076" y="952538"/>
                </a:lnTo>
                <a:cubicBezTo>
                  <a:pt x="1905076" y="1478610"/>
                  <a:pt x="1478610" y="1905076"/>
                  <a:pt x="952538" y="1905076"/>
                </a:cubicBezTo>
                <a:cubicBezTo>
                  <a:pt x="426466" y="1905076"/>
                  <a:pt x="0" y="1478610"/>
                  <a:pt x="0" y="952538"/>
                </a:cubicBezTo>
                <a:cubicBezTo>
                  <a:pt x="0" y="426466"/>
                  <a:pt x="426466" y="0"/>
                  <a:pt x="952538" y="0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 22" descr="D:\51PPT模板网\51pptmoban.com\图片.jpg"/>
          <p:cNvSpPr/>
          <p:nvPr/>
        </p:nvSpPr>
        <p:spPr>
          <a:xfrm>
            <a:off x="9097274" y="4070347"/>
            <a:ext cx="1905076" cy="1905076"/>
          </a:xfrm>
          <a:custGeom>
            <a:avLst/>
            <a:gdLst>
              <a:gd name="connsiteX0" fmla="*/ 952538 w 1905076"/>
              <a:gd name="connsiteY0" fmla="*/ 0 h 1905076"/>
              <a:gd name="connsiteX1" fmla="*/ 1905076 w 1905076"/>
              <a:gd name="connsiteY1" fmla="*/ 0 h 1905076"/>
              <a:gd name="connsiteX2" fmla="*/ 1905076 w 1905076"/>
              <a:gd name="connsiteY2" fmla="*/ 952538 h 1905076"/>
              <a:gd name="connsiteX3" fmla="*/ 952538 w 1905076"/>
              <a:gd name="connsiteY3" fmla="*/ 1905076 h 1905076"/>
              <a:gd name="connsiteX4" fmla="*/ 0 w 1905076"/>
              <a:gd name="connsiteY4" fmla="*/ 952538 h 1905076"/>
              <a:gd name="connsiteX5" fmla="*/ 952538 w 1905076"/>
              <a:gd name="connsiteY5" fmla="*/ 0 h 190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76" h="1905076">
                <a:moveTo>
                  <a:pt x="952538" y="0"/>
                </a:moveTo>
                <a:lnTo>
                  <a:pt x="1905076" y="0"/>
                </a:lnTo>
                <a:lnTo>
                  <a:pt x="1905076" y="952538"/>
                </a:lnTo>
                <a:cubicBezTo>
                  <a:pt x="1905076" y="1478610"/>
                  <a:pt x="1478610" y="1905076"/>
                  <a:pt x="952538" y="1905076"/>
                </a:cubicBezTo>
                <a:cubicBezTo>
                  <a:pt x="426466" y="1905076"/>
                  <a:pt x="0" y="1478610"/>
                  <a:pt x="0" y="952538"/>
                </a:cubicBezTo>
                <a:cubicBezTo>
                  <a:pt x="0" y="426466"/>
                  <a:pt x="426466" y="0"/>
                  <a:pt x="952538" y="0"/>
                </a:cubicBez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FD03735-3E2C-E404-5D80-B0A5278067D2}"/>
              </a:ext>
            </a:extLst>
          </p:cNvPr>
          <p:cNvGrpSpPr/>
          <p:nvPr/>
        </p:nvGrpSpPr>
        <p:grpSpPr>
          <a:xfrm>
            <a:off x="3445984" y="1298650"/>
            <a:ext cx="1888991" cy="1047355"/>
            <a:chOff x="1379146" y="1906534"/>
            <a:chExt cx="1888991" cy="10473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A6DE03F-25FC-77CD-37F9-225E8EDFD776}"/>
                </a:ext>
              </a:extLst>
            </p:cNvPr>
            <p:cNvSpPr txBox="1"/>
            <p:nvPr/>
          </p:nvSpPr>
          <p:spPr>
            <a:xfrm>
              <a:off x="1379146" y="2190603"/>
              <a:ext cx="18708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52CC1BC-CCD5-1F62-E42E-27C4682FE07C}"/>
                </a:ext>
              </a:extLst>
            </p:cNvPr>
            <p:cNvSpPr txBox="1"/>
            <p:nvPr/>
          </p:nvSpPr>
          <p:spPr>
            <a:xfrm>
              <a:off x="1729362" y="1906534"/>
              <a:ext cx="153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3EADDF7-8F24-0F95-B30F-A4B3FCED4E51}"/>
              </a:ext>
            </a:extLst>
          </p:cNvPr>
          <p:cNvGrpSpPr/>
          <p:nvPr/>
        </p:nvGrpSpPr>
        <p:grpSpPr>
          <a:xfrm>
            <a:off x="8848609" y="1298650"/>
            <a:ext cx="1888991" cy="1047355"/>
            <a:chOff x="1379146" y="1906534"/>
            <a:chExt cx="1888991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F27A9F4-01E0-B1C9-B76F-F353B5AF0FAC}"/>
                </a:ext>
              </a:extLst>
            </p:cNvPr>
            <p:cNvSpPr txBox="1"/>
            <p:nvPr/>
          </p:nvSpPr>
          <p:spPr>
            <a:xfrm>
              <a:off x="1379146" y="2190603"/>
              <a:ext cx="18708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04C8D17-8B97-7F93-8C2C-B3D2B8D9CDAA}"/>
                </a:ext>
              </a:extLst>
            </p:cNvPr>
            <p:cNvSpPr txBox="1"/>
            <p:nvPr/>
          </p:nvSpPr>
          <p:spPr>
            <a:xfrm>
              <a:off x="1729362" y="1906534"/>
              <a:ext cx="153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730E57D-D509-E99E-61FD-C487392CD606}"/>
              </a:ext>
            </a:extLst>
          </p:cNvPr>
          <p:cNvGrpSpPr/>
          <p:nvPr/>
        </p:nvGrpSpPr>
        <p:grpSpPr>
          <a:xfrm>
            <a:off x="718176" y="4813962"/>
            <a:ext cx="1888991" cy="1047355"/>
            <a:chOff x="1379146" y="1906534"/>
            <a:chExt cx="1888991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93DF60A-032F-F658-D541-B9D53DE1E40A}"/>
                </a:ext>
              </a:extLst>
            </p:cNvPr>
            <p:cNvSpPr txBox="1"/>
            <p:nvPr/>
          </p:nvSpPr>
          <p:spPr>
            <a:xfrm>
              <a:off x="1379146" y="2190603"/>
              <a:ext cx="18708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8B24F60-B296-A540-D466-248EC2380653}"/>
                </a:ext>
              </a:extLst>
            </p:cNvPr>
            <p:cNvSpPr txBox="1"/>
            <p:nvPr/>
          </p:nvSpPr>
          <p:spPr>
            <a:xfrm>
              <a:off x="1729362" y="1906534"/>
              <a:ext cx="153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5674E88-39B3-E671-BFFC-042460A0EAE8}"/>
              </a:ext>
            </a:extLst>
          </p:cNvPr>
          <p:cNvGrpSpPr/>
          <p:nvPr/>
        </p:nvGrpSpPr>
        <p:grpSpPr>
          <a:xfrm>
            <a:off x="6142534" y="4813962"/>
            <a:ext cx="1888991" cy="1047355"/>
            <a:chOff x="1379146" y="1906534"/>
            <a:chExt cx="1888991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8538239-B637-5455-6C01-3728FB820ABE}"/>
                </a:ext>
              </a:extLst>
            </p:cNvPr>
            <p:cNvSpPr txBox="1"/>
            <p:nvPr/>
          </p:nvSpPr>
          <p:spPr>
            <a:xfrm>
              <a:off x="1379146" y="2190603"/>
              <a:ext cx="18708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A8873BC-8830-D2BC-E5CD-CF95419514CC}"/>
                </a:ext>
              </a:extLst>
            </p:cNvPr>
            <p:cNvSpPr txBox="1"/>
            <p:nvPr/>
          </p:nvSpPr>
          <p:spPr>
            <a:xfrm>
              <a:off x="1729362" y="1906534"/>
              <a:ext cx="153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065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203D79-67BD-F079-1524-032D933EB774}"/>
              </a:ext>
            </a:extLst>
          </p:cNvPr>
          <p:cNvGrpSpPr/>
          <p:nvPr/>
        </p:nvGrpSpPr>
        <p:grpSpPr>
          <a:xfrm>
            <a:off x="4744143" y="63291"/>
            <a:ext cx="2703713" cy="584775"/>
            <a:chOff x="4545751" y="256097"/>
            <a:chExt cx="2703713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C1E6824-DC00-64DD-C9CC-8D78C94668F6}"/>
                </a:ext>
              </a:extLst>
            </p:cNvPr>
            <p:cNvSpPr txBox="1"/>
            <p:nvPr/>
          </p:nvSpPr>
          <p:spPr>
            <a:xfrm>
              <a:off x="5402457" y="343974"/>
              <a:ext cx="1847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论文总结与展望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D150E4F-C4A3-05D8-CDDB-A3AC02439B01}"/>
                </a:ext>
              </a:extLst>
            </p:cNvPr>
            <p:cNvSpPr txBox="1"/>
            <p:nvPr/>
          </p:nvSpPr>
          <p:spPr>
            <a:xfrm>
              <a:off x="4545751" y="256097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1003564" y="2250902"/>
            <a:ext cx="1728000" cy="17280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183564" y="2430902"/>
            <a:ext cx="1368000" cy="1368000"/>
          </a:xfrm>
          <a:custGeom>
            <a:avLst/>
            <a:gdLst>
              <a:gd name="connsiteX0" fmla="*/ 684000 w 1368000"/>
              <a:gd name="connsiteY0" fmla="*/ 69638 h 1368000"/>
              <a:gd name="connsiteX1" fmla="*/ 630000 w 1368000"/>
              <a:gd name="connsiteY1" fmla="*/ 123638 h 1368000"/>
              <a:gd name="connsiteX2" fmla="*/ 684000 w 1368000"/>
              <a:gd name="connsiteY2" fmla="*/ 177638 h 1368000"/>
              <a:gd name="connsiteX3" fmla="*/ 738000 w 1368000"/>
              <a:gd name="connsiteY3" fmla="*/ 123638 h 1368000"/>
              <a:gd name="connsiteX4" fmla="*/ 684000 w 1368000"/>
              <a:gd name="connsiteY4" fmla="*/ 69638 h 1368000"/>
              <a:gd name="connsiteX5" fmla="*/ 684000 w 1368000"/>
              <a:gd name="connsiteY5" fmla="*/ 0 h 1368000"/>
              <a:gd name="connsiteX6" fmla="*/ 1368000 w 1368000"/>
              <a:gd name="connsiteY6" fmla="*/ 684000 h 1368000"/>
              <a:gd name="connsiteX7" fmla="*/ 684000 w 1368000"/>
              <a:gd name="connsiteY7" fmla="*/ 1368000 h 1368000"/>
              <a:gd name="connsiteX8" fmla="*/ 0 w 1368000"/>
              <a:gd name="connsiteY8" fmla="*/ 684000 h 1368000"/>
              <a:gd name="connsiteX9" fmla="*/ 684000 w 1368000"/>
              <a:gd name="connsiteY9" fmla="*/ 0 h 13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8000" h="1368000">
                <a:moveTo>
                  <a:pt x="684000" y="69638"/>
                </a:moveTo>
                <a:cubicBezTo>
                  <a:pt x="654177" y="69638"/>
                  <a:pt x="630000" y="93815"/>
                  <a:pt x="630000" y="123638"/>
                </a:cubicBezTo>
                <a:cubicBezTo>
                  <a:pt x="630000" y="153461"/>
                  <a:pt x="654177" y="177638"/>
                  <a:pt x="684000" y="177638"/>
                </a:cubicBezTo>
                <a:cubicBezTo>
                  <a:pt x="713823" y="177638"/>
                  <a:pt x="738000" y="153461"/>
                  <a:pt x="738000" y="123638"/>
                </a:cubicBezTo>
                <a:cubicBezTo>
                  <a:pt x="738000" y="93815"/>
                  <a:pt x="713823" y="69638"/>
                  <a:pt x="684000" y="69638"/>
                </a:cubicBezTo>
                <a:close/>
                <a:moveTo>
                  <a:pt x="684000" y="0"/>
                </a:moveTo>
                <a:cubicBezTo>
                  <a:pt x="1061763" y="0"/>
                  <a:pt x="1368000" y="306237"/>
                  <a:pt x="1368000" y="684000"/>
                </a:cubicBezTo>
                <a:cubicBezTo>
                  <a:pt x="1368000" y="1061763"/>
                  <a:pt x="1061763" y="1368000"/>
                  <a:pt x="684000" y="1368000"/>
                </a:cubicBezTo>
                <a:cubicBezTo>
                  <a:pt x="306237" y="1368000"/>
                  <a:pt x="0" y="1061763"/>
                  <a:pt x="0" y="684000"/>
                </a:cubicBezTo>
                <a:cubicBezTo>
                  <a:pt x="0" y="306237"/>
                  <a:pt x="306237" y="0"/>
                  <a:pt x="684000" y="0"/>
                </a:cubicBezTo>
                <a:close/>
              </a:path>
            </a:pathLst>
          </a:cu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67249" y="2982075"/>
            <a:ext cx="7906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8" name="上箭头 11"/>
          <p:cNvSpPr/>
          <p:nvPr/>
        </p:nvSpPr>
        <p:spPr>
          <a:xfrm rot="4321650">
            <a:off x="3042094" y="2154906"/>
            <a:ext cx="458799" cy="914349"/>
          </a:xfrm>
          <a:custGeom>
            <a:avLst/>
            <a:gdLst>
              <a:gd name="connsiteX0" fmla="*/ 0 w 885825"/>
              <a:gd name="connsiteY0" fmla="*/ 442913 h 1335487"/>
              <a:gd name="connsiteX1" fmla="*/ 442913 w 885825"/>
              <a:gd name="connsiteY1" fmla="*/ 0 h 1335487"/>
              <a:gd name="connsiteX2" fmla="*/ 885825 w 885825"/>
              <a:gd name="connsiteY2" fmla="*/ 442913 h 1335487"/>
              <a:gd name="connsiteX3" fmla="*/ 664369 w 885825"/>
              <a:gd name="connsiteY3" fmla="*/ 442913 h 1335487"/>
              <a:gd name="connsiteX4" fmla="*/ 664369 w 885825"/>
              <a:gd name="connsiteY4" fmla="*/ 1335487 h 1335487"/>
              <a:gd name="connsiteX5" fmla="*/ 221456 w 885825"/>
              <a:gd name="connsiteY5" fmla="*/ 1335487 h 1335487"/>
              <a:gd name="connsiteX6" fmla="*/ 221456 w 885825"/>
              <a:gd name="connsiteY6" fmla="*/ 442913 h 1335487"/>
              <a:gd name="connsiteX7" fmla="*/ 0 w 885825"/>
              <a:gd name="connsiteY7" fmla="*/ 442913 h 1335487"/>
              <a:gd name="connsiteX0-1" fmla="*/ 0 w 885825"/>
              <a:gd name="connsiteY0-2" fmla="*/ 442913 h 1335487"/>
              <a:gd name="connsiteX1-3" fmla="*/ 442913 w 885825"/>
              <a:gd name="connsiteY1-4" fmla="*/ 0 h 1335487"/>
              <a:gd name="connsiteX2-5" fmla="*/ 885825 w 885825"/>
              <a:gd name="connsiteY2-6" fmla="*/ 442913 h 1335487"/>
              <a:gd name="connsiteX3-7" fmla="*/ 664369 w 885825"/>
              <a:gd name="connsiteY3-8" fmla="*/ 442913 h 1335487"/>
              <a:gd name="connsiteX4-9" fmla="*/ 221456 w 885825"/>
              <a:gd name="connsiteY4-10" fmla="*/ 1335487 h 1335487"/>
              <a:gd name="connsiteX5-11" fmla="*/ 221456 w 885825"/>
              <a:gd name="connsiteY5-12" fmla="*/ 442913 h 1335487"/>
              <a:gd name="connsiteX6-13" fmla="*/ 0 w 885825"/>
              <a:gd name="connsiteY6-14" fmla="*/ 442913 h 1335487"/>
              <a:gd name="connsiteX0-15" fmla="*/ 0 w 885825"/>
              <a:gd name="connsiteY0-16" fmla="*/ 442913 h 1325962"/>
              <a:gd name="connsiteX1-17" fmla="*/ 442913 w 885825"/>
              <a:gd name="connsiteY1-18" fmla="*/ 0 h 1325962"/>
              <a:gd name="connsiteX2-19" fmla="*/ 885825 w 885825"/>
              <a:gd name="connsiteY2-20" fmla="*/ 442913 h 1325962"/>
              <a:gd name="connsiteX3-21" fmla="*/ 664369 w 885825"/>
              <a:gd name="connsiteY3-22" fmla="*/ 442913 h 1325962"/>
              <a:gd name="connsiteX4-23" fmla="*/ 431006 w 885825"/>
              <a:gd name="connsiteY4-24" fmla="*/ 1325962 h 1325962"/>
              <a:gd name="connsiteX5-25" fmla="*/ 221456 w 885825"/>
              <a:gd name="connsiteY5-26" fmla="*/ 442913 h 1325962"/>
              <a:gd name="connsiteX6-27" fmla="*/ 0 w 885825"/>
              <a:gd name="connsiteY6-28" fmla="*/ 442913 h 1325962"/>
              <a:gd name="connsiteX0-29" fmla="*/ 0 w 885825"/>
              <a:gd name="connsiteY0-30" fmla="*/ 442913 h 1402162"/>
              <a:gd name="connsiteX1-31" fmla="*/ 442913 w 885825"/>
              <a:gd name="connsiteY1-32" fmla="*/ 0 h 1402162"/>
              <a:gd name="connsiteX2-33" fmla="*/ 885825 w 885825"/>
              <a:gd name="connsiteY2-34" fmla="*/ 442913 h 1402162"/>
              <a:gd name="connsiteX3-35" fmla="*/ 664369 w 885825"/>
              <a:gd name="connsiteY3-36" fmla="*/ 442913 h 1402162"/>
              <a:gd name="connsiteX4-37" fmla="*/ 678656 w 885825"/>
              <a:gd name="connsiteY4-38" fmla="*/ 1402162 h 1402162"/>
              <a:gd name="connsiteX5-39" fmla="*/ 221456 w 885825"/>
              <a:gd name="connsiteY5-40" fmla="*/ 442913 h 1402162"/>
              <a:gd name="connsiteX6-41" fmla="*/ 0 w 885825"/>
              <a:gd name="connsiteY6-42" fmla="*/ 442913 h 1402162"/>
              <a:gd name="connsiteX0-43" fmla="*/ 0 w 885825"/>
              <a:gd name="connsiteY0-44" fmla="*/ 442913 h 1402162"/>
              <a:gd name="connsiteX1-45" fmla="*/ 442913 w 885825"/>
              <a:gd name="connsiteY1-46" fmla="*/ 0 h 1402162"/>
              <a:gd name="connsiteX2-47" fmla="*/ 885825 w 885825"/>
              <a:gd name="connsiteY2-48" fmla="*/ 442913 h 1402162"/>
              <a:gd name="connsiteX3-49" fmla="*/ 664369 w 885825"/>
              <a:gd name="connsiteY3-50" fmla="*/ 442913 h 1402162"/>
              <a:gd name="connsiteX4-51" fmla="*/ 678656 w 885825"/>
              <a:gd name="connsiteY4-52" fmla="*/ 1402162 h 1402162"/>
              <a:gd name="connsiteX5-53" fmla="*/ 221456 w 885825"/>
              <a:gd name="connsiteY5-54" fmla="*/ 442913 h 1402162"/>
              <a:gd name="connsiteX6-55" fmla="*/ 0 w 885825"/>
              <a:gd name="connsiteY6-56" fmla="*/ 442913 h 1402162"/>
              <a:gd name="connsiteX0-57" fmla="*/ 0 w 885825"/>
              <a:gd name="connsiteY0-58" fmla="*/ 442913 h 1402162"/>
              <a:gd name="connsiteX1-59" fmla="*/ 442913 w 885825"/>
              <a:gd name="connsiteY1-60" fmla="*/ 0 h 1402162"/>
              <a:gd name="connsiteX2-61" fmla="*/ 885825 w 885825"/>
              <a:gd name="connsiteY2-62" fmla="*/ 442913 h 1402162"/>
              <a:gd name="connsiteX3-63" fmla="*/ 664369 w 885825"/>
              <a:gd name="connsiteY3-64" fmla="*/ 442913 h 1402162"/>
              <a:gd name="connsiteX4-65" fmla="*/ 678656 w 885825"/>
              <a:gd name="connsiteY4-66" fmla="*/ 1402162 h 1402162"/>
              <a:gd name="connsiteX5-67" fmla="*/ 221456 w 885825"/>
              <a:gd name="connsiteY5-68" fmla="*/ 442913 h 1402162"/>
              <a:gd name="connsiteX6-69" fmla="*/ 0 w 885825"/>
              <a:gd name="connsiteY6-70" fmla="*/ 442913 h 1402162"/>
              <a:gd name="connsiteX0-71" fmla="*/ 0 w 885825"/>
              <a:gd name="connsiteY0-72" fmla="*/ 442913 h 1402162"/>
              <a:gd name="connsiteX1-73" fmla="*/ 442913 w 885825"/>
              <a:gd name="connsiteY1-74" fmla="*/ 0 h 1402162"/>
              <a:gd name="connsiteX2-75" fmla="*/ 885825 w 885825"/>
              <a:gd name="connsiteY2-76" fmla="*/ 442913 h 1402162"/>
              <a:gd name="connsiteX3-77" fmla="*/ 664369 w 885825"/>
              <a:gd name="connsiteY3-78" fmla="*/ 442913 h 1402162"/>
              <a:gd name="connsiteX4-79" fmla="*/ 678656 w 885825"/>
              <a:gd name="connsiteY4-80" fmla="*/ 1402162 h 1402162"/>
              <a:gd name="connsiteX5-81" fmla="*/ 221456 w 885825"/>
              <a:gd name="connsiteY5-82" fmla="*/ 442913 h 1402162"/>
              <a:gd name="connsiteX6-83" fmla="*/ 0 w 885825"/>
              <a:gd name="connsiteY6-84" fmla="*/ 442913 h 1402162"/>
              <a:gd name="connsiteX0-85" fmla="*/ 0 w 885825"/>
              <a:gd name="connsiteY0-86" fmla="*/ 442913 h 1402162"/>
              <a:gd name="connsiteX1-87" fmla="*/ 442913 w 885825"/>
              <a:gd name="connsiteY1-88" fmla="*/ 0 h 1402162"/>
              <a:gd name="connsiteX2-89" fmla="*/ 885825 w 885825"/>
              <a:gd name="connsiteY2-90" fmla="*/ 442913 h 1402162"/>
              <a:gd name="connsiteX3-91" fmla="*/ 664369 w 885825"/>
              <a:gd name="connsiteY3-92" fmla="*/ 442913 h 1402162"/>
              <a:gd name="connsiteX4-93" fmla="*/ 678656 w 885825"/>
              <a:gd name="connsiteY4-94" fmla="*/ 1402162 h 1402162"/>
              <a:gd name="connsiteX5-95" fmla="*/ 221456 w 885825"/>
              <a:gd name="connsiteY5-96" fmla="*/ 442913 h 1402162"/>
              <a:gd name="connsiteX6-97" fmla="*/ 0 w 885825"/>
              <a:gd name="connsiteY6-98" fmla="*/ 442913 h 1402162"/>
              <a:gd name="connsiteX0-99" fmla="*/ 0 w 885825"/>
              <a:gd name="connsiteY0-100" fmla="*/ 442913 h 1402162"/>
              <a:gd name="connsiteX1-101" fmla="*/ 442913 w 885825"/>
              <a:gd name="connsiteY1-102" fmla="*/ 0 h 1402162"/>
              <a:gd name="connsiteX2-103" fmla="*/ 885825 w 885825"/>
              <a:gd name="connsiteY2-104" fmla="*/ 442913 h 1402162"/>
              <a:gd name="connsiteX3-105" fmla="*/ 664369 w 885825"/>
              <a:gd name="connsiteY3-106" fmla="*/ 442913 h 1402162"/>
              <a:gd name="connsiteX4-107" fmla="*/ 678656 w 885825"/>
              <a:gd name="connsiteY4-108" fmla="*/ 1402162 h 1402162"/>
              <a:gd name="connsiteX5-109" fmla="*/ 221456 w 885825"/>
              <a:gd name="connsiteY5-110" fmla="*/ 442913 h 1402162"/>
              <a:gd name="connsiteX6-111" fmla="*/ 0 w 885825"/>
              <a:gd name="connsiteY6-112" fmla="*/ 442913 h 1402162"/>
              <a:gd name="connsiteX0-113" fmla="*/ 0 w 885825"/>
              <a:gd name="connsiteY0-114" fmla="*/ 442913 h 1402162"/>
              <a:gd name="connsiteX1-115" fmla="*/ 442913 w 885825"/>
              <a:gd name="connsiteY1-116" fmla="*/ 0 h 1402162"/>
              <a:gd name="connsiteX2-117" fmla="*/ 885825 w 885825"/>
              <a:gd name="connsiteY2-118" fmla="*/ 442913 h 1402162"/>
              <a:gd name="connsiteX3-119" fmla="*/ 664369 w 885825"/>
              <a:gd name="connsiteY3-120" fmla="*/ 442913 h 1402162"/>
              <a:gd name="connsiteX4-121" fmla="*/ 678656 w 885825"/>
              <a:gd name="connsiteY4-122" fmla="*/ 1402162 h 1402162"/>
              <a:gd name="connsiteX5-123" fmla="*/ 221456 w 885825"/>
              <a:gd name="connsiteY5-124" fmla="*/ 442913 h 1402162"/>
              <a:gd name="connsiteX6-125" fmla="*/ 0 w 885825"/>
              <a:gd name="connsiteY6-126" fmla="*/ 442913 h 1402162"/>
              <a:gd name="connsiteX0-127" fmla="*/ 0 w 885825"/>
              <a:gd name="connsiteY0-128" fmla="*/ 442913 h 1402162"/>
              <a:gd name="connsiteX1-129" fmla="*/ 442913 w 885825"/>
              <a:gd name="connsiteY1-130" fmla="*/ 0 h 1402162"/>
              <a:gd name="connsiteX2-131" fmla="*/ 885825 w 885825"/>
              <a:gd name="connsiteY2-132" fmla="*/ 442913 h 1402162"/>
              <a:gd name="connsiteX3-133" fmla="*/ 664369 w 885825"/>
              <a:gd name="connsiteY3-134" fmla="*/ 442913 h 1402162"/>
              <a:gd name="connsiteX4-135" fmla="*/ 678656 w 885825"/>
              <a:gd name="connsiteY4-136" fmla="*/ 1402162 h 1402162"/>
              <a:gd name="connsiteX5-137" fmla="*/ 221456 w 885825"/>
              <a:gd name="connsiteY5-138" fmla="*/ 442913 h 1402162"/>
              <a:gd name="connsiteX6-139" fmla="*/ 0 w 885825"/>
              <a:gd name="connsiteY6-140" fmla="*/ 442913 h 14021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885825" h="1402162">
                <a:moveTo>
                  <a:pt x="0" y="442913"/>
                </a:moveTo>
                <a:lnTo>
                  <a:pt x="442913" y="0"/>
                </a:lnTo>
                <a:lnTo>
                  <a:pt x="885825" y="442913"/>
                </a:lnTo>
                <a:lnTo>
                  <a:pt x="664369" y="442913"/>
                </a:lnTo>
                <a:cubicBezTo>
                  <a:pt x="591777" y="745348"/>
                  <a:pt x="607219" y="939537"/>
                  <a:pt x="678656" y="1402162"/>
                </a:cubicBezTo>
                <a:cubicBezTo>
                  <a:pt x="354806" y="1082412"/>
                  <a:pt x="269081" y="762663"/>
                  <a:pt x="221456" y="442913"/>
                </a:cubicBezTo>
                <a:lnTo>
                  <a:pt x="0" y="442913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17881" y="1423352"/>
            <a:ext cx="1728000" cy="17280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097881" y="1603352"/>
            <a:ext cx="1368000" cy="1368000"/>
          </a:xfrm>
          <a:custGeom>
            <a:avLst/>
            <a:gdLst>
              <a:gd name="connsiteX0" fmla="*/ 684000 w 1368000"/>
              <a:gd name="connsiteY0" fmla="*/ 69638 h 1368000"/>
              <a:gd name="connsiteX1" fmla="*/ 630000 w 1368000"/>
              <a:gd name="connsiteY1" fmla="*/ 123638 h 1368000"/>
              <a:gd name="connsiteX2" fmla="*/ 684000 w 1368000"/>
              <a:gd name="connsiteY2" fmla="*/ 177638 h 1368000"/>
              <a:gd name="connsiteX3" fmla="*/ 738000 w 1368000"/>
              <a:gd name="connsiteY3" fmla="*/ 123638 h 1368000"/>
              <a:gd name="connsiteX4" fmla="*/ 684000 w 1368000"/>
              <a:gd name="connsiteY4" fmla="*/ 69638 h 1368000"/>
              <a:gd name="connsiteX5" fmla="*/ 684000 w 1368000"/>
              <a:gd name="connsiteY5" fmla="*/ 0 h 1368000"/>
              <a:gd name="connsiteX6" fmla="*/ 1368000 w 1368000"/>
              <a:gd name="connsiteY6" fmla="*/ 684000 h 1368000"/>
              <a:gd name="connsiteX7" fmla="*/ 684000 w 1368000"/>
              <a:gd name="connsiteY7" fmla="*/ 1368000 h 1368000"/>
              <a:gd name="connsiteX8" fmla="*/ 0 w 1368000"/>
              <a:gd name="connsiteY8" fmla="*/ 684000 h 1368000"/>
              <a:gd name="connsiteX9" fmla="*/ 684000 w 1368000"/>
              <a:gd name="connsiteY9" fmla="*/ 0 h 13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8000" h="1368000">
                <a:moveTo>
                  <a:pt x="684000" y="69638"/>
                </a:moveTo>
                <a:cubicBezTo>
                  <a:pt x="654177" y="69638"/>
                  <a:pt x="630000" y="93815"/>
                  <a:pt x="630000" y="123638"/>
                </a:cubicBezTo>
                <a:cubicBezTo>
                  <a:pt x="630000" y="153461"/>
                  <a:pt x="654177" y="177638"/>
                  <a:pt x="684000" y="177638"/>
                </a:cubicBezTo>
                <a:cubicBezTo>
                  <a:pt x="713823" y="177638"/>
                  <a:pt x="738000" y="153461"/>
                  <a:pt x="738000" y="123638"/>
                </a:cubicBezTo>
                <a:cubicBezTo>
                  <a:pt x="738000" y="93815"/>
                  <a:pt x="713823" y="69638"/>
                  <a:pt x="684000" y="69638"/>
                </a:cubicBezTo>
                <a:close/>
                <a:moveTo>
                  <a:pt x="684000" y="0"/>
                </a:moveTo>
                <a:cubicBezTo>
                  <a:pt x="1061763" y="0"/>
                  <a:pt x="1368000" y="306237"/>
                  <a:pt x="1368000" y="684000"/>
                </a:cubicBezTo>
                <a:cubicBezTo>
                  <a:pt x="1368000" y="1061763"/>
                  <a:pt x="1061763" y="1368000"/>
                  <a:pt x="684000" y="1368000"/>
                </a:cubicBezTo>
                <a:cubicBezTo>
                  <a:pt x="306237" y="1368000"/>
                  <a:pt x="0" y="1061763"/>
                  <a:pt x="0" y="684000"/>
                </a:cubicBezTo>
                <a:cubicBezTo>
                  <a:pt x="0" y="306237"/>
                  <a:pt x="306237" y="0"/>
                  <a:pt x="684000" y="0"/>
                </a:cubicBezTo>
                <a:close/>
              </a:path>
            </a:pathLst>
          </a:custGeom>
          <a:solidFill>
            <a:srgbClr val="E35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08348" y="3713777"/>
            <a:ext cx="1728000" cy="17280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6688348" y="3893777"/>
            <a:ext cx="1368000" cy="1368000"/>
          </a:xfrm>
          <a:custGeom>
            <a:avLst/>
            <a:gdLst>
              <a:gd name="connsiteX0" fmla="*/ 684000 w 1368000"/>
              <a:gd name="connsiteY0" fmla="*/ 69638 h 1368000"/>
              <a:gd name="connsiteX1" fmla="*/ 630000 w 1368000"/>
              <a:gd name="connsiteY1" fmla="*/ 123638 h 1368000"/>
              <a:gd name="connsiteX2" fmla="*/ 684000 w 1368000"/>
              <a:gd name="connsiteY2" fmla="*/ 177638 h 1368000"/>
              <a:gd name="connsiteX3" fmla="*/ 738000 w 1368000"/>
              <a:gd name="connsiteY3" fmla="*/ 123638 h 1368000"/>
              <a:gd name="connsiteX4" fmla="*/ 684000 w 1368000"/>
              <a:gd name="connsiteY4" fmla="*/ 69638 h 1368000"/>
              <a:gd name="connsiteX5" fmla="*/ 684000 w 1368000"/>
              <a:gd name="connsiteY5" fmla="*/ 0 h 1368000"/>
              <a:gd name="connsiteX6" fmla="*/ 1368000 w 1368000"/>
              <a:gd name="connsiteY6" fmla="*/ 684000 h 1368000"/>
              <a:gd name="connsiteX7" fmla="*/ 684000 w 1368000"/>
              <a:gd name="connsiteY7" fmla="*/ 1368000 h 1368000"/>
              <a:gd name="connsiteX8" fmla="*/ 0 w 1368000"/>
              <a:gd name="connsiteY8" fmla="*/ 684000 h 1368000"/>
              <a:gd name="connsiteX9" fmla="*/ 684000 w 1368000"/>
              <a:gd name="connsiteY9" fmla="*/ 0 h 13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8000" h="1368000">
                <a:moveTo>
                  <a:pt x="684000" y="69638"/>
                </a:moveTo>
                <a:cubicBezTo>
                  <a:pt x="654177" y="69638"/>
                  <a:pt x="630000" y="93815"/>
                  <a:pt x="630000" y="123638"/>
                </a:cubicBezTo>
                <a:cubicBezTo>
                  <a:pt x="630000" y="153461"/>
                  <a:pt x="654177" y="177638"/>
                  <a:pt x="684000" y="177638"/>
                </a:cubicBezTo>
                <a:cubicBezTo>
                  <a:pt x="713823" y="177638"/>
                  <a:pt x="738000" y="153461"/>
                  <a:pt x="738000" y="123638"/>
                </a:cubicBezTo>
                <a:cubicBezTo>
                  <a:pt x="738000" y="93815"/>
                  <a:pt x="713823" y="69638"/>
                  <a:pt x="684000" y="69638"/>
                </a:cubicBezTo>
                <a:close/>
                <a:moveTo>
                  <a:pt x="684000" y="0"/>
                </a:moveTo>
                <a:cubicBezTo>
                  <a:pt x="1061763" y="0"/>
                  <a:pt x="1368000" y="306237"/>
                  <a:pt x="1368000" y="684000"/>
                </a:cubicBezTo>
                <a:cubicBezTo>
                  <a:pt x="1368000" y="1061763"/>
                  <a:pt x="1061763" y="1368000"/>
                  <a:pt x="684000" y="1368000"/>
                </a:cubicBezTo>
                <a:cubicBezTo>
                  <a:pt x="306237" y="1368000"/>
                  <a:pt x="0" y="1061763"/>
                  <a:pt x="0" y="684000"/>
                </a:cubicBezTo>
                <a:cubicBezTo>
                  <a:pt x="0" y="306237"/>
                  <a:pt x="306237" y="0"/>
                  <a:pt x="684000" y="0"/>
                </a:cubicBezTo>
                <a:close/>
              </a:path>
            </a:pathLst>
          </a:cu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155965" y="1736646"/>
            <a:ext cx="1728000" cy="17280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9335965" y="1916646"/>
            <a:ext cx="1368000" cy="1368000"/>
          </a:xfrm>
          <a:custGeom>
            <a:avLst/>
            <a:gdLst>
              <a:gd name="connsiteX0" fmla="*/ 684000 w 1368000"/>
              <a:gd name="connsiteY0" fmla="*/ 69638 h 1368000"/>
              <a:gd name="connsiteX1" fmla="*/ 630000 w 1368000"/>
              <a:gd name="connsiteY1" fmla="*/ 123638 h 1368000"/>
              <a:gd name="connsiteX2" fmla="*/ 684000 w 1368000"/>
              <a:gd name="connsiteY2" fmla="*/ 177638 h 1368000"/>
              <a:gd name="connsiteX3" fmla="*/ 738000 w 1368000"/>
              <a:gd name="connsiteY3" fmla="*/ 123638 h 1368000"/>
              <a:gd name="connsiteX4" fmla="*/ 684000 w 1368000"/>
              <a:gd name="connsiteY4" fmla="*/ 69638 h 1368000"/>
              <a:gd name="connsiteX5" fmla="*/ 684000 w 1368000"/>
              <a:gd name="connsiteY5" fmla="*/ 0 h 1368000"/>
              <a:gd name="connsiteX6" fmla="*/ 1368000 w 1368000"/>
              <a:gd name="connsiteY6" fmla="*/ 684000 h 1368000"/>
              <a:gd name="connsiteX7" fmla="*/ 684000 w 1368000"/>
              <a:gd name="connsiteY7" fmla="*/ 1368000 h 1368000"/>
              <a:gd name="connsiteX8" fmla="*/ 0 w 1368000"/>
              <a:gd name="connsiteY8" fmla="*/ 684000 h 1368000"/>
              <a:gd name="connsiteX9" fmla="*/ 684000 w 1368000"/>
              <a:gd name="connsiteY9" fmla="*/ 0 h 13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8000" h="1368000">
                <a:moveTo>
                  <a:pt x="684000" y="69638"/>
                </a:moveTo>
                <a:cubicBezTo>
                  <a:pt x="654177" y="69638"/>
                  <a:pt x="630000" y="93815"/>
                  <a:pt x="630000" y="123638"/>
                </a:cubicBezTo>
                <a:cubicBezTo>
                  <a:pt x="630000" y="153461"/>
                  <a:pt x="654177" y="177638"/>
                  <a:pt x="684000" y="177638"/>
                </a:cubicBezTo>
                <a:cubicBezTo>
                  <a:pt x="713823" y="177638"/>
                  <a:pt x="738000" y="153461"/>
                  <a:pt x="738000" y="123638"/>
                </a:cubicBezTo>
                <a:cubicBezTo>
                  <a:pt x="738000" y="93815"/>
                  <a:pt x="713823" y="69638"/>
                  <a:pt x="684000" y="69638"/>
                </a:cubicBezTo>
                <a:close/>
                <a:moveTo>
                  <a:pt x="684000" y="0"/>
                </a:moveTo>
                <a:cubicBezTo>
                  <a:pt x="1061763" y="0"/>
                  <a:pt x="1368000" y="306237"/>
                  <a:pt x="1368000" y="684000"/>
                </a:cubicBezTo>
                <a:cubicBezTo>
                  <a:pt x="1368000" y="1061763"/>
                  <a:pt x="1061763" y="1368000"/>
                  <a:pt x="684000" y="1368000"/>
                </a:cubicBezTo>
                <a:cubicBezTo>
                  <a:pt x="306237" y="1368000"/>
                  <a:pt x="0" y="1061763"/>
                  <a:pt x="0" y="684000"/>
                </a:cubicBezTo>
                <a:cubicBezTo>
                  <a:pt x="0" y="306237"/>
                  <a:pt x="306237" y="0"/>
                  <a:pt x="684000" y="0"/>
                </a:cubicBezTo>
                <a:close/>
              </a:path>
            </a:pathLst>
          </a:custGeom>
          <a:solidFill>
            <a:srgbClr val="E35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上箭头 11"/>
          <p:cNvSpPr/>
          <p:nvPr/>
        </p:nvSpPr>
        <p:spPr>
          <a:xfrm rot="18437651" flipV="1">
            <a:off x="5566895" y="2857111"/>
            <a:ext cx="682697" cy="1360560"/>
          </a:xfrm>
          <a:custGeom>
            <a:avLst/>
            <a:gdLst>
              <a:gd name="connsiteX0" fmla="*/ 0 w 885825"/>
              <a:gd name="connsiteY0" fmla="*/ 442913 h 1335487"/>
              <a:gd name="connsiteX1" fmla="*/ 442913 w 885825"/>
              <a:gd name="connsiteY1" fmla="*/ 0 h 1335487"/>
              <a:gd name="connsiteX2" fmla="*/ 885825 w 885825"/>
              <a:gd name="connsiteY2" fmla="*/ 442913 h 1335487"/>
              <a:gd name="connsiteX3" fmla="*/ 664369 w 885825"/>
              <a:gd name="connsiteY3" fmla="*/ 442913 h 1335487"/>
              <a:gd name="connsiteX4" fmla="*/ 664369 w 885825"/>
              <a:gd name="connsiteY4" fmla="*/ 1335487 h 1335487"/>
              <a:gd name="connsiteX5" fmla="*/ 221456 w 885825"/>
              <a:gd name="connsiteY5" fmla="*/ 1335487 h 1335487"/>
              <a:gd name="connsiteX6" fmla="*/ 221456 w 885825"/>
              <a:gd name="connsiteY6" fmla="*/ 442913 h 1335487"/>
              <a:gd name="connsiteX7" fmla="*/ 0 w 885825"/>
              <a:gd name="connsiteY7" fmla="*/ 442913 h 1335487"/>
              <a:gd name="connsiteX0-1" fmla="*/ 0 w 885825"/>
              <a:gd name="connsiteY0-2" fmla="*/ 442913 h 1335487"/>
              <a:gd name="connsiteX1-3" fmla="*/ 442913 w 885825"/>
              <a:gd name="connsiteY1-4" fmla="*/ 0 h 1335487"/>
              <a:gd name="connsiteX2-5" fmla="*/ 885825 w 885825"/>
              <a:gd name="connsiteY2-6" fmla="*/ 442913 h 1335487"/>
              <a:gd name="connsiteX3-7" fmla="*/ 664369 w 885825"/>
              <a:gd name="connsiteY3-8" fmla="*/ 442913 h 1335487"/>
              <a:gd name="connsiteX4-9" fmla="*/ 221456 w 885825"/>
              <a:gd name="connsiteY4-10" fmla="*/ 1335487 h 1335487"/>
              <a:gd name="connsiteX5-11" fmla="*/ 221456 w 885825"/>
              <a:gd name="connsiteY5-12" fmla="*/ 442913 h 1335487"/>
              <a:gd name="connsiteX6-13" fmla="*/ 0 w 885825"/>
              <a:gd name="connsiteY6-14" fmla="*/ 442913 h 1335487"/>
              <a:gd name="connsiteX0-15" fmla="*/ 0 w 885825"/>
              <a:gd name="connsiteY0-16" fmla="*/ 442913 h 1325962"/>
              <a:gd name="connsiteX1-17" fmla="*/ 442913 w 885825"/>
              <a:gd name="connsiteY1-18" fmla="*/ 0 h 1325962"/>
              <a:gd name="connsiteX2-19" fmla="*/ 885825 w 885825"/>
              <a:gd name="connsiteY2-20" fmla="*/ 442913 h 1325962"/>
              <a:gd name="connsiteX3-21" fmla="*/ 664369 w 885825"/>
              <a:gd name="connsiteY3-22" fmla="*/ 442913 h 1325962"/>
              <a:gd name="connsiteX4-23" fmla="*/ 431006 w 885825"/>
              <a:gd name="connsiteY4-24" fmla="*/ 1325962 h 1325962"/>
              <a:gd name="connsiteX5-25" fmla="*/ 221456 w 885825"/>
              <a:gd name="connsiteY5-26" fmla="*/ 442913 h 1325962"/>
              <a:gd name="connsiteX6-27" fmla="*/ 0 w 885825"/>
              <a:gd name="connsiteY6-28" fmla="*/ 442913 h 1325962"/>
              <a:gd name="connsiteX0-29" fmla="*/ 0 w 885825"/>
              <a:gd name="connsiteY0-30" fmla="*/ 442913 h 1402162"/>
              <a:gd name="connsiteX1-31" fmla="*/ 442913 w 885825"/>
              <a:gd name="connsiteY1-32" fmla="*/ 0 h 1402162"/>
              <a:gd name="connsiteX2-33" fmla="*/ 885825 w 885825"/>
              <a:gd name="connsiteY2-34" fmla="*/ 442913 h 1402162"/>
              <a:gd name="connsiteX3-35" fmla="*/ 664369 w 885825"/>
              <a:gd name="connsiteY3-36" fmla="*/ 442913 h 1402162"/>
              <a:gd name="connsiteX4-37" fmla="*/ 678656 w 885825"/>
              <a:gd name="connsiteY4-38" fmla="*/ 1402162 h 1402162"/>
              <a:gd name="connsiteX5-39" fmla="*/ 221456 w 885825"/>
              <a:gd name="connsiteY5-40" fmla="*/ 442913 h 1402162"/>
              <a:gd name="connsiteX6-41" fmla="*/ 0 w 885825"/>
              <a:gd name="connsiteY6-42" fmla="*/ 442913 h 1402162"/>
              <a:gd name="connsiteX0-43" fmla="*/ 0 w 885825"/>
              <a:gd name="connsiteY0-44" fmla="*/ 442913 h 1402162"/>
              <a:gd name="connsiteX1-45" fmla="*/ 442913 w 885825"/>
              <a:gd name="connsiteY1-46" fmla="*/ 0 h 1402162"/>
              <a:gd name="connsiteX2-47" fmla="*/ 885825 w 885825"/>
              <a:gd name="connsiteY2-48" fmla="*/ 442913 h 1402162"/>
              <a:gd name="connsiteX3-49" fmla="*/ 664369 w 885825"/>
              <a:gd name="connsiteY3-50" fmla="*/ 442913 h 1402162"/>
              <a:gd name="connsiteX4-51" fmla="*/ 678656 w 885825"/>
              <a:gd name="connsiteY4-52" fmla="*/ 1402162 h 1402162"/>
              <a:gd name="connsiteX5-53" fmla="*/ 221456 w 885825"/>
              <a:gd name="connsiteY5-54" fmla="*/ 442913 h 1402162"/>
              <a:gd name="connsiteX6-55" fmla="*/ 0 w 885825"/>
              <a:gd name="connsiteY6-56" fmla="*/ 442913 h 1402162"/>
              <a:gd name="connsiteX0-57" fmla="*/ 0 w 885825"/>
              <a:gd name="connsiteY0-58" fmla="*/ 442913 h 1402162"/>
              <a:gd name="connsiteX1-59" fmla="*/ 442913 w 885825"/>
              <a:gd name="connsiteY1-60" fmla="*/ 0 h 1402162"/>
              <a:gd name="connsiteX2-61" fmla="*/ 885825 w 885825"/>
              <a:gd name="connsiteY2-62" fmla="*/ 442913 h 1402162"/>
              <a:gd name="connsiteX3-63" fmla="*/ 664369 w 885825"/>
              <a:gd name="connsiteY3-64" fmla="*/ 442913 h 1402162"/>
              <a:gd name="connsiteX4-65" fmla="*/ 678656 w 885825"/>
              <a:gd name="connsiteY4-66" fmla="*/ 1402162 h 1402162"/>
              <a:gd name="connsiteX5-67" fmla="*/ 221456 w 885825"/>
              <a:gd name="connsiteY5-68" fmla="*/ 442913 h 1402162"/>
              <a:gd name="connsiteX6-69" fmla="*/ 0 w 885825"/>
              <a:gd name="connsiteY6-70" fmla="*/ 442913 h 1402162"/>
              <a:gd name="connsiteX0-71" fmla="*/ 0 w 885825"/>
              <a:gd name="connsiteY0-72" fmla="*/ 442913 h 1402162"/>
              <a:gd name="connsiteX1-73" fmla="*/ 442913 w 885825"/>
              <a:gd name="connsiteY1-74" fmla="*/ 0 h 1402162"/>
              <a:gd name="connsiteX2-75" fmla="*/ 885825 w 885825"/>
              <a:gd name="connsiteY2-76" fmla="*/ 442913 h 1402162"/>
              <a:gd name="connsiteX3-77" fmla="*/ 664369 w 885825"/>
              <a:gd name="connsiteY3-78" fmla="*/ 442913 h 1402162"/>
              <a:gd name="connsiteX4-79" fmla="*/ 678656 w 885825"/>
              <a:gd name="connsiteY4-80" fmla="*/ 1402162 h 1402162"/>
              <a:gd name="connsiteX5-81" fmla="*/ 221456 w 885825"/>
              <a:gd name="connsiteY5-82" fmla="*/ 442913 h 1402162"/>
              <a:gd name="connsiteX6-83" fmla="*/ 0 w 885825"/>
              <a:gd name="connsiteY6-84" fmla="*/ 442913 h 1402162"/>
              <a:gd name="connsiteX0-85" fmla="*/ 0 w 885825"/>
              <a:gd name="connsiteY0-86" fmla="*/ 442913 h 1402162"/>
              <a:gd name="connsiteX1-87" fmla="*/ 442913 w 885825"/>
              <a:gd name="connsiteY1-88" fmla="*/ 0 h 1402162"/>
              <a:gd name="connsiteX2-89" fmla="*/ 885825 w 885825"/>
              <a:gd name="connsiteY2-90" fmla="*/ 442913 h 1402162"/>
              <a:gd name="connsiteX3-91" fmla="*/ 664369 w 885825"/>
              <a:gd name="connsiteY3-92" fmla="*/ 442913 h 1402162"/>
              <a:gd name="connsiteX4-93" fmla="*/ 678656 w 885825"/>
              <a:gd name="connsiteY4-94" fmla="*/ 1402162 h 1402162"/>
              <a:gd name="connsiteX5-95" fmla="*/ 221456 w 885825"/>
              <a:gd name="connsiteY5-96" fmla="*/ 442913 h 1402162"/>
              <a:gd name="connsiteX6-97" fmla="*/ 0 w 885825"/>
              <a:gd name="connsiteY6-98" fmla="*/ 442913 h 1402162"/>
              <a:gd name="connsiteX0-99" fmla="*/ 0 w 885825"/>
              <a:gd name="connsiteY0-100" fmla="*/ 442913 h 1402162"/>
              <a:gd name="connsiteX1-101" fmla="*/ 442913 w 885825"/>
              <a:gd name="connsiteY1-102" fmla="*/ 0 h 1402162"/>
              <a:gd name="connsiteX2-103" fmla="*/ 885825 w 885825"/>
              <a:gd name="connsiteY2-104" fmla="*/ 442913 h 1402162"/>
              <a:gd name="connsiteX3-105" fmla="*/ 664369 w 885825"/>
              <a:gd name="connsiteY3-106" fmla="*/ 442913 h 1402162"/>
              <a:gd name="connsiteX4-107" fmla="*/ 678656 w 885825"/>
              <a:gd name="connsiteY4-108" fmla="*/ 1402162 h 1402162"/>
              <a:gd name="connsiteX5-109" fmla="*/ 221456 w 885825"/>
              <a:gd name="connsiteY5-110" fmla="*/ 442913 h 1402162"/>
              <a:gd name="connsiteX6-111" fmla="*/ 0 w 885825"/>
              <a:gd name="connsiteY6-112" fmla="*/ 442913 h 1402162"/>
              <a:gd name="connsiteX0-113" fmla="*/ 0 w 885825"/>
              <a:gd name="connsiteY0-114" fmla="*/ 442913 h 1402162"/>
              <a:gd name="connsiteX1-115" fmla="*/ 442913 w 885825"/>
              <a:gd name="connsiteY1-116" fmla="*/ 0 h 1402162"/>
              <a:gd name="connsiteX2-117" fmla="*/ 885825 w 885825"/>
              <a:gd name="connsiteY2-118" fmla="*/ 442913 h 1402162"/>
              <a:gd name="connsiteX3-119" fmla="*/ 664369 w 885825"/>
              <a:gd name="connsiteY3-120" fmla="*/ 442913 h 1402162"/>
              <a:gd name="connsiteX4-121" fmla="*/ 678656 w 885825"/>
              <a:gd name="connsiteY4-122" fmla="*/ 1402162 h 1402162"/>
              <a:gd name="connsiteX5-123" fmla="*/ 221456 w 885825"/>
              <a:gd name="connsiteY5-124" fmla="*/ 442913 h 1402162"/>
              <a:gd name="connsiteX6-125" fmla="*/ 0 w 885825"/>
              <a:gd name="connsiteY6-126" fmla="*/ 442913 h 1402162"/>
              <a:gd name="connsiteX0-127" fmla="*/ 0 w 885825"/>
              <a:gd name="connsiteY0-128" fmla="*/ 442913 h 1402162"/>
              <a:gd name="connsiteX1-129" fmla="*/ 442913 w 885825"/>
              <a:gd name="connsiteY1-130" fmla="*/ 0 h 1402162"/>
              <a:gd name="connsiteX2-131" fmla="*/ 885825 w 885825"/>
              <a:gd name="connsiteY2-132" fmla="*/ 442913 h 1402162"/>
              <a:gd name="connsiteX3-133" fmla="*/ 664369 w 885825"/>
              <a:gd name="connsiteY3-134" fmla="*/ 442913 h 1402162"/>
              <a:gd name="connsiteX4-135" fmla="*/ 678656 w 885825"/>
              <a:gd name="connsiteY4-136" fmla="*/ 1402162 h 1402162"/>
              <a:gd name="connsiteX5-137" fmla="*/ 221456 w 885825"/>
              <a:gd name="connsiteY5-138" fmla="*/ 442913 h 1402162"/>
              <a:gd name="connsiteX6-139" fmla="*/ 0 w 885825"/>
              <a:gd name="connsiteY6-140" fmla="*/ 442913 h 14021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885825" h="1402162">
                <a:moveTo>
                  <a:pt x="0" y="442913"/>
                </a:moveTo>
                <a:lnTo>
                  <a:pt x="442913" y="0"/>
                </a:lnTo>
                <a:lnTo>
                  <a:pt x="885825" y="442913"/>
                </a:lnTo>
                <a:lnTo>
                  <a:pt x="664369" y="442913"/>
                </a:lnTo>
                <a:cubicBezTo>
                  <a:pt x="591777" y="745348"/>
                  <a:pt x="607219" y="939537"/>
                  <a:pt x="678656" y="1402162"/>
                </a:cubicBezTo>
                <a:cubicBezTo>
                  <a:pt x="354806" y="1082412"/>
                  <a:pt x="269081" y="762663"/>
                  <a:pt x="221456" y="442913"/>
                </a:cubicBezTo>
                <a:lnTo>
                  <a:pt x="0" y="442913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上箭头 11" descr="D:\51PPT模板网\51pptmoban.com\图片.jpg"/>
          <p:cNvSpPr/>
          <p:nvPr/>
        </p:nvSpPr>
        <p:spPr>
          <a:xfrm rot="13272266" flipV="1">
            <a:off x="8582464" y="3224207"/>
            <a:ext cx="634997" cy="1325920"/>
          </a:xfrm>
          <a:custGeom>
            <a:avLst/>
            <a:gdLst>
              <a:gd name="connsiteX0" fmla="*/ 0 w 885825"/>
              <a:gd name="connsiteY0" fmla="*/ 442913 h 1335487"/>
              <a:gd name="connsiteX1" fmla="*/ 442913 w 885825"/>
              <a:gd name="connsiteY1" fmla="*/ 0 h 1335487"/>
              <a:gd name="connsiteX2" fmla="*/ 885825 w 885825"/>
              <a:gd name="connsiteY2" fmla="*/ 442913 h 1335487"/>
              <a:gd name="connsiteX3" fmla="*/ 664369 w 885825"/>
              <a:gd name="connsiteY3" fmla="*/ 442913 h 1335487"/>
              <a:gd name="connsiteX4" fmla="*/ 664369 w 885825"/>
              <a:gd name="connsiteY4" fmla="*/ 1335487 h 1335487"/>
              <a:gd name="connsiteX5" fmla="*/ 221456 w 885825"/>
              <a:gd name="connsiteY5" fmla="*/ 1335487 h 1335487"/>
              <a:gd name="connsiteX6" fmla="*/ 221456 w 885825"/>
              <a:gd name="connsiteY6" fmla="*/ 442913 h 1335487"/>
              <a:gd name="connsiteX7" fmla="*/ 0 w 885825"/>
              <a:gd name="connsiteY7" fmla="*/ 442913 h 1335487"/>
              <a:gd name="connsiteX0-1" fmla="*/ 0 w 885825"/>
              <a:gd name="connsiteY0-2" fmla="*/ 442913 h 1335487"/>
              <a:gd name="connsiteX1-3" fmla="*/ 442913 w 885825"/>
              <a:gd name="connsiteY1-4" fmla="*/ 0 h 1335487"/>
              <a:gd name="connsiteX2-5" fmla="*/ 885825 w 885825"/>
              <a:gd name="connsiteY2-6" fmla="*/ 442913 h 1335487"/>
              <a:gd name="connsiteX3-7" fmla="*/ 664369 w 885825"/>
              <a:gd name="connsiteY3-8" fmla="*/ 442913 h 1335487"/>
              <a:gd name="connsiteX4-9" fmla="*/ 221456 w 885825"/>
              <a:gd name="connsiteY4-10" fmla="*/ 1335487 h 1335487"/>
              <a:gd name="connsiteX5-11" fmla="*/ 221456 w 885825"/>
              <a:gd name="connsiteY5-12" fmla="*/ 442913 h 1335487"/>
              <a:gd name="connsiteX6-13" fmla="*/ 0 w 885825"/>
              <a:gd name="connsiteY6-14" fmla="*/ 442913 h 1335487"/>
              <a:gd name="connsiteX0-15" fmla="*/ 0 w 885825"/>
              <a:gd name="connsiteY0-16" fmla="*/ 442913 h 1325962"/>
              <a:gd name="connsiteX1-17" fmla="*/ 442913 w 885825"/>
              <a:gd name="connsiteY1-18" fmla="*/ 0 h 1325962"/>
              <a:gd name="connsiteX2-19" fmla="*/ 885825 w 885825"/>
              <a:gd name="connsiteY2-20" fmla="*/ 442913 h 1325962"/>
              <a:gd name="connsiteX3-21" fmla="*/ 664369 w 885825"/>
              <a:gd name="connsiteY3-22" fmla="*/ 442913 h 1325962"/>
              <a:gd name="connsiteX4-23" fmla="*/ 431006 w 885825"/>
              <a:gd name="connsiteY4-24" fmla="*/ 1325962 h 1325962"/>
              <a:gd name="connsiteX5-25" fmla="*/ 221456 w 885825"/>
              <a:gd name="connsiteY5-26" fmla="*/ 442913 h 1325962"/>
              <a:gd name="connsiteX6-27" fmla="*/ 0 w 885825"/>
              <a:gd name="connsiteY6-28" fmla="*/ 442913 h 1325962"/>
              <a:gd name="connsiteX0-29" fmla="*/ 0 w 885825"/>
              <a:gd name="connsiteY0-30" fmla="*/ 442913 h 1402162"/>
              <a:gd name="connsiteX1-31" fmla="*/ 442913 w 885825"/>
              <a:gd name="connsiteY1-32" fmla="*/ 0 h 1402162"/>
              <a:gd name="connsiteX2-33" fmla="*/ 885825 w 885825"/>
              <a:gd name="connsiteY2-34" fmla="*/ 442913 h 1402162"/>
              <a:gd name="connsiteX3-35" fmla="*/ 664369 w 885825"/>
              <a:gd name="connsiteY3-36" fmla="*/ 442913 h 1402162"/>
              <a:gd name="connsiteX4-37" fmla="*/ 678656 w 885825"/>
              <a:gd name="connsiteY4-38" fmla="*/ 1402162 h 1402162"/>
              <a:gd name="connsiteX5-39" fmla="*/ 221456 w 885825"/>
              <a:gd name="connsiteY5-40" fmla="*/ 442913 h 1402162"/>
              <a:gd name="connsiteX6-41" fmla="*/ 0 w 885825"/>
              <a:gd name="connsiteY6-42" fmla="*/ 442913 h 1402162"/>
              <a:gd name="connsiteX0-43" fmla="*/ 0 w 885825"/>
              <a:gd name="connsiteY0-44" fmla="*/ 442913 h 1402162"/>
              <a:gd name="connsiteX1-45" fmla="*/ 442913 w 885825"/>
              <a:gd name="connsiteY1-46" fmla="*/ 0 h 1402162"/>
              <a:gd name="connsiteX2-47" fmla="*/ 885825 w 885825"/>
              <a:gd name="connsiteY2-48" fmla="*/ 442913 h 1402162"/>
              <a:gd name="connsiteX3-49" fmla="*/ 664369 w 885825"/>
              <a:gd name="connsiteY3-50" fmla="*/ 442913 h 1402162"/>
              <a:gd name="connsiteX4-51" fmla="*/ 678656 w 885825"/>
              <a:gd name="connsiteY4-52" fmla="*/ 1402162 h 1402162"/>
              <a:gd name="connsiteX5-53" fmla="*/ 221456 w 885825"/>
              <a:gd name="connsiteY5-54" fmla="*/ 442913 h 1402162"/>
              <a:gd name="connsiteX6-55" fmla="*/ 0 w 885825"/>
              <a:gd name="connsiteY6-56" fmla="*/ 442913 h 1402162"/>
              <a:gd name="connsiteX0-57" fmla="*/ 0 w 885825"/>
              <a:gd name="connsiteY0-58" fmla="*/ 442913 h 1402162"/>
              <a:gd name="connsiteX1-59" fmla="*/ 442913 w 885825"/>
              <a:gd name="connsiteY1-60" fmla="*/ 0 h 1402162"/>
              <a:gd name="connsiteX2-61" fmla="*/ 885825 w 885825"/>
              <a:gd name="connsiteY2-62" fmla="*/ 442913 h 1402162"/>
              <a:gd name="connsiteX3-63" fmla="*/ 664369 w 885825"/>
              <a:gd name="connsiteY3-64" fmla="*/ 442913 h 1402162"/>
              <a:gd name="connsiteX4-65" fmla="*/ 678656 w 885825"/>
              <a:gd name="connsiteY4-66" fmla="*/ 1402162 h 1402162"/>
              <a:gd name="connsiteX5-67" fmla="*/ 221456 w 885825"/>
              <a:gd name="connsiteY5-68" fmla="*/ 442913 h 1402162"/>
              <a:gd name="connsiteX6-69" fmla="*/ 0 w 885825"/>
              <a:gd name="connsiteY6-70" fmla="*/ 442913 h 1402162"/>
              <a:gd name="connsiteX0-71" fmla="*/ 0 w 885825"/>
              <a:gd name="connsiteY0-72" fmla="*/ 442913 h 1402162"/>
              <a:gd name="connsiteX1-73" fmla="*/ 442913 w 885825"/>
              <a:gd name="connsiteY1-74" fmla="*/ 0 h 1402162"/>
              <a:gd name="connsiteX2-75" fmla="*/ 885825 w 885825"/>
              <a:gd name="connsiteY2-76" fmla="*/ 442913 h 1402162"/>
              <a:gd name="connsiteX3-77" fmla="*/ 664369 w 885825"/>
              <a:gd name="connsiteY3-78" fmla="*/ 442913 h 1402162"/>
              <a:gd name="connsiteX4-79" fmla="*/ 678656 w 885825"/>
              <a:gd name="connsiteY4-80" fmla="*/ 1402162 h 1402162"/>
              <a:gd name="connsiteX5-81" fmla="*/ 221456 w 885825"/>
              <a:gd name="connsiteY5-82" fmla="*/ 442913 h 1402162"/>
              <a:gd name="connsiteX6-83" fmla="*/ 0 w 885825"/>
              <a:gd name="connsiteY6-84" fmla="*/ 442913 h 1402162"/>
              <a:gd name="connsiteX0-85" fmla="*/ 0 w 885825"/>
              <a:gd name="connsiteY0-86" fmla="*/ 442913 h 1402162"/>
              <a:gd name="connsiteX1-87" fmla="*/ 442913 w 885825"/>
              <a:gd name="connsiteY1-88" fmla="*/ 0 h 1402162"/>
              <a:gd name="connsiteX2-89" fmla="*/ 885825 w 885825"/>
              <a:gd name="connsiteY2-90" fmla="*/ 442913 h 1402162"/>
              <a:gd name="connsiteX3-91" fmla="*/ 664369 w 885825"/>
              <a:gd name="connsiteY3-92" fmla="*/ 442913 h 1402162"/>
              <a:gd name="connsiteX4-93" fmla="*/ 678656 w 885825"/>
              <a:gd name="connsiteY4-94" fmla="*/ 1402162 h 1402162"/>
              <a:gd name="connsiteX5-95" fmla="*/ 221456 w 885825"/>
              <a:gd name="connsiteY5-96" fmla="*/ 442913 h 1402162"/>
              <a:gd name="connsiteX6-97" fmla="*/ 0 w 885825"/>
              <a:gd name="connsiteY6-98" fmla="*/ 442913 h 1402162"/>
              <a:gd name="connsiteX0-99" fmla="*/ 0 w 885825"/>
              <a:gd name="connsiteY0-100" fmla="*/ 442913 h 1402162"/>
              <a:gd name="connsiteX1-101" fmla="*/ 442913 w 885825"/>
              <a:gd name="connsiteY1-102" fmla="*/ 0 h 1402162"/>
              <a:gd name="connsiteX2-103" fmla="*/ 885825 w 885825"/>
              <a:gd name="connsiteY2-104" fmla="*/ 442913 h 1402162"/>
              <a:gd name="connsiteX3-105" fmla="*/ 664369 w 885825"/>
              <a:gd name="connsiteY3-106" fmla="*/ 442913 h 1402162"/>
              <a:gd name="connsiteX4-107" fmla="*/ 678656 w 885825"/>
              <a:gd name="connsiteY4-108" fmla="*/ 1402162 h 1402162"/>
              <a:gd name="connsiteX5-109" fmla="*/ 221456 w 885825"/>
              <a:gd name="connsiteY5-110" fmla="*/ 442913 h 1402162"/>
              <a:gd name="connsiteX6-111" fmla="*/ 0 w 885825"/>
              <a:gd name="connsiteY6-112" fmla="*/ 442913 h 1402162"/>
              <a:gd name="connsiteX0-113" fmla="*/ 0 w 885825"/>
              <a:gd name="connsiteY0-114" fmla="*/ 442913 h 1402162"/>
              <a:gd name="connsiteX1-115" fmla="*/ 442913 w 885825"/>
              <a:gd name="connsiteY1-116" fmla="*/ 0 h 1402162"/>
              <a:gd name="connsiteX2-117" fmla="*/ 885825 w 885825"/>
              <a:gd name="connsiteY2-118" fmla="*/ 442913 h 1402162"/>
              <a:gd name="connsiteX3-119" fmla="*/ 664369 w 885825"/>
              <a:gd name="connsiteY3-120" fmla="*/ 442913 h 1402162"/>
              <a:gd name="connsiteX4-121" fmla="*/ 678656 w 885825"/>
              <a:gd name="connsiteY4-122" fmla="*/ 1402162 h 1402162"/>
              <a:gd name="connsiteX5-123" fmla="*/ 221456 w 885825"/>
              <a:gd name="connsiteY5-124" fmla="*/ 442913 h 1402162"/>
              <a:gd name="connsiteX6-125" fmla="*/ 0 w 885825"/>
              <a:gd name="connsiteY6-126" fmla="*/ 442913 h 1402162"/>
              <a:gd name="connsiteX0-127" fmla="*/ 0 w 885825"/>
              <a:gd name="connsiteY0-128" fmla="*/ 442913 h 1402162"/>
              <a:gd name="connsiteX1-129" fmla="*/ 442913 w 885825"/>
              <a:gd name="connsiteY1-130" fmla="*/ 0 h 1402162"/>
              <a:gd name="connsiteX2-131" fmla="*/ 885825 w 885825"/>
              <a:gd name="connsiteY2-132" fmla="*/ 442913 h 1402162"/>
              <a:gd name="connsiteX3-133" fmla="*/ 664369 w 885825"/>
              <a:gd name="connsiteY3-134" fmla="*/ 442913 h 1402162"/>
              <a:gd name="connsiteX4-135" fmla="*/ 678656 w 885825"/>
              <a:gd name="connsiteY4-136" fmla="*/ 1402162 h 1402162"/>
              <a:gd name="connsiteX5-137" fmla="*/ 221456 w 885825"/>
              <a:gd name="connsiteY5-138" fmla="*/ 442913 h 1402162"/>
              <a:gd name="connsiteX6-139" fmla="*/ 0 w 885825"/>
              <a:gd name="connsiteY6-140" fmla="*/ 442913 h 14021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885825" h="1402162">
                <a:moveTo>
                  <a:pt x="0" y="442913"/>
                </a:moveTo>
                <a:lnTo>
                  <a:pt x="442913" y="0"/>
                </a:lnTo>
                <a:lnTo>
                  <a:pt x="885825" y="442913"/>
                </a:lnTo>
                <a:lnTo>
                  <a:pt x="664369" y="442913"/>
                </a:lnTo>
                <a:cubicBezTo>
                  <a:pt x="591777" y="745348"/>
                  <a:pt x="607219" y="939537"/>
                  <a:pt x="678656" y="1402162"/>
                </a:cubicBezTo>
                <a:cubicBezTo>
                  <a:pt x="354806" y="1082412"/>
                  <a:pt x="269081" y="762663"/>
                  <a:pt x="221456" y="442913"/>
                </a:cubicBezTo>
                <a:lnTo>
                  <a:pt x="0" y="442913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C5E4C87-325B-88E1-E3A3-C2AE6F002D43}"/>
              </a:ext>
            </a:extLst>
          </p:cNvPr>
          <p:cNvSpPr/>
          <p:nvPr/>
        </p:nvSpPr>
        <p:spPr>
          <a:xfrm>
            <a:off x="4386580" y="2078363"/>
            <a:ext cx="7906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7069EBE-DFC6-F173-ECD0-1ECE5A687A6F}"/>
              </a:ext>
            </a:extLst>
          </p:cNvPr>
          <p:cNvSpPr/>
          <p:nvPr/>
        </p:nvSpPr>
        <p:spPr>
          <a:xfrm>
            <a:off x="6977047" y="4425829"/>
            <a:ext cx="7906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7E51173-BA2D-06AD-9EA7-14635DA4E06D}"/>
              </a:ext>
            </a:extLst>
          </p:cNvPr>
          <p:cNvSpPr/>
          <p:nvPr/>
        </p:nvSpPr>
        <p:spPr>
          <a:xfrm>
            <a:off x="9624664" y="2442803"/>
            <a:ext cx="7906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F725F06-440D-9472-68AF-479F90F9279F}"/>
              </a:ext>
            </a:extLst>
          </p:cNvPr>
          <p:cNvGrpSpPr/>
          <p:nvPr/>
        </p:nvGrpSpPr>
        <p:grpSpPr>
          <a:xfrm>
            <a:off x="3742056" y="3386636"/>
            <a:ext cx="1870876" cy="1047355"/>
            <a:chOff x="1379146" y="1906534"/>
            <a:chExt cx="1870876" cy="10473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4C6B3AB-C5E9-F5BF-76A0-F64E88F7BE2C}"/>
                </a:ext>
              </a:extLst>
            </p:cNvPr>
            <p:cNvSpPr txBox="1"/>
            <p:nvPr/>
          </p:nvSpPr>
          <p:spPr>
            <a:xfrm>
              <a:off x="1379146" y="2190603"/>
              <a:ext cx="18708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35A2FEA-7680-0F24-7311-A917A97D6C0F}"/>
                </a:ext>
              </a:extLst>
            </p:cNvPr>
            <p:cNvSpPr txBox="1"/>
            <p:nvPr/>
          </p:nvSpPr>
          <p:spPr>
            <a:xfrm>
              <a:off x="1545196" y="1906534"/>
              <a:ext cx="153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628D591-BEC7-8C5F-967A-1E70F7BF56FB}"/>
              </a:ext>
            </a:extLst>
          </p:cNvPr>
          <p:cNvGrpSpPr/>
          <p:nvPr/>
        </p:nvGrpSpPr>
        <p:grpSpPr>
          <a:xfrm>
            <a:off x="927111" y="4158902"/>
            <a:ext cx="1870876" cy="1047355"/>
            <a:chOff x="1379146" y="1906534"/>
            <a:chExt cx="1870876" cy="10473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B290FDF-D046-A6C4-8B9B-3043968FDA9D}"/>
                </a:ext>
              </a:extLst>
            </p:cNvPr>
            <p:cNvSpPr txBox="1"/>
            <p:nvPr/>
          </p:nvSpPr>
          <p:spPr>
            <a:xfrm>
              <a:off x="1379146" y="2190603"/>
              <a:ext cx="18708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CB28255-1380-5E1E-A3E6-329945C9BEAC}"/>
                </a:ext>
              </a:extLst>
            </p:cNvPr>
            <p:cNvSpPr txBox="1"/>
            <p:nvPr/>
          </p:nvSpPr>
          <p:spPr>
            <a:xfrm>
              <a:off x="1545196" y="1906534"/>
              <a:ext cx="153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8849212-ED44-D833-02B3-A37A3B32BC58}"/>
              </a:ext>
            </a:extLst>
          </p:cNvPr>
          <p:cNvGrpSpPr/>
          <p:nvPr/>
        </p:nvGrpSpPr>
        <p:grpSpPr>
          <a:xfrm>
            <a:off x="6465485" y="2523428"/>
            <a:ext cx="1870876" cy="1047355"/>
            <a:chOff x="1379146" y="1906534"/>
            <a:chExt cx="1870876" cy="10473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47E78C7-2473-74FD-A292-57A89C73761A}"/>
                </a:ext>
              </a:extLst>
            </p:cNvPr>
            <p:cNvSpPr txBox="1"/>
            <p:nvPr/>
          </p:nvSpPr>
          <p:spPr>
            <a:xfrm>
              <a:off x="1379146" y="2190603"/>
              <a:ext cx="18708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0369855-9D09-48D0-D501-8CA132853A80}"/>
                </a:ext>
              </a:extLst>
            </p:cNvPr>
            <p:cNvSpPr txBox="1"/>
            <p:nvPr/>
          </p:nvSpPr>
          <p:spPr>
            <a:xfrm>
              <a:off x="1545196" y="1906534"/>
              <a:ext cx="153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EB4935A-9925-18BA-7D49-094565779FF2}"/>
              </a:ext>
            </a:extLst>
          </p:cNvPr>
          <p:cNvGrpSpPr/>
          <p:nvPr/>
        </p:nvGrpSpPr>
        <p:grpSpPr>
          <a:xfrm>
            <a:off x="9155965" y="3697455"/>
            <a:ext cx="1870876" cy="1047355"/>
            <a:chOff x="1379146" y="1906534"/>
            <a:chExt cx="1870876" cy="104735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F761019-6BC7-504A-3162-3F62249FA567}"/>
                </a:ext>
              </a:extLst>
            </p:cNvPr>
            <p:cNvSpPr txBox="1"/>
            <p:nvPr/>
          </p:nvSpPr>
          <p:spPr>
            <a:xfrm>
              <a:off x="1379146" y="2190603"/>
              <a:ext cx="18708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6227DF5-679D-763B-5CE2-82272B408AE4}"/>
                </a:ext>
              </a:extLst>
            </p:cNvPr>
            <p:cNvSpPr txBox="1"/>
            <p:nvPr/>
          </p:nvSpPr>
          <p:spPr>
            <a:xfrm>
              <a:off x="1545196" y="1906534"/>
              <a:ext cx="153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2107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 descr="D:\51PPT模板网\51pptmoban.com\图片.jpg">
            <a:extLst>
              <a:ext uri="{FF2B5EF4-FFF2-40B4-BE49-F238E27FC236}">
                <a16:creationId xmlns:a16="http://schemas.microsoft.com/office/drawing/2014/main" id="{81190F4D-8876-24DD-9B57-6A48F0C94CED}"/>
              </a:ext>
            </a:extLst>
          </p:cNvPr>
          <p:cNvGrpSpPr/>
          <p:nvPr/>
        </p:nvGrpSpPr>
        <p:grpSpPr>
          <a:xfrm>
            <a:off x="3876216" y="1295994"/>
            <a:ext cx="4227689" cy="2143304"/>
            <a:chOff x="3814112" y="1092308"/>
            <a:chExt cx="4227689" cy="21433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EE272DF-4623-2788-D2A3-96815305F2A4}"/>
                </a:ext>
              </a:extLst>
            </p:cNvPr>
            <p:cNvGrpSpPr/>
            <p:nvPr/>
          </p:nvGrpSpPr>
          <p:grpSpPr>
            <a:xfrm>
              <a:off x="3814112" y="1277936"/>
              <a:ext cx="2032000" cy="1780430"/>
              <a:chOff x="7930005" y="3401363"/>
              <a:chExt cx="1647021" cy="1443113"/>
            </a:xfrm>
            <a:solidFill>
              <a:srgbClr val="34474E"/>
            </a:solidFill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FE21C1EE-6F28-DD48-DA78-48CFEF59BDBD}"/>
                  </a:ext>
                </a:extLst>
              </p:cNvPr>
              <p:cNvSpPr/>
              <p:nvPr/>
            </p:nvSpPr>
            <p:spPr>
              <a:xfrm>
                <a:off x="7930005" y="3401363"/>
                <a:ext cx="1647021" cy="1443113"/>
              </a:xfrm>
              <a:custGeom>
                <a:avLst/>
                <a:gdLst>
                  <a:gd name="connsiteX0" fmla="*/ 1032349 w 1647021"/>
                  <a:gd name="connsiteY0" fmla="*/ 1 h 1443113"/>
                  <a:gd name="connsiteX1" fmla="*/ 1052052 w 1647021"/>
                  <a:gd name="connsiteY1" fmla="*/ 972 h 1443113"/>
                  <a:gd name="connsiteX2" fmla="*/ 1249048 w 1647021"/>
                  <a:gd name="connsiteY2" fmla="*/ 99489 h 1443113"/>
                  <a:gd name="connsiteX3" fmla="*/ 1249048 w 1647021"/>
                  <a:gd name="connsiteY3" fmla="*/ 119192 h 1443113"/>
                  <a:gd name="connsiteX4" fmla="*/ 1048112 w 1647021"/>
                  <a:gd name="connsiteY4" fmla="*/ 245294 h 1443113"/>
                  <a:gd name="connsiteX5" fmla="*/ 1016586 w 1647021"/>
                  <a:gd name="connsiteY5" fmla="*/ 288642 h 1443113"/>
                  <a:gd name="connsiteX6" fmla="*/ 989000 w 1647021"/>
                  <a:gd name="connsiteY6" fmla="*/ 312287 h 1443113"/>
                  <a:gd name="connsiteX7" fmla="*/ 1603672 w 1647021"/>
                  <a:gd name="connsiteY7" fmla="*/ 749627 h 1443113"/>
                  <a:gd name="connsiteX8" fmla="*/ 1647021 w 1647021"/>
                  <a:gd name="connsiteY8" fmla="*/ 777211 h 1443113"/>
                  <a:gd name="connsiteX9" fmla="*/ 1639138 w 1647021"/>
                  <a:gd name="connsiteY9" fmla="*/ 785094 h 1443113"/>
                  <a:gd name="connsiteX10" fmla="*/ 1647021 w 1647021"/>
                  <a:gd name="connsiteY10" fmla="*/ 796915 h 1443113"/>
                  <a:gd name="connsiteX11" fmla="*/ 1611554 w 1647021"/>
                  <a:gd name="connsiteY11" fmla="*/ 804796 h 1443113"/>
                  <a:gd name="connsiteX12" fmla="*/ 1540621 w 1647021"/>
                  <a:gd name="connsiteY12" fmla="*/ 757508 h 1443113"/>
                  <a:gd name="connsiteX13" fmla="*/ 1052052 w 1647021"/>
                  <a:gd name="connsiteY13" fmla="*/ 410765 h 1443113"/>
                  <a:gd name="connsiteX14" fmla="*/ 996883 w 1647021"/>
                  <a:gd name="connsiteY14" fmla="*/ 391062 h 1443113"/>
                  <a:gd name="connsiteX15" fmla="*/ 937771 w 1647021"/>
                  <a:gd name="connsiteY15" fmla="*/ 331951 h 1443113"/>
                  <a:gd name="connsiteX16" fmla="*/ 839254 w 1647021"/>
                  <a:gd name="connsiteY16" fmla="*/ 414706 h 1443113"/>
                  <a:gd name="connsiteX17" fmla="*/ 618612 w 1647021"/>
                  <a:gd name="connsiteY17" fmla="*/ 678694 h 1443113"/>
                  <a:gd name="connsiteX18" fmla="*/ 193057 w 1647021"/>
                  <a:gd name="connsiteY18" fmla="*/ 1364299 h 1443113"/>
                  <a:gd name="connsiteX19" fmla="*/ 149748 w 1647021"/>
                  <a:gd name="connsiteY19" fmla="*/ 1443113 h 1443113"/>
                  <a:gd name="connsiteX20" fmla="*/ 137926 w 1647021"/>
                  <a:gd name="connsiteY20" fmla="*/ 1435230 h 1443113"/>
                  <a:gd name="connsiteX21" fmla="*/ 122162 w 1647021"/>
                  <a:gd name="connsiteY21" fmla="*/ 1443113 h 1443113"/>
                  <a:gd name="connsiteX22" fmla="*/ 78815 w 1647021"/>
                  <a:gd name="connsiteY22" fmla="*/ 1384001 h 1443113"/>
                  <a:gd name="connsiteX23" fmla="*/ 0 w 1647021"/>
                  <a:gd name="connsiteY23" fmla="*/ 1317010 h 1443113"/>
                  <a:gd name="connsiteX24" fmla="*/ 307336 w 1647021"/>
                  <a:gd name="connsiteY24" fmla="*/ 820559 h 1443113"/>
                  <a:gd name="connsiteX25" fmla="*/ 638316 w 1647021"/>
                  <a:gd name="connsiteY25" fmla="*/ 461994 h 1443113"/>
                  <a:gd name="connsiteX26" fmla="*/ 874720 w 1647021"/>
                  <a:gd name="connsiteY26" fmla="*/ 316188 h 1443113"/>
                  <a:gd name="connsiteX27" fmla="*/ 898364 w 1647021"/>
                  <a:gd name="connsiteY27" fmla="*/ 304406 h 1443113"/>
                  <a:gd name="connsiteX28" fmla="*/ 933830 w 1647021"/>
                  <a:gd name="connsiteY28" fmla="*/ 261058 h 1443113"/>
                  <a:gd name="connsiteX29" fmla="*/ 1146588 w 1647021"/>
                  <a:gd name="connsiteY29" fmla="*/ 111310 h 1443113"/>
                  <a:gd name="connsiteX30" fmla="*/ 1107222 w 1647021"/>
                  <a:gd name="connsiteY30" fmla="*/ 99489 h 1443113"/>
                  <a:gd name="connsiteX31" fmla="*/ 981119 w 1647021"/>
                  <a:gd name="connsiteY31" fmla="*/ 205887 h 1443113"/>
                  <a:gd name="connsiteX32" fmla="*/ 870780 w 1647021"/>
                  <a:gd name="connsiteY32" fmla="*/ 131015 h 1443113"/>
                  <a:gd name="connsiteX33" fmla="*/ 732893 w 1647021"/>
                  <a:gd name="connsiteY33" fmla="*/ 276820 h 1443113"/>
                  <a:gd name="connsiteX34" fmla="*/ 697426 w 1647021"/>
                  <a:gd name="connsiteY34" fmla="*/ 284702 h 1443113"/>
                  <a:gd name="connsiteX35" fmla="*/ 457084 w 1647021"/>
                  <a:gd name="connsiteY35" fmla="*/ 99489 h 1443113"/>
                  <a:gd name="connsiteX36" fmla="*/ 461026 w 1647021"/>
                  <a:gd name="connsiteY36" fmla="*/ 95548 h 1443113"/>
                  <a:gd name="connsiteX37" fmla="*/ 476788 w 1647021"/>
                  <a:gd name="connsiteY37" fmla="*/ 103429 h 1443113"/>
                  <a:gd name="connsiteX38" fmla="*/ 484669 w 1647021"/>
                  <a:gd name="connsiteY38" fmla="*/ 91608 h 1443113"/>
                  <a:gd name="connsiteX39" fmla="*/ 606790 w 1647021"/>
                  <a:gd name="connsiteY39" fmla="*/ 174363 h 1443113"/>
                  <a:gd name="connsiteX40" fmla="*/ 803826 w 1647021"/>
                  <a:gd name="connsiteY40" fmla="*/ 36438 h 1443113"/>
                  <a:gd name="connsiteX41" fmla="*/ 886542 w 1647021"/>
                  <a:gd name="connsiteY41" fmla="*/ 95548 h 1443113"/>
                  <a:gd name="connsiteX42" fmla="*/ 1012645 w 1647021"/>
                  <a:gd name="connsiteY42" fmla="*/ 4912 h 1443113"/>
                  <a:gd name="connsiteX43" fmla="*/ 1032349 w 1647021"/>
                  <a:gd name="connsiteY43" fmla="*/ 1 h 1443113"/>
                  <a:gd name="connsiteX44" fmla="*/ 1075696 w 1647021"/>
                  <a:gd name="connsiteY44" fmla="*/ 198006 h 1443113"/>
                  <a:gd name="connsiteX45" fmla="*/ 1040230 w 1647021"/>
                  <a:gd name="connsiteY45" fmla="*/ 225592 h 1443113"/>
                  <a:gd name="connsiteX46" fmla="*/ 1075696 w 1647021"/>
                  <a:gd name="connsiteY46" fmla="*/ 198006 h 1443113"/>
                  <a:gd name="connsiteX47" fmla="*/ 922009 w 1647021"/>
                  <a:gd name="connsiteY47" fmla="*/ 324070 h 1443113"/>
                  <a:gd name="connsiteX48" fmla="*/ 831373 w 1647021"/>
                  <a:gd name="connsiteY48" fmla="*/ 395003 h 1443113"/>
                  <a:gd name="connsiteX49" fmla="*/ 922009 w 1647021"/>
                  <a:gd name="connsiteY49" fmla="*/ 324070 h 144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647021" h="1443113">
                    <a:moveTo>
                      <a:pt x="1032349" y="1"/>
                    </a:moveTo>
                    <a:cubicBezTo>
                      <a:pt x="1040230" y="-3"/>
                      <a:pt x="1048112" y="972"/>
                      <a:pt x="1052052" y="972"/>
                    </a:cubicBezTo>
                    <a:cubicBezTo>
                      <a:pt x="1150530" y="972"/>
                      <a:pt x="1170233" y="48260"/>
                      <a:pt x="1249048" y="99489"/>
                    </a:cubicBezTo>
                    <a:lnTo>
                      <a:pt x="1249048" y="119192"/>
                    </a:lnTo>
                    <a:cubicBezTo>
                      <a:pt x="1193878" y="150718"/>
                      <a:pt x="1087519" y="190125"/>
                      <a:pt x="1048112" y="245294"/>
                    </a:cubicBezTo>
                    <a:cubicBezTo>
                      <a:pt x="1036290" y="257118"/>
                      <a:pt x="1028408" y="276820"/>
                      <a:pt x="1016586" y="288642"/>
                    </a:cubicBezTo>
                    <a:cubicBezTo>
                      <a:pt x="1012645" y="296525"/>
                      <a:pt x="1000824" y="304406"/>
                      <a:pt x="989000" y="312287"/>
                    </a:cubicBezTo>
                    <a:cubicBezTo>
                      <a:pt x="1185996" y="414706"/>
                      <a:pt x="1406675" y="588097"/>
                      <a:pt x="1603672" y="749627"/>
                    </a:cubicBezTo>
                    <a:cubicBezTo>
                      <a:pt x="1611554" y="757508"/>
                      <a:pt x="1631257" y="769330"/>
                      <a:pt x="1647021" y="777211"/>
                    </a:cubicBezTo>
                    <a:cubicBezTo>
                      <a:pt x="1647021" y="781151"/>
                      <a:pt x="1639138" y="773270"/>
                      <a:pt x="1639138" y="785094"/>
                    </a:cubicBezTo>
                    <a:cubicBezTo>
                      <a:pt x="1639138" y="792975"/>
                      <a:pt x="1643079" y="792975"/>
                      <a:pt x="1647021" y="796915"/>
                    </a:cubicBezTo>
                    <a:cubicBezTo>
                      <a:pt x="1635198" y="800856"/>
                      <a:pt x="1623376" y="804796"/>
                      <a:pt x="1611554" y="804796"/>
                    </a:cubicBezTo>
                    <a:cubicBezTo>
                      <a:pt x="1591850" y="804796"/>
                      <a:pt x="1548502" y="765389"/>
                      <a:pt x="1540621" y="757508"/>
                    </a:cubicBezTo>
                    <a:cubicBezTo>
                      <a:pt x="1383032" y="611742"/>
                      <a:pt x="1205700" y="489580"/>
                      <a:pt x="1052052" y="410765"/>
                    </a:cubicBezTo>
                    <a:cubicBezTo>
                      <a:pt x="1032348" y="402884"/>
                      <a:pt x="1012645" y="398943"/>
                      <a:pt x="996883" y="391062"/>
                    </a:cubicBezTo>
                    <a:cubicBezTo>
                      <a:pt x="985060" y="387120"/>
                      <a:pt x="957476" y="331951"/>
                      <a:pt x="937771" y="331951"/>
                    </a:cubicBezTo>
                    <a:cubicBezTo>
                      <a:pt x="925950" y="331951"/>
                      <a:pt x="847135" y="402884"/>
                      <a:pt x="839254" y="414706"/>
                    </a:cubicBezTo>
                    <a:cubicBezTo>
                      <a:pt x="756538" y="501401"/>
                      <a:pt x="681664" y="580216"/>
                      <a:pt x="618612" y="678694"/>
                    </a:cubicBezTo>
                    <a:cubicBezTo>
                      <a:pt x="468907" y="903314"/>
                      <a:pt x="307336" y="1135777"/>
                      <a:pt x="193057" y="1364299"/>
                    </a:cubicBezTo>
                    <a:cubicBezTo>
                      <a:pt x="181274" y="1391882"/>
                      <a:pt x="161570" y="1443113"/>
                      <a:pt x="149748" y="1443113"/>
                    </a:cubicBezTo>
                    <a:cubicBezTo>
                      <a:pt x="141867" y="1443113"/>
                      <a:pt x="149748" y="1435230"/>
                      <a:pt x="137926" y="1435230"/>
                    </a:cubicBezTo>
                    <a:cubicBezTo>
                      <a:pt x="130044" y="1435230"/>
                      <a:pt x="126103" y="1443113"/>
                      <a:pt x="122162" y="1443113"/>
                    </a:cubicBezTo>
                    <a:cubicBezTo>
                      <a:pt x="110341" y="1423409"/>
                      <a:pt x="94579" y="1399765"/>
                      <a:pt x="78815" y="1384001"/>
                    </a:cubicBezTo>
                    <a:cubicBezTo>
                      <a:pt x="59112" y="1368239"/>
                      <a:pt x="0" y="1332772"/>
                      <a:pt x="0" y="1317010"/>
                    </a:cubicBezTo>
                    <a:cubicBezTo>
                      <a:pt x="0" y="1242176"/>
                      <a:pt x="291574" y="836323"/>
                      <a:pt x="307336" y="820559"/>
                    </a:cubicBezTo>
                    <a:cubicBezTo>
                      <a:pt x="397974" y="698398"/>
                      <a:pt x="488610" y="544749"/>
                      <a:pt x="638316" y="461994"/>
                    </a:cubicBezTo>
                    <a:cubicBezTo>
                      <a:pt x="705308" y="422587"/>
                      <a:pt x="803826" y="383180"/>
                      <a:pt x="874720" y="316188"/>
                    </a:cubicBezTo>
                    <a:cubicBezTo>
                      <a:pt x="878661" y="308347"/>
                      <a:pt x="890483" y="312287"/>
                      <a:pt x="898364" y="304406"/>
                    </a:cubicBezTo>
                    <a:cubicBezTo>
                      <a:pt x="910188" y="288642"/>
                      <a:pt x="918068" y="276820"/>
                      <a:pt x="933830" y="261058"/>
                    </a:cubicBezTo>
                    <a:cubicBezTo>
                      <a:pt x="992942" y="198006"/>
                      <a:pt x="1087519" y="174363"/>
                      <a:pt x="1146588" y="111310"/>
                    </a:cubicBezTo>
                    <a:cubicBezTo>
                      <a:pt x="1134808" y="107370"/>
                      <a:pt x="1115103" y="99489"/>
                      <a:pt x="1107222" y="99489"/>
                    </a:cubicBezTo>
                    <a:cubicBezTo>
                      <a:pt x="1032348" y="99489"/>
                      <a:pt x="1020526" y="205887"/>
                      <a:pt x="981119" y="205887"/>
                    </a:cubicBezTo>
                    <a:cubicBezTo>
                      <a:pt x="929890" y="205887"/>
                      <a:pt x="898364" y="131015"/>
                      <a:pt x="870780" y="131015"/>
                    </a:cubicBezTo>
                    <a:cubicBezTo>
                      <a:pt x="823492" y="131015"/>
                      <a:pt x="760479" y="261058"/>
                      <a:pt x="732893" y="276820"/>
                    </a:cubicBezTo>
                    <a:cubicBezTo>
                      <a:pt x="721072" y="284702"/>
                      <a:pt x="709250" y="284702"/>
                      <a:pt x="697426" y="284702"/>
                    </a:cubicBezTo>
                    <a:cubicBezTo>
                      <a:pt x="638316" y="284702"/>
                      <a:pt x="468907" y="111310"/>
                      <a:pt x="457084" y="99489"/>
                    </a:cubicBezTo>
                    <a:lnTo>
                      <a:pt x="461026" y="95548"/>
                    </a:lnTo>
                    <a:cubicBezTo>
                      <a:pt x="464966" y="99489"/>
                      <a:pt x="464966" y="103429"/>
                      <a:pt x="476788" y="103429"/>
                    </a:cubicBezTo>
                    <a:cubicBezTo>
                      <a:pt x="484669" y="103429"/>
                      <a:pt x="476788" y="91608"/>
                      <a:pt x="484669" y="91608"/>
                    </a:cubicBezTo>
                    <a:cubicBezTo>
                      <a:pt x="496491" y="91608"/>
                      <a:pt x="598910" y="174363"/>
                      <a:pt x="606790" y="174363"/>
                    </a:cubicBezTo>
                    <a:cubicBezTo>
                      <a:pt x="626495" y="174363"/>
                      <a:pt x="736834" y="36438"/>
                      <a:pt x="803826" y="36438"/>
                    </a:cubicBezTo>
                    <a:cubicBezTo>
                      <a:pt x="831373" y="36438"/>
                      <a:pt x="874720" y="95548"/>
                      <a:pt x="886542" y="95548"/>
                    </a:cubicBezTo>
                    <a:cubicBezTo>
                      <a:pt x="894424" y="95548"/>
                      <a:pt x="969298" y="24615"/>
                      <a:pt x="1012645" y="4912"/>
                    </a:cubicBezTo>
                    <a:cubicBezTo>
                      <a:pt x="1016586" y="991"/>
                      <a:pt x="1024467" y="6"/>
                      <a:pt x="1032349" y="1"/>
                    </a:cubicBezTo>
                    <a:close/>
                    <a:moveTo>
                      <a:pt x="1075696" y="198006"/>
                    </a:moveTo>
                    <a:cubicBezTo>
                      <a:pt x="1063874" y="205887"/>
                      <a:pt x="1052052" y="213770"/>
                      <a:pt x="1040230" y="225592"/>
                    </a:cubicBezTo>
                    <a:cubicBezTo>
                      <a:pt x="1052052" y="217710"/>
                      <a:pt x="1067814" y="205887"/>
                      <a:pt x="1075696" y="198006"/>
                    </a:cubicBezTo>
                    <a:close/>
                    <a:moveTo>
                      <a:pt x="922009" y="324070"/>
                    </a:moveTo>
                    <a:cubicBezTo>
                      <a:pt x="890483" y="328010"/>
                      <a:pt x="855016" y="371358"/>
                      <a:pt x="831373" y="395003"/>
                    </a:cubicBezTo>
                    <a:cubicBezTo>
                      <a:pt x="862899" y="371358"/>
                      <a:pt x="894424" y="343772"/>
                      <a:pt x="922009" y="324070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E0094A4-FA49-1C4F-6A9C-CD28FDA86C2B}"/>
                  </a:ext>
                </a:extLst>
              </p:cNvPr>
              <p:cNvSpPr/>
              <p:nvPr/>
            </p:nvSpPr>
            <p:spPr>
              <a:xfrm>
                <a:off x="8655017" y="3902764"/>
                <a:ext cx="413695" cy="149707"/>
              </a:xfrm>
              <a:custGeom>
                <a:avLst/>
                <a:gdLst>
                  <a:gd name="connsiteX0" fmla="*/ 224582 w 413695"/>
                  <a:gd name="connsiteY0" fmla="*/ 0 h 149707"/>
                  <a:gd name="connsiteX1" fmla="*/ 303396 w 413695"/>
                  <a:gd name="connsiteY1" fmla="*/ 11822 h 149707"/>
                  <a:gd name="connsiteX2" fmla="*/ 366448 w 413695"/>
                  <a:gd name="connsiteY2" fmla="*/ 59110 h 149707"/>
                  <a:gd name="connsiteX3" fmla="*/ 405855 w 413695"/>
                  <a:gd name="connsiteY3" fmla="*/ 82755 h 149707"/>
                  <a:gd name="connsiteX4" fmla="*/ 413695 w 413695"/>
                  <a:gd name="connsiteY4" fmla="*/ 106400 h 149707"/>
                  <a:gd name="connsiteX5" fmla="*/ 354626 w 413695"/>
                  <a:gd name="connsiteY5" fmla="*/ 145767 h 149707"/>
                  <a:gd name="connsiteX6" fmla="*/ 342802 w 413695"/>
                  <a:gd name="connsiteY6" fmla="*/ 145767 h 149707"/>
                  <a:gd name="connsiteX7" fmla="*/ 350684 w 413695"/>
                  <a:gd name="connsiteY7" fmla="*/ 126103 h 149707"/>
                  <a:gd name="connsiteX8" fmla="*/ 342802 w 413695"/>
                  <a:gd name="connsiteY8" fmla="*/ 118222 h 149707"/>
                  <a:gd name="connsiteX9" fmla="*/ 303396 w 413695"/>
                  <a:gd name="connsiteY9" fmla="*/ 141826 h 149707"/>
                  <a:gd name="connsiteX10" fmla="*/ 315218 w 413695"/>
                  <a:gd name="connsiteY10" fmla="*/ 122162 h 149707"/>
                  <a:gd name="connsiteX11" fmla="*/ 315218 w 413695"/>
                  <a:gd name="connsiteY11" fmla="*/ 106400 h 149707"/>
                  <a:gd name="connsiteX12" fmla="*/ 303396 w 413695"/>
                  <a:gd name="connsiteY12" fmla="*/ 102458 h 149707"/>
                  <a:gd name="connsiteX13" fmla="*/ 82755 w 413695"/>
                  <a:gd name="connsiteY13" fmla="*/ 149707 h 149707"/>
                  <a:gd name="connsiteX14" fmla="*/ 0 w 413695"/>
                  <a:gd name="connsiteY14" fmla="*/ 55170 h 149707"/>
                  <a:gd name="connsiteX15" fmla="*/ 224582 w 413695"/>
                  <a:gd name="connsiteY15" fmla="*/ 0 h 149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3695" h="149707">
                    <a:moveTo>
                      <a:pt x="224582" y="0"/>
                    </a:moveTo>
                    <a:cubicBezTo>
                      <a:pt x="236404" y="0"/>
                      <a:pt x="279752" y="0"/>
                      <a:pt x="303396" y="11822"/>
                    </a:cubicBezTo>
                    <a:cubicBezTo>
                      <a:pt x="323100" y="19705"/>
                      <a:pt x="342802" y="47289"/>
                      <a:pt x="366448" y="59110"/>
                    </a:cubicBezTo>
                    <a:cubicBezTo>
                      <a:pt x="374328" y="66993"/>
                      <a:pt x="394032" y="74874"/>
                      <a:pt x="405855" y="82755"/>
                    </a:cubicBezTo>
                    <a:cubicBezTo>
                      <a:pt x="409796" y="90636"/>
                      <a:pt x="413695" y="94577"/>
                      <a:pt x="413695" y="106400"/>
                    </a:cubicBezTo>
                    <a:cubicBezTo>
                      <a:pt x="413695" y="114281"/>
                      <a:pt x="374328" y="137885"/>
                      <a:pt x="354626" y="145767"/>
                    </a:cubicBezTo>
                    <a:lnTo>
                      <a:pt x="342802" y="145767"/>
                    </a:lnTo>
                    <a:cubicBezTo>
                      <a:pt x="342802" y="141826"/>
                      <a:pt x="346743" y="133945"/>
                      <a:pt x="350684" y="126103"/>
                    </a:cubicBezTo>
                    <a:lnTo>
                      <a:pt x="342802" y="118222"/>
                    </a:lnTo>
                    <a:cubicBezTo>
                      <a:pt x="330981" y="130004"/>
                      <a:pt x="315218" y="137885"/>
                      <a:pt x="303396" y="141826"/>
                    </a:cubicBezTo>
                    <a:cubicBezTo>
                      <a:pt x="307336" y="137885"/>
                      <a:pt x="315218" y="130004"/>
                      <a:pt x="315218" y="122162"/>
                    </a:cubicBezTo>
                    <a:lnTo>
                      <a:pt x="315218" y="106400"/>
                    </a:lnTo>
                    <a:cubicBezTo>
                      <a:pt x="311278" y="102458"/>
                      <a:pt x="315218" y="102458"/>
                      <a:pt x="303396" y="102458"/>
                    </a:cubicBezTo>
                    <a:cubicBezTo>
                      <a:pt x="232464" y="102458"/>
                      <a:pt x="118182" y="145767"/>
                      <a:pt x="82755" y="149707"/>
                    </a:cubicBezTo>
                    <a:cubicBezTo>
                      <a:pt x="66991" y="122162"/>
                      <a:pt x="15762" y="78815"/>
                      <a:pt x="0" y="55170"/>
                    </a:cubicBezTo>
                    <a:cubicBezTo>
                      <a:pt x="66991" y="11822"/>
                      <a:pt x="157590" y="0"/>
                      <a:pt x="224582" y="0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BEFB3E07-E7E3-85B5-C307-F29A1685191B}"/>
                  </a:ext>
                </a:extLst>
              </p:cNvPr>
              <p:cNvSpPr/>
              <p:nvPr/>
            </p:nvSpPr>
            <p:spPr>
              <a:xfrm>
                <a:off x="8638377" y="4143109"/>
                <a:ext cx="658896" cy="397972"/>
              </a:xfrm>
              <a:custGeom>
                <a:avLst/>
                <a:gdLst>
                  <a:gd name="connsiteX0" fmla="*/ 398849 w 658896"/>
                  <a:gd name="connsiteY0" fmla="*/ 0 h 397972"/>
                  <a:gd name="connsiteX1" fmla="*/ 465801 w 658896"/>
                  <a:gd name="connsiteY1" fmla="*/ 7881 h 397972"/>
                  <a:gd name="connsiteX2" fmla="*/ 540675 w 658896"/>
                  <a:gd name="connsiteY2" fmla="*/ 59110 h 397972"/>
                  <a:gd name="connsiteX3" fmla="*/ 619489 w 658896"/>
                  <a:gd name="connsiteY3" fmla="*/ 141865 h 397972"/>
                  <a:gd name="connsiteX4" fmla="*/ 532793 w 658896"/>
                  <a:gd name="connsiteY4" fmla="*/ 240343 h 397972"/>
                  <a:gd name="connsiteX5" fmla="*/ 556437 w 658896"/>
                  <a:gd name="connsiteY5" fmla="*/ 252165 h 397972"/>
                  <a:gd name="connsiteX6" fmla="*/ 587963 w 658896"/>
                  <a:gd name="connsiteY6" fmla="*/ 283691 h 397972"/>
                  <a:gd name="connsiteX7" fmla="*/ 654954 w 658896"/>
                  <a:gd name="connsiteY7" fmla="*/ 315217 h 397972"/>
                  <a:gd name="connsiteX8" fmla="*/ 658896 w 658896"/>
                  <a:gd name="connsiteY8" fmla="*/ 323098 h 397972"/>
                  <a:gd name="connsiteX9" fmla="*/ 643133 w 658896"/>
                  <a:gd name="connsiteY9" fmla="*/ 330979 h 397972"/>
                  <a:gd name="connsiteX10" fmla="*/ 654954 w 658896"/>
                  <a:gd name="connsiteY10" fmla="*/ 350683 h 397972"/>
                  <a:gd name="connsiteX11" fmla="*/ 576141 w 658896"/>
                  <a:gd name="connsiteY11" fmla="*/ 350683 h 397972"/>
                  <a:gd name="connsiteX12" fmla="*/ 531315 w 658896"/>
                  <a:gd name="connsiteY12" fmla="*/ 366938 h 397972"/>
                  <a:gd name="connsiteX13" fmla="*/ 499027 w 658896"/>
                  <a:gd name="connsiteY13" fmla="*/ 381752 h 397972"/>
                  <a:gd name="connsiteX14" fmla="*/ 501267 w 658896"/>
                  <a:gd name="connsiteY14" fmla="*/ 378267 h 397972"/>
                  <a:gd name="connsiteX15" fmla="*/ 493386 w 658896"/>
                  <a:gd name="connsiteY15" fmla="*/ 374327 h 397972"/>
                  <a:gd name="connsiteX16" fmla="*/ 517029 w 658896"/>
                  <a:gd name="connsiteY16" fmla="*/ 358565 h 397972"/>
                  <a:gd name="connsiteX17" fmla="*/ 509149 w 658896"/>
                  <a:gd name="connsiteY17" fmla="*/ 354624 h 397972"/>
                  <a:gd name="connsiteX18" fmla="*/ 477623 w 658896"/>
                  <a:gd name="connsiteY18" fmla="*/ 374327 h 397972"/>
                  <a:gd name="connsiteX19" fmla="*/ 478116 w 658896"/>
                  <a:gd name="connsiteY19" fmla="*/ 375312 h 397972"/>
                  <a:gd name="connsiteX20" fmla="*/ 473681 w 658896"/>
                  <a:gd name="connsiteY20" fmla="*/ 374327 h 397972"/>
                  <a:gd name="connsiteX21" fmla="*/ 438215 w 658896"/>
                  <a:gd name="connsiteY21" fmla="*/ 386148 h 397972"/>
                  <a:gd name="connsiteX22" fmla="*/ 473681 w 658896"/>
                  <a:gd name="connsiteY22" fmla="*/ 354624 h 397972"/>
                  <a:gd name="connsiteX23" fmla="*/ 461860 w 658896"/>
                  <a:gd name="connsiteY23" fmla="*/ 350683 h 397972"/>
                  <a:gd name="connsiteX24" fmla="*/ 284569 w 658896"/>
                  <a:gd name="connsiteY24" fmla="*/ 397972 h 397972"/>
                  <a:gd name="connsiteX25" fmla="*/ 229398 w 658896"/>
                  <a:gd name="connsiteY25" fmla="*/ 390089 h 397972"/>
                  <a:gd name="connsiteX26" fmla="*/ 217577 w 658896"/>
                  <a:gd name="connsiteY26" fmla="*/ 378267 h 397972"/>
                  <a:gd name="connsiteX27" fmla="*/ 170288 w 658896"/>
                  <a:gd name="connsiteY27" fmla="*/ 370386 h 397972"/>
                  <a:gd name="connsiteX28" fmla="*/ 126941 w 658896"/>
                  <a:gd name="connsiteY28" fmla="*/ 327038 h 397972"/>
                  <a:gd name="connsiteX29" fmla="*/ 36342 w 658896"/>
                  <a:gd name="connsiteY29" fmla="*/ 248224 h 397972"/>
                  <a:gd name="connsiteX30" fmla="*/ 877 w 658896"/>
                  <a:gd name="connsiteY30" fmla="*/ 82753 h 397972"/>
                  <a:gd name="connsiteX31" fmla="*/ 24520 w 658896"/>
                  <a:gd name="connsiteY31" fmla="*/ 31524 h 397972"/>
                  <a:gd name="connsiteX32" fmla="*/ 63927 w 658896"/>
                  <a:gd name="connsiteY32" fmla="*/ 39405 h 397972"/>
                  <a:gd name="connsiteX33" fmla="*/ 126941 w 658896"/>
                  <a:gd name="connsiteY33" fmla="*/ 19703 h 397972"/>
                  <a:gd name="connsiteX34" fmla="*/ 107275 w 658896"/>
                  <a:gd name="connsiteY34" fmla="*/ 39405 h 397972"/>
                  <a:gd name="connsiteX35" fmla="*/ 123000 w 658896"/>
                  <a:gd name="connsiteY35" fmla="*/ 43348 h 397972"/>
                  <a:gd name="connsiteX36" fmla="*/ 111216 w 658896"/>
                  <a:gd name="connsiteY36" fmla="*/ 86695 h 397972"/>
                  <a:gd name="connsiteX37" fmla="*/ 130881 w 658896"/>
                  <a:gd name="connsiteY37" fmla="*/ 177332 h 397972"/>
                  <a:gd name="connsiteX38" fmla="*/ 162407 w 658896"/>
                  <a:gd name="connsiteY38" fmla="*/ 295512 h 397972"/>
                  <a:gd name="connsiteX39" fmla="*/ 465801 w 658896"/>
                  <a:gd name="connsiteY39" fmla="*/ 102458 h 397972"/>
                  <a:gd name="connsiteX40" fmla="*/ 453979 w 658896"/>
                  <a:gd name="connsiteY40" fmla="*/ 98517 h 397972"/>
                  <a:gd name="connsiteX41" fmla="*/ 209695 w 658896"/>
                  <a:gd name="connsiteY41" fmla="*/ 177332 h 397972"/>
                  <a:gd name="connsiteX42" fmla="*/ 189991 w 658896"/>
                  <a:gd name="connsiteY42" fmla="*/ 165508 h 397972"/>
                  <a:gd name="connsiteX43" fmla="*/ 134821 w 658896"/>
                  <a:gd name="connsiteY43" fmla="*/ 102458 h 397972"/>
                  <a:gd name="connsiteX44" fmla="*/ 130881 w 658896"/>
                  <a:gd name="connsiteY44" fmla="*/ 86695 h 397972"/>
                  <a:gd name="connsiteX45" fmla="*/ 339739 w 658896"/>
                  <a:gd name="connsiteY45" fmla="*/ 3940 h 397972"/>
                  <a:gd name="connsiteX46" fmla="*/ 398849 w 658896"/>
                  <a:gd name="connsiteY46" fmla="*/ 0 h 397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58896" h="397972">
                    <a:moveTo>
                      <a:pt x="398849" y="0"/>
                    </a:moveTo>
                    <a:cubicBezTo>
                      <a:pt x="406730" y="0"/>
                      <a:pt x="442157" y="0"/>
                      <a:pt x="465801" y="7881"/>
                    </a:cubicBezTo>
                    <a:cubicBezTo>
                      <a:pt x="489445" y="15762"/>
                      <a:pt x="513089" y="43348"/>
                      <a:pt x="540675" y="59110"/>
                    </a:cubicBezTo>
                    <a:cubicBezTo>
                      <a:pt x="587963" y="90636"/>
                      <a:pt x="619489" y="98517"/>
                      <a:pt x="619489" y="141865"/>
                    </a:cubicBezTo>
                    <a:cubicBezTo>
                      <a:pt x="619489" y="189153"/>
                      <a:pt x="580082" y="200975"/>
                      <a:pt x="532793" y="240343"/>
                    </a:cubicBezTo>
                    <a:cubicBezTo>
                      <a:pt x="536734" y="248224"/>
                      <a:pt x="548555" y="248224"/>
                      <a:pt x="556437" y="252165"/>
                    </a:cubicBezTo>
                    <a:cubicBezTo>
                      <a:pt x="568259" y="260046"/>
                      <a:pt x="572201" y="279750"/>
                      <a:pt x="587963" y="283691"/>
                    </a:cubicBezTo>
                    <a:cubicBezTo>
                      <a:pt x="603725" y="291572"/>
                      <a:pt x="631311" y="303393"/>
                      <a:pt x="654954" y="315217"/>
                    </a:cubicBezTo>
                    <a:cubicBezTo>
                      <a:pt x="654954" y="315217"/>
                      <a:pt x="654954" y="319157"/>
                      <a:pt x="658896" y="323098"/>
                    </a:cubicBezTo>
                    <a:cubicBezTo>
                      <a:pt x="654954" y="327038"/>
                      <a:pt x="647073" y="327038"/>
                      <a:pt x="643133" y="330979"/>
                    </a:cubicBezTo>
                    <a:cubicBezTo>
                      <a:pt x="647073" y="334920"/>
                      <a:pt x="654954" y="342801"/>
                      <a:pt x="654954" y="350683"/>
                    </a:cubicBezTo>
                    <a:cubicBezTo>
                      <a:pt x="631311" y="354624"/>
                      <a:pt x="599785" y="342801"/>
                      <a:pt x="576141" y="350683"/>
                    </a:cubicBezTo>
                    <a:cubicBezTo>
                      <a:pt x="560378" y="352654"/>
                      <a:pt x="545600" y="359550"/>
                      <a:pt x="531315" y="366938"/>
                    </a:cubicBezTo>
                    <a:lnTo>
                      <a:pt x="499027" y="381752"/>
                    </a:lnTo>
                    <a:lnTo>
                      <a:pt x="501267" y="378267"/>
                    </a:lnTo>
                    <a:cubicBezTo>
                      <a:pt x="501267" y="366446"/>
                      <a:pt x="497327" y="374327"/>
                      <a:pt x="493386" y="374327"/>
                    </a:cubicBezTo>
                    <a:cubicBezTo>
                      <a:pt x="501267" y="370386"/>
                      <a:pt x="509149" y="366446"/>
                      <a:pt x="517029" y="358565"/>
                    </a:cubicBezTo>
                    <a:cubicBezTo>
                      <a:pt x="517029" y="358565"/>
                      <a:pt x="517029" y="354624"/>
                      <a:pt x="509149" y="354624"/>
                    </a:cubicBezTo>
                    <a:cubicBezTo>
                      <a:pt x="497327" y="354624"/>
                      <a:pt x="477623" y="362505"/>
                      <a:pt x="477623" y="374327"/>
                    </a:cubicBezTo>
                    <a:lnTo>
                      <a:pt x="478116" y="375312"/>
                    </a:lnTo>
                    <a:lnTo>
                      <a:pt x="473681" y="374327"/>
                    </a:lnTo>
                    <a:cubicBezTo>
                      <a:pt x="465801" y="374327"/>
                      <a:pt x="450039" y="386148"/>
                      <a:pt x="438215" y="386148"/>
                    </a:cubicBezTo>
                    <a:cubicBezTo>
                      <a:pt x="450039" y="378267"/>
                      <a:pt x="465801" y="366446"/>
                      <a:pt x="473681" y="354624"/>
                    </a:cubicBezTo>
                    <a:cubicBezTo>
                      <a:pt x="469741" y="350683"/>
                      <a:pt x="469741" y="350683"/>
                      <a:pt x="461860" y="350683"/>
                    </a:cubicBezTo>
                    <a:cubicBezTo>
                      <a:pt x="418553" y="350683"/>
                      <a:pt x="343679" y="397972"/>
                      <a:pt x="284569" y="397972"/>
                    </a:cubicBezTo>
                    <a:cubicBezTo>
                      <a:pt x="272746" y="397972"/>
                      <a:pt x="249103" y="394031"/>
                      <a:pt x="229398" y="390089"/>
                    </a:cubicBezTo>
                    <a:cubicBezTo>
                      <a:pt x="225457" y="390089"/>
                      <a:pt x="221517" y="382208"/>
                      <a:pt x="217577" y="378267"/>
                    </a:cubicBezTo>
                    <a:cubicBezTo>
                      <a:pt x="201815" y="378267"/>
                      <a:pt x="182110" y="378267"/>
                      <a:pt x="170288" y="370386"/>
                    </a:cubicBezTo>
                    <a:cubicBezTo>
                      <a:pt x="150584" y="362505"/>
                      <a:pt x="142703" y="334920"/>
                      <a:pt x="126941" y="327038"/>
                    </a:cubicBezTo>
                    <a:cubicBezTo>
                      <a:pt x="99394" y="307336"/>
                      <a:pt x="52106" y="279750"/>
                      <a:pt x="36342" y="248224"/>
                    </a:cubicBezTo>
                    <a:cubicBezTo>
                      <a:pt x="8758" y="193094"/>
                      <a:pt x="877" y="133984"/>
                      <a:pt x="877" y="82753"/>
                    </a:cubicBezTo>
                    <a:cubicBezTo>
                      <a:pt x="877" y="63050"/>
                      <a:pt x="-7006" y="31524"/>
                      <a:pt x="24520" y="31524"/>
                    </a:cubicBezTo>
                    <a:cubicBezTo>
                      <a:pt x="32401" y="31524"/>
                      <a:pt x="52106" y="39405"/>
                      <a:pt x="63927" y="39405"/>
                    </a:cubicBezTo>
                    <a:cubicBezTo>
                      <a:pt x="71809" y="39405"/>
                      <a:pt x="99394" y="31524"/>
                      <a:pt x="126941" y="19703"/>
                    </a:cubicBezTo>
                    <a:cubicBezTo>
                      <a:pt x="119059" y="27584"/>
                      <a:pt x="111216" y="31524"/>
                      <a:pt x="107275" y="39405"/>
                    </a:cubicBezTo>
                    <a:cubicBezTo>
                      <a:pt x="111216" y="43348"/>
                      <a:pt x="123000" y="35465"/>
                      <a:pt x="123000" y="43348"/>
                    </a:cubicBezTo>
                    <a:cubicBezTo>
                      <a:pt x="123000" y="55169"/>
                      <a:pt x="111216" y="78813"/>
                      <a:pt x="111216" y="86695"/>
                    </a:cubicBezTo>
                    <a:cubicBezTo>
                      <a:pt x="111216" y="98517"/>
                      <a:pt x="126941" y="149746"/>
                      <a:pt x="130881" y="177332"/>
                    </a:cubicBezTo>
                    <a:cubicBezTo>
                      <a:pt x="138762" y="212757"/>
                      <a:pt x="138762" y="256105"/>
                      <a:pt x="162407" y="295512"/>
                    </a:cubicBezTo>
                    <a:cubicBezTo>
                      <a:pt x="264865" y="295512"/>
                      <a:pt x="394908" y="212757"/>
                      <a:pt x="465801" y="102458"/>
                    </a:cubicBezTo>
                    <a:cubicBezTo>
                      <a:pt x="461860" y="98517"/>
                      <a:pt x="465801" y="98517"/>
                      <a:pt x="453979" y="98517"/>
                    </a:cubicBezTo>
                    <a:cubicBezTo>
                      <a:pt x="446098" y="98517"/>
                      <a:pt x="221517" y="177332"/>
                      <a:pt x="209695" y="177332"/>
                    </a:cubicBezTo>
                    <a:cubicBezTo>
                      <a:pt x="201815" y="177332"/>
                      <a:pt x="193931" y="169449"/>
                      <a:pt x="189991" y="165508"/>
                    </a:cubicBezTo>
                    <a:cubicBezTo>
                      <a:pt x="170288" y="133984"/>
                      <a:pt x="146643" y="122160"/>
                      <a:pt x="134821" y="102458"/>
                    </a:cubicBezTo>
                    <a:cubicBezTo>
                      <a:pt x="130881" y="98517"/>
                      <a:pt x="130881" y="98517"/>
                      <a:pt x="130881" y="86695"/>
                    </a:cubicBezTo>
                    <a:cubicBezTo>
                      <a:pt x="130881" y="59110"/>
                      <a:pt x="296391" y="11822"/>
                      <a:pt x="339739" y="3940"/>
                    </a:cubicBezTo>
                    <a:cubicBezTo>
                      <a:pt x="355501" y="0"/>
                      <a:pt x="387027" y="0"/>
                      <a:pt x="398849" y="0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62AD847-B0FB-7290-E137-F5631D5B7910}"/>
                </a:ext>
              </a:extLst>
            </p:cNvPr>
            <p:cNvGrpSpPr/>
            <p:nvPr/>
          </p:nvGrpSpPr>
          <p:grpSpPr>
            <a:xfrm>
              <a:off x="6049002" y="1092308"/>
              <a:ext cx="1992799" cy="2143304"/>
              <a:chOff x="3934639" y="1353442"/>
              <a:chExt cx="1721854" cy="1851896"/>
            </a:xfrm>
            <a:solidFill>
              <a:srgbClr val="34474E"/>
            </a:soli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7505E78-4B2F-F5EE-AE5C-FED6D7604BCC}"/>
                  </a:ext>
                </a:extLst>
              </p:cNvPr>
              <p:cNvSpPr/>
              <p:nvPr/>
            </p:nvSpPr>
            <p:spPr>
              <a:xfrm>
                <a:off x="5081229" y="1353442"/>
                <a:ext cx="263988" cy="263988"/>
              </a:xfrm>
              <a:custGeom>
                <a:avLst/>
                <a:gdLst>
                  <a:gd name="connsiteX0" fmla="*/ 90636 w 263988"/>
                  <a:gd name="connsiteY0" fmla="*/ 0 h 263988"/>
                  <a:gd name="connsiteX1" fmla="*/ 177332 w 263988"/>
                  <a:gd name="connsiteY1" fmla="*/ 70933 h 263988"/>
                  <a:gd name="connsiteX2" fmla="*/ 220640 w 263988"/>
                  <a:gd name="connsiteY2" fmla="*/ 98517 h 263988"/>
                  <a:gd name="connsiteX3" fmla="*/ 263988 w 263988"/>
                  <a:gd name="connsiteY3" fmla="*/ 181233 h 263988"/>
                  <a:gd name="connsiteX4" fmla="*/ 232462 w 263988"/>
                  <a:gd name="connsiteY4" fmla="*/ 228521 h 263988"/>
                  <a:gd name="connsiteX5" fmla="*/ 193094 w 263988"/>
                  <a:gd name="connsiteY5" fmla="*/ 228521 h 263988"/>
                  <a:gd name="connsiteX6" fmla="*/ 177332 w 263988"/>
                  <a:gd name="connsiteY6" fmla="*/ 196997 h 263988"/>
                  <a:gd name="connsiteX7" fmla="*/ 165508 w 263988"/>
                  <a:gd name="connsiteY7" fmla="*/ 208818 h 263988"/>
                  <a:gd name="connsiteX8" fmla="*/ 145805 w 263988"/>
                  <a:gd name="connsiteY8" fmla="*/ 153688 h 263988"/>
                  <a:gd name="connsiteX9" fmla="*/ 47288 w 263988"/>
                  <a:gd name="connsiteY9" fmla="*/ 256107 h 263988"/>
                  <a:gd name="connsiteX10" fmla="*/ 39407 w 263988"/>
                  <a:gd name="connsiteY10" fmla="*/ 248226 h 263988"/>
                  <a:gd name="connsiteX11" fmla="*/ 27584 w 263988"/>
                  <a:gd name="connsiteY11" fmla="*/ 263988 h 263988"/>
                  <a:gd name="connsiteX12" fmla="*/ 15762 w 263988"/>
                  <a:gd name="connsiteY12" fmla="*/ 177292 h 263988"/>
                  <a:gd name="connsiteX13" fmla="*/ 0 w 263988"/>
                  <a:gd name="connsiteY13" fmla="*/ 98517 h 263988"/>
                  <a:gd name="connsiteX14" fmla="*/ 90636 w 263988"/>
                  <a:gd name="connsiteY14" fmla="*/ 0 h 263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63988" h="263988">
                    <a:moveTo>
                      <a:pt x="90636" y="0"/>
                    </a:moveTo>
                    <a:cubicBezTo>
                      <a:pt x="126103" y="0"/>
                      <a:pt x="137924" y="39407"/>
                      <a:pt x="177332" y="70933"/>
                    </a:cubicBezTo>
                    <a:cubicBezTo>
                      <a:pt x="185213" y="82755"/>
                      <a:pt x="204876" y="90636"/>
                      <a:pt x="220640" y="98517"/>
                    </a:cubicBezTo>
                    <a:cubicBezTo>
                      <a:pt x="236402" y="106400"/>
                      <a:pt x="263988" y="169411"/>
                      <a:pt x="263988" y="181233"/>
                    </a:cubicBezTo>
                    <a:cubicBezTo>
                      <a:pt x="263988" y="200937"/>
                      <a:pt x="260047" y="228521"/>
                      <a:pt x="232462" y="228521"/>
                    </a:cubicBezTo>
                    <a:lnTo>
                      <a:pt x="193094" y="228521"/>
                    </a:lnTo>
                    <a:cubicBezTo>
                      <a:pt x="189153" y="220640"/>
                      <a:pt x="185213" y="208818"/>
                      <a:pt x="177332" y="196997"/>
                    </a:cubicBezTo>
                    <a:cubicBezTo>
                      <a:pt x="173391" y="196997"/>
                      <a:pt x="165508" y="204878"/>
                      <a:pt x="165508" y="208818"/>
                    </a:cubicBezTo>
                    <a:cubicBezTo>
                      <a:pt x="161568" y="193056"/>
                      <a:pt x="153687" y="173352"/>
                      <a:pt x="145805" y="153688"/>
                    </a:cubicBezTo>
                    <a:cubicBezTo>
                      <a:pt x="106398" y="161530"/>
                      <a:pt x="59110" y="220640"/>
                      <a:pt x="47288" y="256107"/>
                    </a:cubicBezTo>
                    <a:cubicBezTo>
                      <a:pt x="43348" y="256107"/>
                      <a:pt x="43348" y="252166"/>
                      <a:pt x="39407" y="248226"/>
                    </a:cubicBezTo>
                    <a:cubicBezTo>
                      <a:pt x="35467" y="252166"/>
                      <a:pt x="35467" y="260047"/>
                      <a:pt x="27584" y="263988"/>
                    </a:cubicBezTo>
                    <a:cubicBezTo>
                      <a:pt x="23643" y="236404"/>
                      <a:pt x="23643" y="200937"/>
                      <a:pt x="15762" y="177292"/>
                    </a:cubicBezTo>
                    <a:cubicBezTo>
                      <a:pt x="11822" y="153688"/>
                      <a:pt x="0" y="106400"/>
                      <a:pt x="0" y="98517"/>
                    </a:cubicBezTo>
                    <a:cubicBezTo>
                      <a:pt x="0" y="51229"/>
                      <a:pt x="39407" y="0"/>
                      <a:pt x="90636" y="0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5931EFA-82BD-6FC6-D40D-E7B41DF1EC97}"/>
                  </a:ext>
                </a:extLst>
              </p:cNvPr>
              <p:cNvSpPr/>
              <p:nvPr/>
            </p:nvSpPr>
            <p:spPr>
              <a:xfrm>
                <a:off x="3934639" y="1467723"/>
                <a:ext cx="823490" cy="1453924"/>
              </a:xfrm>
              <a:custGeom>
                <a:avLst/>
                <a:gdLst>
                  <a:gd name="connsiteX0" fmla="*/ 516154 w 823490"/>
                  <a:gd name="connsiteY0" fmla="*/ 0 h 1453924"/>
                  <a:gd name="connsiteX1" fmla="*/ 661962 w 823490"/>
                  <a:gd name="connsiteY1" fmla="*/ 145766 h 1453924"/>
                  <a:gd name="connsiteX2" fmla="*/ 654081 w 823490"/>
                  <a:gd name="connsiteY2" fmla="*/ 153647 h 1453924"/>
                  <a:gd name="connsiteX3" fmla="*/ 661962 w 823490"/>
                  <a:gd name="connsiteY3" fmla="*/ 165471 h 1453924"/>
                  <a:gd name="connsiteX4" fmla="*/ 539799 w 823490"/>
                  <a:gd name="connsiteY4" fmla="*/ 236403 h 1453924"/>
                  <a:gd name="connsiteX5" fmla="*/ 606791 w 823490"/>
                  <a:gd name="connsiteY5" fmla="*/ 236403 h 1453924"/>
                  <a:gd name="connsiteX6" fmla="*/ 677724 w 823490"/>
                  <a:gd name="connsiteY6" fmla="*/ 263988 h 1453924"/>
                  <a:gd name="connsiteX7" fmla="*/ 669843 w 823490"/>
                  <a:gd name="connsiteY7" fmla="*/ 267929 h 1453924"/>
                  <a:gd name="connsiteX8" fmla="*/ 685605 w 823490"/>
                  <a:gd name="connsiteY8" fmla="*/ 283691 h 1453924"/>
                  <a:gd name="connsiteX9" fmla="*/ 591028 w 823490"/>
                  <a:gd name="connsiteY9" fmla="*/ 397933 h 1453924"/>
                  <a:gd name="connsiteX10" fmla="*/ 638317 w 823490"/>
                  <a:gd name="connsiteY10" fmla="*/ 445221 h 1453924"/>
                  <a:gd name="connsiteX11" fmla="*/ 547681 w 823490"/>
                  <a:gd name="connsiteY11" fmla="*/ 531917 h 1453924"/>
                  <a:gd name="connsiteX12" fmla="*/ 614673 w 823490"/>
                  <a:gd name="connsiteY12" fmla="*/ 587086 h 1453924"/>
                  <a:gd name="connsiteX13" fmla="*/ 591028 w 823490"/>
                  <a:gd name="connsiteY13" fmla="*/ 614672 h 1453924"/>
                  <a:gd name="connsiteX14" fmla="*/ 583147 w 823490"/>
                  <a:gd name="connsiteY14" fmla="*/ 654079 h 1453924"/>
                  <a:gd name="connsiteX15" fmla="*/ 587088 w 823490"/>
                  <a:gd name="connsiteY15" fmla="*/ 669841 h 1453924"/>
                  <a:gd name="connsiteX16" fmla="*/ 594969 w 823490"/>
                  <a:gd name="connsiteY16" fmla="*/ 661960 h 1453924"/>
                  <a:gd name="connsiteX17" fmla="*/ 626495 w 823490"/>
                  <a:gd name="connsiteY17" fmla="*/ 677683 h 1453924"/>
                  <a:gd name="connsiteX18" fmla="*/ 713191 w 823490"/>
                  <a:gd name="connsiteY18" fmla="*/ 665901 h 1453924"/>
                  <a:gd name="connsiteX19" fmla="*/ 736795 w 823490"/>
                  <a:gd name="connsiteY19" fmla="*/ 665901 h 1453924"/>
                  <a:gd name="connsiteX20" fmla="*/ 772261 w 823490"/>
                  <a:gd name="connsiteY20" fmla="*/ 697387 h 1453924"/>
                  <a:gd name="connsiteX21" fmla="*/ 815609 w 823490"/>
                  <a:gd name="connsiteY21" fmla="*/ 724971 h 1453924"/>
                  <a:gd name="connsiteX22" fmla="*/ 823490 w 823490"/>
                  <a:gd name="connsiteY22" fmla="*/ 740735 h 1453924"/>
                  <a:gd name="connsiteX23" fmla="*/ 654081 w 823490"/>
                  <a:gd name="connsiteY23" fmla="*/ 831371 h 1453924"/>
                  <a:gd name="connsiteX24" fmla="*/ 579207 w 823490"/>
                  <a:gd name="connsiteY24" fmla="*/ 870779 h 1453924"/>
                  <a:gd name="connsiteX25" fmla="*/ 535859 w 823490"/>
                  <a:gd name="connsiteY25" fmla="*/ 1071714 h 1453924"/>
                  <a:gd name="connsiteX26" fmla="*/ 47288 w 823490"/>
                  <a:gd name="connsiteY26" fmla="*/ 1453924 h 1453924"/>
                  <a:gd name="connsiteX27" fmla="*/ 102420 w 823490"/>
                  <a:gd name="connsiteY27" fmla="*/ 1422398 h 1453924"/>
                  <a:gd name="connsiteX28" fmla="*/ 82755 w 823490"/>
                  <a:gd name="connsiteY28" fmla="*/ 1430279 h 1453924"/>
                  <a:gd name="connsiteX29" fmla="*/ 90599 w 823490"/>
                  <a:gd name="connsiteY29" fmla="*/ 1426338 h 1453924"/>
                  <a:gd name="connsiteX30" fmla="*/ 82755 w 823490"/>
                  <a:gd name="connsiteY30" fmla="*/ 1422398 h 1453924"/>
                  <a:gd name="connsiteX31" fmla="*/ 66993 w 823490"/>
                  <a:gd name="connsiteY31" fmla="*/ 1430279 h 1453924"/>
                  <a:gd name="connsiteX32" fmla="*/ 74874 w 823490"/>
                  <a:gd name="connsiteY32" fmla="*/ 1434220 h 1453924"/>
                  <a:gd name="connsiteX33" fmla="*/ 51229 w 823490"/>
                  <a:gd name="connsiteY33" fmla="*/ 1434220 h 1453924"/>
                  <a:gd name="connsiteX34" fmla="*/ 15762 w 823490"/>
                  <a:gd name="connsiteY34" fmla="*/ 1446043 h 1453924"/>
                  <a:gd name="connsiteX35" fmla="*/ 0 w 823490"/>
                  <a:gd name="connsiteY35" fmla="*/ 1446043 h 1453924"/>
                  <a:gd name="connsiteX36" fmla="*/ 90599 w 823490"/>
                  <a:gd name="connsiteY36" fmla="*/ 1398755 h 1453924"/>
                  <a:gd name="connsiteX37" fmla="*/ 98480 w 823490"/>
                  <a:gd name="connsiteY37" fmla="*/ 1382991 h 1453924"/>
                  <a:gd name="connsiteX38" fmla="*/ 374329 w 823490"/>
                  <a:gd name="connsiteY38" fmla="*/ 1083536 h 1453924"/>
                  <a:gd name="connsiteX39" fmla="*/ 437342 w 823490"/>
                  <a:gd name="connsiteY39" fmla="*/ 933829 h 1453924"/>
                  <a:gd name="connsiteX40" fmla="*/ 433399 w 823490"/>
                  <a:gd name="connsiteY40" fmla="*/ 925948 h 1453924"/>
                  <a:gd name="connsiteX41" fmla="*/ 228523 w 823490"/>
                  <a:gd name="connsiteY41" fmla="*/ 992900 h 1453924"/>
                  <a:gd name="connsiteX42" fmla="*/ 204878 w 823490"/>
                  <a:gd name="connsiteY42" fmla="*/ 985058 h 1453924"/>
                  <a:gd name="connsiteX43" fmla="*/ 133947 w 823490"/>
                  <a:gd name="connsiteY43" fmla="*/ 902303 h 1453924"/>
                  <a:gd name="connsiteX44" fmla="*/ 133947 w 823490"/>
                  <a:gd name="connsiteY44" fmla="*/ 894422 h 1453924"/>
                  <a:gd name="connsiteX45" fmla="*/ 472807 w 823490"/>
                  <a:gd name="connsiteY45" fmla="*/ 693445 h 1453924"/>
                  <a:gd name="connsiteX46" fmla="*/ 480690 w 823490"/>
                  <a:gd name="connsiteY46" fmla="*/ 650138 h 1453924"/>
                  <a:gd name="connsiteX47" fmla="*/ 476747 w 823490"/>
                  <a:gd name="connsiteY47" fmla="*/ 634374 h 1453924"/>
                  <a:gd name="connsiteX48" fmla="*/ 303397 w 823490"/>
                  <a:gd name="connsiteY48" fmla="*/ 717090 h 1453924"/>
                  <a:gd name="connsiteX49" fmla="*/ 260049 w 823490"/>
                  <a:gd name="connsiteY49" fmla="*/ 658019 h 1453924"/>
                  <a:gd name="connsiteX50" fmla="*/ 591028 w 823490"/>
                  <a:gd name="connsiteY50" fmla="*/ 453102 h 1453924"/>
                  <a:gd name="connsiteX51" fmla="*/ 575266 w 823490"/>
                  <a:gd name="connsiteY51" fmla="*/ 449162 h 1453924"/>
                  <a:gd name="connsiteX52" fmla="*/ 366448 w 823490"/>
                  <a:gd name="connsiteY52" fmla="*/ 527976 h 1453924"/>
                  <a:gd name="connsiteX53" fmla="*/ 319159 w 823490"/>
                  <a:gd name="connsiteY53" fmla="*/ 457043 h 1453924"/>
                  <a:gd name="connsiteX54" fmla="*/ 319159 w 823490"/>
                  <a:gd name="connsiteY54" fmla="*/ 449162 h 1453924"/>
                  <a:gd name="connsiteX55" fmla="*/ 618614 w 823490"/>
                  <a:gd name="connsiteY55" fmla="*/ 287631 h 1453924"/>
                  <a:gd name="connsiteX56" fmla="*/ 606791 w 823490"/>
                  <a:gd name="connsiteY56" fmla="*/ 283691 h 1453924"/>
                  <a:gd name="connsiteX57" fmla="*/ 413697 w 823490"/>
                  <a:gd name="connsiteY57" fmla="*/ 346743 h 1453924"/>
                  <a:gd name="connsiteX58" fmla="*/ 342803 w 823490"/>
                  <a:gd name="connsiteY58" fmla="*/ 362466 h 1453924"/>
                  <a:gd name="connsiteX59" fmla="*/ 267930 w 823490"/>
                  <a:gd name="connsiteY59" fmla="*/ 260048 h 1453924"/>
                  <a:gd name="connsiteX60" fmla="*/ 382210 w 823490"/>
                  <a:gd name="connsiteY60" fmla="*/ 236403 h 1453924"/>
                  <a:gd name="connsiteX61" fmla="*/ 551621 w 823490"/>
                  <a:gd name="connsiteY61" fmla="*/ 78775 h 1453924"/>
                  <a:gd name="connsiteX62" fmla="*/ 488571 w 823490"/>
                  <a:gd name="connsiteY62" fmla="*/ 3941 h 1453924"/>
                  <a:gd name="connsiteX63" fmla="*/ 516154 w 823490"/>
                  <a:gd name="connsiteY63" fmla="*/ 15762 h 1453924"/>
                  <a:gd name="connsiteX64" fmla="*/ 516154 w 823490"/>
                  <a:gd name="connsiteY64" fmla="*/ 0 h 1453924"/>
                  <a:gd name="connsiteX65" fmla="*/ 618614 w 823490"/>
                  <a:gd name="connsiteY65" fmla="*/ 453102 h 1453924"/>
                  <a:gd name="connsiteX66" fmla="*/ 583147 w 823490"/>
                  <a:gd name="connsiteY66" fmla="*/ 488569 h 1453924"/>
                  <a:gd name="connsiteX67" fmla="*/ 618614 w 823490"/>
                  <a:gd name="connsiteY67" fmla="*/ 453102 h 1453924"/>
                  <a:gd name="connsiteX68" fmla="*/ 587088 w 823490"/>
                  <a:gd name="connsiteY68" fmla="*/ 689505 h 1453924"/>
                  <a:gd name="connsiteX69" fmla="*/ 587088 w 823490"/>
                  <a:gd name="connsiteY69" fmla="*/ 713150 h 1453924"/>
                  <a:gd name="connsiteX70" fmla="*/ 602850 w 823490"/>
                  <a:gd name="connsiteY70" fmla="*/ 709209 h 1453924"/>
                  <a:gd name="connsiteX71" fmla="*/ 587088 w 823490"/>
                  <a:gd name="connsiteY71" fmla="*/ 689505 h 1453924"/>
                  <a:gd name="connsiteX72" fmla="*/ 470837 w 823490"/>
                  <a:gd name="connsiteY72" fmla="*/ 712657 h 1453924"/>
                  <a:gd name="connsiteX73" fmla="*/ 468866 w 823490"/>
                  <a:gd name="connsiteY73" fmla="*/ 713150 h 1453924"/>
                  <a:gd name="connsiteX74" fmla="*/ 441282 w 823490"/>
                  <a:gd name="connsiteY74" fmla="*/ 748616 h 1453924"/>
                  <a:gd name="connsiteX75" fmla="*/ 437342 w 823490"/>
                  <a:gd name="connsiteY75" fmla="*/ 740735 h 1453924"/>
                  <a:gd name="connsiteX76" fmla="*/ 421578 w 823490"/>
                  <a:gd name="connsiteY76" fmla="*/ 756497 h 1453924"/>
                  <a:gd name="connsiteX77" fmla="*/ 429459 w 823490"/>
                  <a:gd name="connsiteY77" fmla="*/ 760438 h 1453924"/>
                  <a:gd name="connsiteX78" fmla="*/ 413697 w 823490"/>
                  <a:gd name="connsiteY78" fmla="*/ 780141 h 1453924"/>
                  <a:gd name="connsiteX79" fmla="*/ 425518 w 823490"/>
                  <a:gd name="connsiteY79" fmla="*/ 780141 h 1453924"/>
                  <a:gd name="connsiteX80" fmla="*/ 472807 w 823490"/>
                  <a:gd name="connsiteY80" fmla="*/ 721031 h 1453924"/>
                  <a:gd name="connsiteX81" fmla="*/ 470837 w 823490"/>
                  <a:gd name="connsiteY81" fmla="*/ 712657 h 1453924"/>
                  <a:gd name="connsiteX82" fmla="*/ 126064 w 823490"/>
                  <a:gd name="connsiteY82" fmla="*/ 1410576 h 1453924"/>
                  <a:gd name="connsiteX83" fmla="*/ 102420 w 823490"/>
                  <a:gd name="connsiteY83" fmla="*/ 1418457 h 1453924"/>
                  <a:gd name="connsiteX84" fmla="*/ 126064 w 823490"/>
                  <a:gd name="connsiteY84" fmla="*/ 1418457 h 1453924"/>
                  <a:gd name="connsiteX85" fmla="*/ 118183 w 823490"/>
                  <a:gd name="connsiteY85" fmla="*/ 1414517 h 1453924"/>
                  <a:gd name="connsiteX86" fmla="*/ 126064 w 823490"/>
                  <a:gd name="connsiteY86" fmla="*/ 1410576 h 1453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823490" h="1453924">
                    <a:moveTo>
                      <a:pt x="516154" y="0"/>
                    </a:moveTo>
                    <a:lnTo>
                      <a:pt x="661962" y="145766"/>
                    </a:lnTo>
                    <a:lnTo>
                      <a:pt x="654081" y="153647"/>
                    </a:lnTo>
                    <a:cubicBezTo>
                      <a:pt x="658021" y="157588"/>
                      <a:pt x="658021" y="161529"/>
                      <a:pt x="661962" y="165471"/>
                    </a:cubicBezTo>
                    <a:cubicBezTo>
                      <a:pt x="622554" y="185174"/>
                      <a:pt x="579207" y="212759"/>
                      <a:pt x="539799" y="236403"/>
                    </a:cubicBezTo>
                    <a:cubicBezTo>
                      <a:pt x="559502" y="240343"/>
                      <a:pt x="583147" y="236403"/>
                      <a:pt x="606791" y="236403"/>
                    </a:cubicBezTo>
                    <a:cubicBezTo>
                      <a:pt x="622554" y="236403"/>
                      <a:pt x="661962" y="256107"/>
                      <a:pt x="677724" y="263988"/>
                    </a:cubicBezTo>
                    <a:cubicBezTo>
                      <a:pt x="677724" y="263988"/>
                      <a:pt x="673783" y="263988"/>
                      <a:pt x="669843" y="267929"/>
                    </a:cubicBezTo>
                    <a:cubicBezTo>
                      <a:pt x="673783" y="275810"/>
                      <a:pt x="685605" y="275810"/>
                      <a:pt x="685605" y="283691"/>
                    </a:cubicBezTo>
                    <a:cubicBezTo>
                      <a:pt x="685605" y="323098"/>
                      <a:pt x="594969" y="390052"/>
                      <a:pt x="591028" y="397933"/>
                    </a:cubicBezTo>
                    <a:cubicBezTo>
                      <a:pt x="610733" y="429457"/>
                      <a:pt x="638317" y="413695"/>
                      <a:pt x="638317" y="445221"/>
                    </a:cubicBezTo>
                    <a:cubicBezTo>
                      <a:pt x="638317" y="472807"/>
                      <a:pt x="563443" y="512212"/>
                      <a:pt x="547681" y="531917"/>
                    </a:cubicBezTo>
                    <a:cubicBezTo>
                      <a:pt x="551621" y="551619"/>
                      <a:pt x="614673" y="567383"/>
                      <a:pt x="614673" y="587086"/>
                    </a:cubicBezTo>
                    <a:cubicBezTo>
                      <a:pt x="614673" y="594967"/>
                      <a:pt x="594969" y="606791"/>
                      <a:pt x="591028" y="614672"/>
                    </a:cubicBezTo>
                    <a:cubicBezTo>
                      <a:pt x="583147" y="622553"/>
                      <a:pt x="583147" y="646198"/>
                      <a:pt x="583147" y="654079"/>
                    </a:cubicBezTo>
                    <a:cubicBezTo>
                      <a:pt x="583147" y="665901"/>
                      <a:pt x="587088" y="661960"/>
                      <a:pt x="587088" y="669841"/>
                    </a:cubicBezTo>
                    <a:cubicBezTo>
                      <a:pt x="591028" y="669841"/>
                      <a:pt x="594969" y="665901"/>
                      <a:pt x="594969" y="661960"/>
                    </a:cubicBezTo>
                    <a:cubicBezTo>
                      <a:pt x="598909" y="677683"/>
                      <a:pt x="622554" y="677683"/>
                      <a:pt x="626495" y="677683"/>
                    </a:cubicBezTo>
                    <a:cubicBezTo>
                      <a:pt x="638317" y="677683"/>
                      <a:pt x="705309" y="665901"/>
                      <a:pt x="713191" y="665901"/>
                    </a:cubicBezTo>
                    <a:cubicBezTo>
                      <a:pt x="724973" y="665901"/>
                      <a:pt x="728914" y="669841"/>
                      <a:pt x="736795" y="665901"/>
                    </a:cubicBezTo>
                    <a:cubicBezTo>
                      <a:pt x="748618" y="673742"/>
                      <a:pt x="760440" y="689505"/>
                      <a:pt x="772261" y="697387"/>
                    </a:cubicBezTo>
                    <a:cubicBezTo>
                      <a:pt x="780142" y="709209"/>
                      <a:pt x="799847" y="717090"/>
                      <a:pt x="815609" y="724971"/>
                    </a:cubicBezTo>
                    <a:cubicBezTo>
                      <a:pt x="819550" y="724971"/>
                      <a:pt x="823490" y="732852"/>
                      <a:pt x="823490" y="740735"/>
                    </a:cubicBezTo>
                    <a:cubicBezTo>
                      <a:pt x="823490" y="772260"/>
                      <a:pt x="681664" y="815607"/>
                      <a:pt x="654081" y="831371"/>
                    </a:cubicBezTo>
                    <a:cubicBezTo>
                      <a:pt x="630436" y="839252"/>
                      <a:pt x="602850" y="855015"/>
                      <a:pt x="579207" y="870779"/>
                    </a:cubicBezTo>
                    <a:cubicBezTo>
                      <a:pt x="567385" y="937770"/>
                      <a:pt x="563443" y="1004723"/>
                      <a:pt x="535859" y="1071714"/>
                    </a:cubicBezTo>
                    <a:cubicBezTo>
                      <a:pt x="460985" y="1260868"/>
                      <a:pt x="204878" y="1410576"/>
                      <a:pt x="47288" y="1453924"/>
                    </a:cubicBezTo>
                    <a:cubicBezTo>
                      <a:pt x="59110" y="1446043"/>
                      <a:pt x="98480" y="1442102"/>
                      <a:pt x="102420" y="1422398"/>
                    </a:cubicBezTo>
                    <a:cubicBezTo>
                      <a:pt x="98480" y="1426338"/>
                      <a:pt x="90599" y="1430279"/>
                      <a:pt x="82755" y="1430279"/>
                    </a:cubicBezTo>
                    <a:cubicBezTo>
                      <a:pt x="82755" y="1430279"/>
                      <a:pt x="86696" y="1430279"/>
                      <a:pt x="90599" y="1426338"/>
                    </a:cubicBezTo>
                    <a:cubicBezTo>
                      <a:pt x="90599" y="1426338"/>
                      <a:pt x="90599" y="1422398"/>
                      <a:pt x="82755" y="1422398"/>
                    </a:cubicBezTo>
                    <a:cubicBezTo>
                      <a:pt x="70934" y="1422398"/>
                      <a:pt x="70934" y="1426338"/>
                      <a:pt x="66993" y="1430279"/>
                    </a:cubicBezTo>
                    <a:cubicBezTo>
                      <a:pt x="66993" y="1430279"/>
                      <a:pt x="70934" y="1434220"/>
                      <a:pt x="74874" y="1434220"/>
                    </a:cubicBezTo>
                    <a:cubicBezTo>
                      <a:pt x="66993" y="1430279"/>
                      <a:pt x="63052" y="1434220"/>
                      <a:pt x="51229" y="1434220"/>
                    </a:cubicBezTo>
                    <a:cubicBezTo>
                      <a:pt x="43348" y="1434220"/>
                      <a:pt x="27586" y="1446043"/>
                      <a:pt x="15762" y="1446043"/>
                    </a:cubicBezTo>
                    <a:lnTo>
                      <a:pt x="0" y="1446043"/>
                    </a:lnTo>
                    <a:cubicBezTo>
                      <a:pt x="35467" y="1430279"/>
                      <a:pt x="66993" y="1414517"/>
                      <a:pt x="90599" y="1398755"/>
                    </a:cubicBezTo>
                    <a:cubicBezTo>
                      <a:pt x="94539" y="1398755"/>
                      <a:pt x="90599" y="1386931"/>
                      <a:pt x="98480" y="1382991"/>
                    </a:cubicBezTo>
                    <a:cubicBezTo>
                      <a:pt x="196997" y="1284513"/>
                      <a:pt x="307338" y="1193877"/>
                      <a:pt x="374329" y="1083536"/>
                    </a:cubicBezTo>
                    <a:cubicBezTo>
                      <a:pt x="378269" y="1075655"/>
                      <a:pt x="437342" y="961415"/>
                      <a:pt x="437342" y="933829"/>
                    </a:cubicBezTo>
                    <a:cubicBezTo>
                      <a:pt x="437342" y="925948"/>
                      <a:pt x="437342" y="929889"/>
                      <a:pt x="433399" y="925948"/>
                    </a:cubicBezTo>
                    <a:cubicBezTo>
                      <a:pt x="394033" y="937770"/>
                      <a:pt x="275812" y="992900"/>
                      <a:pt x="228523" y="992900"/>
                    </a:cubicBezTo>
                    <a:cubicBezTo>
                      <a:pt x="216702" y="992900"/>
                      <a:pt x="208819" y="992900"/>
                      <a:pt x="204878" y="985058"/>
                    </a:cubicBezTo>
                    <a:cubicBezTo>
                      <a:pt x="181235" y="961415"/>
                      <a:pt x="161530" y="929889"/>
                      <a:pt x="133947" y="902303"/>
                    </a:cubicBezTo>
                    <a:lnTo>
                      <a:pt x="133947" y="894422"/>
                    </a:lnTo>
                    <a:cubicBezTo>
                      <a:pt x="240345" y="835312"/>
                      <a:pt x="374329" y="788024"/>
                      <a:pt x="472807" y="693445"/>
                    </a:cubicBezTo>
                    <a:cubicBezTo>
                      <a:pt x="476747" y="681624"/>
                      <a:pt x="480690" y="661960"/>
                      <a:pt x="480690" y="650138"/>
                    </a:cubicBezTo>
                    <a:cubicBezTo>
                      <a:pt x="480690" y="642256"/>
                      <a:pt x="480690" y="638315"/>
                      <a:pt x="476747" y="634374"/>
                    </a:cubicBezTo>
                    <a:cubicBezTo>
                      <a:pt x="421578" y="658019"/>
                      <a:pt x="311278" y="717090"/>
                      <a:pt x="303397" y="717090"/>
                    </a:cubicBezTo>
                    <a:cubicBezTo>
                      <a:pt x="291574" y="717090"/>
                      <a:pt x="275812" y="677683"/>
                      <a:pt x="260049" y="658019"/>
                    </a:cubicBezTo>
                    <a:cubicBezTo>
                      <a:pt x="358567" y="559502"/>
                      <a:pt x="484630" y="563443"/>
                      <a:pt x="591028" y="453102"/>
                    </a:cubicBezTo>
                    <a:cubicBezTo>
                      <a:pt x="587088" y="449162"/>
                      <a:pt x="587088" y="449162"/>
                      <a:pt x="575266" y="449162"/>
                    </a:cubicBezTo>
                    <a:cubicBezTo>
                      <a:pt x="520095" y="449162"/>
                      <a:pt x="394033" y="527976"/>
                      <a:pt x="366448" y="527976"/>
                    </a:cubicBezTo>
                    <a:cubicBezTo>
                      <a:pt x="358567" y="527976"/>
                      <a:pt x="338862" y="480688"/>
                      <a:pt x="319159" y="457043"/>
                    </a:cubicBezTo>
                    <a:lnTo>
                      <a:pt x="319159" y="449162"/>
                    </a:lnTo>
                    <a:cubicBezTo>
                      <a:pt x="409756" y="390052"/>
                      <a:pt x="524037" y="315217"/>
                      <a:pt x="618614" y="287631"/>
                    </a:cubicBezTo>
                    <a:cubicBezTo>
                      <a:pt x="614673" y="283691"/>
                      <a:pt x="618614" y="283691"/>
                      <a:pt x="606791" y="283691"/>
                    </a:cubicBezTo>
                    <a:cubicBezTo>
                      <a:pt x="575266" y="283691"/>
                      <a:pt x="417637" y="346743"/>
                      <a:pt x="413697" y="346743"/>
                    </a:cubicBezTo>
                    <a:cubicBezTo>
                      <a:pt x="390093" y="354624"/>
                      <a:pt x="366448" y="362466"/>
                      <a:pt x="342803" y="362466"/>
                    </a:cubicBezTo>
                    <a:cubicBezTo>
                      <a:pt x="319159" y="334920"/>
                      <a:pt x="299455" y="299455"/>
                      <a:pt x="267930" y="260048"/>
                    </a:cubicBezTo>
                    <a:cubicBezTo>
                      <a:pt x="303397" y="252166"/>
                      <a:pt x="342803" y="244284"/>
                      <a:pt x="382210" y="236403"/>
                    </a:cubicBezTo>
                    <a:cubicBezTo>
                      <a:pt x="417637" y="232462"/>
                      <a:pt x="551621" y="149707"/>
                      <a:pt x="551621" y="78775"/>
                    </a:cubicBezTo>
                    <a:cubicBezTo>
                      <a:pt x="551621" y="70892"/>
                      <a:pt x="508273" y="27584"/>
                      <a:pt x="488571" y="3941"/>
                    </a:cubicBezTo>
                    <a:cubicBezTo>
                      <a:pt x="496452" y="7881"/>
                      <a:pt x="504333" y="11822"/>
                      <a:pt x="516154" y="15762"/>
                    </a:cubicBezTo>
                    <a:lnTo>
                      <a:pt x="516154" y="0"/>
                    </a:lnTo>
                    <a:close/>
                    <a:moveTo>
                      <a:pt x="618614" y="453102"/>
                    </a:moveTo>
                    <a:lnTo>
                      <a:pt x="583147" y="488569"/>
                    </a:lnTo>
                    <a:cubicBezTo>
                      <a:pt x="598909" y="476747"/>
                      <a:pt x="614673" y="464924"/>
                      <a:pt x="618614" y="453102"/>
                    </a:cubicBezTo>
                    <a:close/>
                    <a:moveTo>
                      <a:pt x="587088" y="689505"/>
                    </a:moveTo>
                    <a:lnTo>
                      <a:pt x="587088" y="713150"/>
                    </a:lnTo>
                    <a:cubicBezTo>
                      <a:pt x="591028" y="713150"/>
                      <a:pt x="598909" y="709209"/>
                      <a:pt x="602850" y="709209"/>
                    </a:cubicBezTo>
                    <a:cubicBezTo>
                      <a:pt x="594969" y="701328"/>
                      <a:pt x="587088" y="693445"/>
                      <a:pt x="587088" y="689505"/>
                    </a:cubicBezTo>
                    <a:close/>
                    <a:moveTo>
                      <a:pt x="470837" y="712657"/>
                    </a:moveTo>
                    <a:cubicBezTo>
                      <a:pt x="469851" y="712165"/>
                      <a:pt x="468866" y="713150"/>
                      <a:pt x="468866" y="713150"/>
                    </a:cubicBezTo>
                    <a:cubicBezTo>
                      <a:pt x="457044" y="724971"/>
                      <a:pt x="445223" y="736793"/>
                      <a:pt x="441282" y="748616"/>
                    </a:cubicBezTo>
                    <a:cubicBezTo>
                      <a:pt x="437342" y="744676"/>
                      <a:pt x="449163" y="740735"/>
                      <a:pt x="437342" y="740735"/>
                    </a:cubicBezTo>
                    <a:cubicBezTo>
                      <a:pt x="429459" y="740735"/>
                      <a:pt x="421578" y="744676"/>
                      <a:pt x="421578" y="756497"/>
                    </a:cubicBezTo>
                    <a:cubicBezTo>
                      <a:pt x="421578" y="764379"/>
                      <a:pt x="429459" y="748616"/>
                      <a:pt x="429459" y="760438"/>
                    </a:cubicBezTo>
                    <a:cubicBezTo>
                      <a:pt x="429459" y="768319"/>
                      <a:pt x="417637" y="776200"/>
                      <a:pt x="413697" y="780141"/>
                    </a:cubicBezTo>
                    <a:lnTo>
                      <a:pt x="425518" y="780141"/>
                    </a:lnTo>
                    <a:cubicBezTo>
                      <a:pt x="460985" y="764379"/>
                      <a:pt x="472807" y="764379"/>
                      <a:pt x="472807" y="721031"/>
                    </a:cubicBezTo>
                    <a:cubicBezTo>
                      <a:pt x="472807" y="715120"/>
                      <a:pt x="471822" y="713150"/>
                      <a:pt x="470837" y="712657"/>
                    </a:cubicBezTo>
                    <a:close/>
                    <a:moveTo>
                      <a:pt x="126064" y="1410576"/>
                    </a:moveTo>
                    <a:cubicBezTo>
                      <a:pt x="118183" y="1410576"/>
                      <a:pt x="110301" y="1414517"/>
                      <a:pt x="102420" y="1418457"/>
                    </a:cubicBezTo>
                    <a:lnTo>
                      <a:pt x="126064" y="1418457"/>
                    </a:lnTo>
                    <a:cubicBezTo>
                      <a:pt x="122123" y="1418457"/>
                      <a:pt x="118183" y="1414517"/>
                      <a:pt x="118183" y="1414517"/>
                    </a:cubicBezTo>
                    <a:cubicBezTo>
                      <a:pt x="122123" y="1410576"/>
                      <a:pt x="126064" y="1410576"/>
                      <a:pt x="126064" y="1410576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032AED35-D6B4-B8A8-611C-1C4CB9A709DC}"/>
                  </a:ext>
                </a:extLst>
              </p:cNvPr>
              <p:cNvSpPr/>
              <p:nvPr/>
            </p:nvSpPr>
            <p:spPr>
              <a:xfrm>
                <a:off x="4632067" y="1616886"/>
                <a:ext cx="1024426" cy="1588452"/>
              </a:xfrm>
              <a:custGeom>
                <a:avLst/>
                <a:gdLst>
                  <a:gd name="connsiteX0" fmla="*/ 668710 w 1024426"/>
                  <a:gd name="connsiteY0" fmla="*/ 51 h 1588452"/>
                  <a:gd name="connsiteX1" fmla="*/ 776200 w 1024426"/>
                  <a:gd name="connsiteY1" fmla="*/ 75418 h 1588452"/>
                  <a:gd name="connsiteX2" fmla="*/ 784082 w 1024426"/>
                  <a:gd name="connsiteY2" fmla="*/ 103003 h 1588452"/>
                  <a:gd name="connsiteX3" fmla="*/ 768319 w 1024426"/>
                  <a:gd name="connsiteY3" fmla="*/ 134528 h 1588452"/>
                  <a:gd name="connsiteX4" fmla="*/ 823489 w 1024426"/>
                  <a:gd name="connsiteY4" fmla="*/ 197580 h 1588452"/>
                  <a:gd name="connsiteX5" fmla="*/ 717090 w 1024426"/>
                  <a:gd name="connsiteY5" fmla="*/ 311820 h 1588452"/>
                  <a:gd name="connsiteX6" fmla="*/ 803786 w 1024426"/>
                  <a:gd name="connsiteY6" fmla="*/ 390635 h 1588452"/>
                  <a:gd name="connsiteX7" fmla="*/ 693445 w 1024426"/>
                  <a:gd name="connsiteY7" fmla="*/ 520678 h 1588452"/>
                  <a:gd name="connsiteX8" fmla="*/ 752557 w 1024426"/>
                  <a:gd name="connsiteY8" fmla="*/ 552165 h 1588452"/>
                  <a:gd name="connsiteX9" fmla="*/ 760438 w 1024426"/>
                  <a:gd name="connsiteY9" fmla="*/ 603394 h 1588452"/>
                  <a:gd name="connsiteX10" fmla="*/ 768319 w 1024426"/>
                  <a:gd name="connsiteY10" fmla="*/ 607334 h 1588452"/>
                  <a:gd name="connsiteX11" fmla="*/ 870777 w 1024426"/>
                  <a:gd name="connsiteY11" fmla="*/ 563987 h 1588452"/>
                  <a:gd name="connsiteX12" fmla="*/ 874718 w 1024426"/>
                  <a:gd name="connsiteY12" fmla="*/ 544282 h 1588452"/>
                  <a:gd name="connsiteX13" fmla="*/ 886541 w 1024426"/>
                  <a:gd name="connsiteY13" fmla="*/ 544282 h 1588452"/>
                  <a:gd name="connsiteX14" fmla="*/ 894422 w 1024426"/>
                  <a:gd name="connsiteY14" fmla="*/ 552165 h 1588452"/>
                  <a:gd name="connsiteX15" fmla="*/ 902303 w 1024426"/>
                  <a:gd name="connsiteY15" fmla="*/ 536401 h 1588452"/>
                  <a:gd name="connsiteX16" fmla="*/ 977138 w 1024426"/>
                  <a:gd name="connsiteY16" fmla="*/ 607334 h 1588452"/>
                  <a:gd name="connsiteX17" fmla="*/ 1024426 w 1024426"/>
                  <a:gd name="connsiteY17" fmla="*/ 638861 h 1588452"/>
                  <a:gd name="connsiteX18" fmla="*/ 1016545 w 1024426"/>
                  <a:gd name="connsiteY18" fmla="*/ 646742 h 1588452"/>
                  <a:gd name="connsiteX19" fmla="*/ 1024426 w 1024426"/>
                  <a:gd name="connsiteY19" fmla="*/ 666444 h 1588452"/>
                  <a:gd name="connsiteX20" fmla="*/ 772260 w 1024426"/>
                  <a:gd name="connsiteY20" fmla="*/ 768904 h 1588452"/>
                  <a:gd name="connsiteX21" fmla="*/ 784082 w 1024426"/>
                  <a:gd name="connsiteY21" fmla="*/ 1025009 h 1588452"/>
                  <a:gd name="connsiteX22" fmla="*/ 784082 w 1024426"/>
                  <a:gd name="connsiteY22" fmla="*/ 1403278 h 1588452"/>
                  <a:gd name="connsiteX23" fmla="*/ 760438 w 1024426"/>
                  <a:gd name="connsiteY23" fmla="*/ 1564808 h 1588452"/>
                  <a:gd name="connsiteX24" fmla="*/ 724972 w 1024426"/>
                  <a:gd name="connsiteY24" fmla="*/ 1588452 h 1588452"/>
                  <a:gd name="connsiteX25" fmla="*/ 638315 w 1024426"/>
                  <a:gd name="connsiteY25" fmla="*/ 1517520 h 1588452"/>
                  <a:gd name="connsiteX26" fmla="*/ 606789 w 1024426"/>
                  <a:gd name="connsiteY26" fmla="*/ 1352049 h 1588452"/>
                  <a:gd name="connsiteX27" fmla="*/ 606789 w 1024426"/>
                  <a:gd name="connsiteY27" fmla="*/ 1304761 h 1588452"/>
                  <a:gd name="connsiteX28" fmla="*/ 606789 w 1024426"/>
                  <a:gd name="connsiteY28" fmla="*/ 839796 h 1588452"/>
                  <a:gd name="connsiteX29" fmla="*/ 437339 w 1024426"/>
                  <a:gd name="connsiteY29" fmla="*/ 887085 h 1588452"/>
                  <a:gd name="connsiteX30" fmla="*/ 401874 w 1024426"/>
                  <a:gd name="connsiteY30" fmla="*/ 879204 h 1588452"/>
                  <a:gd name="connsiteX31" fmla="*/ 319158 w 1024426"/>
                  <a:gd name="connsiteY31" fmla="*/ 768904 h 1588452"/>
                  <a:gd name="connsiteX32" fmla="*/ 543739 w 1024426"/>
                  <a:gd name="connsiteY32" fmla="*/ 579749 h 1588452"/>
                  <a:gd name="connsiteX33" fmla="*/ 602849 w 1024426"/>
                  <a:gd name="connsiteY33" fmla="*/ 536401 h 1588452"/>
                  <a:gd name="connsiteX34" fmla="*/ 622553 w 1024426"/>
                  <a:gd name="connsiteY34" fmla="*/ 489152 h 1588452"/>
                  <a:gd name="connsiteX35" fmla="*/ 646196 w 1024426"/>
                  <a:gd name="connsiteY35" fmla="*/ 500975 h 1588452"/>
                  <a:gd name="connsiteX36" fmla="*/ 689505 w 1024426"/>
                  <a:gd name="connsiteY36" fmla="*/ 449745 h 1588452"/>
                  <a:gd name="connsiteX37" fmla="*/ 681624 w 1024426"/>
                  <a:gd name="connsiteY37" fmla="*/ 445804 h 1588452"/>
                  <a:gd name="connsiteX38" fmla="*/ 602849 w 1024426"/>
                  <a:gd name="connsiteY38" fmla="*/ 477330 h 1588452"/>
                  <a:gd name="connsiteX39" fmla="*/ 527975 w 1024426"/>
                  <a:gd name="connsiteY39" fmla="*/ 497035 h 1588452"/>
                  <a:gd name="connsiteX40" fmla="*/ 464924 w 1024426"/>
                  <a:gd name="connsiteY40" fmla="*/ 414280 h 1588452"/>
                  <a:gd name="connsiteX41" fmla="*/ 417636 w 1024426"/>
                  <a:gd name="connsiteY41" fmla="*/ 536401 h 1588452"/>
                  <a:gd name="connsiteX42" fmla="*/ 354585 w 1024426"/>
                  <a:gd name="connsiteY42" fmla="*/ 666444 h 1588452"/>
                  <a:gd name="connsiteX43" fmla="*/ 263988 w 1024426"/>
                  <a:gd name="connsiteY43" fmla="*/ 820133 h 1588452"/>
                  <a:gd name="connsiteX44" fmla="*/ 224581 w 1024426"/>
                  <a:gd name="connsiteY44" fmla="*/ 828014 h 1588452"/>
                  <a:gd name="connsiteX45" fmla="*/ 177293 w 1024426"/>
                  <a:gd name="connsiteY45" fmla="*/ 757081 h 1588452"/>
                  <a:gd name="connsiteX46" fmla="*/ 110300 w 1024426"/>
                  <a:gd name="connsiteY46" fmla="*/ 686149 h 1588452"/>
                  <a:gd name="connsiteX47" fmla="*/ 118181 w 1024426"/>
                  <a:gd name="connsiteY47" fmla="*/ 658563 h 1588452"/>
                  <a:gd name="connsiteX48" fmla="*/ 161529 w 1024426"/>
                  <a:gd name="connsiteY48" fmla="*/ 473390 h 1588452"/>
                  <a:gd name="connsiteX49" fmla="*/ 173351 w 1024426"/>
                  <a:gd name="connsiteY49" fmla="*/ 378813 h 1588452"/>
                  <a:gd name="connsiteX50" fmla="*/ 137886 w 1024426"/>
                  <a:gd name="connsiteY50" fmla="*/ 370932 h 1588452"/>
                  <a:gd name="connsiteX51" fmla="*/ 31486 w 1024426"/>
                  <a:gd name="connsiteY51" fmla="*/ 398516 h 1588452"/>
                  <a:gd name="connsiteX52" fmla="*/ 15763 w 1024426"/>
                  <a:gd name="connsiteY52" fmla="*/ 386694 h 1588452"/>
                  <a:gd name="connsiteX53" fmla="*/ 0 w 1024426"/>
                  <a:gd name="connsiteY53" fmla="*/ 378813 h 1588452"/>
                  <a:gd name="connsiteX54" fmla="*/ 7881 w 1024426"/>
                  <a:gd name="connsiteY54" fmla="*/ 351227 h 1588452"/>
                  <a:gd name="connsiteX55" fmla="*/ 0 w 1024426"/>
                  <a:gd name="connsiteY55" fmla="*/ 307880 h 1588452"/>
                  <a:gd name="connsiteX56" fmla="*/ 78774 w 1024426"/>
                  <a:gd name="connsiteY56" fmla="*/ 280294 h 1588452"/>
                  <a:gd name="connsiteX57" fmla="*/ 161529 w 1024426"/>
                  <a:gd name="connsiteY57" fmla="*/ 296058 h 1588452"/>
                  <a:gd name="connsiteX58" fmla="*/ 200936 w 1024426"/>
                  <a:gd name="connsiteY58" fmla="*/ 335465 h 1588452"/>
                  <a:gd name="connsiteX59" fmla="*/ 279751 w 1024426"/>
                  <a:gd name="connsiteY59" fmla="*/ 426101 h 1588452"/>
                  <a:gd name="connsiteX60" fmla="*/ 460984 w 1024426"/>
                  <a:gd name="connsiteY60" fmla="*/ 146351 h 1588452"/>
                  <a:gd name="connsiteX61" fmla="*/ 421576 w 1024426"/>
                  <a:gd name="connsiteY61" fmla="*/ 59656 h 1588452"/>
                  <a:gd name="connsiteX62" fmla="*/ 421576 w 1024426"/>
                  <a:gd name="connsiteY62" fmla="*/ 47832 h 1588452"/>
                  <a:gd name="connsiteX63" fmla="*/ 630434 w 1024426"/>
                  <a:gd name="connsiteY63" fmla="*/ 544 h 1588452"/>
                  <a:gd name="connsiteX64" fmla="*/ 668710 w 1024426"/>
                  <a:gd name="connsiteY64" fmla="*/ 51 h 1588452"/>
                  <a:gd name="connsiteX65" fmla="*/ 665862 w 1024426"/>
                  <a:gd name="connsiteY65" fmla="*/ 110885 h 1588452"/>
                  <a:gd name="connsiteX66" fmla="*/ 520094 w 1024426"/>
                  <a:gd name="connsiteY66" fmla="*/ 146351 h 1588452"/>
                  <a:gd name="connsiteX67" fmla="*/ 520094 w 1024426"/>
                  <a:gd name="connsiteY67" fmla="*/ 166054 h 1588452"/>
                  <a:gd name="connsiteX68" fmla="*/ 472805 w 1024426"/>
                  <a:gd name="connsiteY68" fmla="*/ 398516 h 1588452"/>
                  <a:gd name="connsiteX69" fmla="*/ 638315 w 1024426"/>
                  <a:gd name="connsiteY69" fmla="*/ 252710 h 1588452"/>
                  <a:gd name="connsiteX70" fmla="*/ 614670 w 1024426"/>
                  <a:gd name="connsiteY70" fmla="*/ 256651 h 1588452"/>
                  <a:gd name="connsiteX71" fmla="*/ 677683 w 1024426"/>
                  <a:gd name="connsiteY71" fmla="*/ 189699 h 1588452"/>
                  <a:gd name="connsiteX72" fmla="*/ 587086 w 1024426"/>
                  <a:gd name="connsiteY72" fmla="*/ 260591 h 1588452"/>
                  <a:gd name="connsiteX73" fmla="*/ 583146 w 1024426"/>
                  <a:gd name="connsiteY73" fmla="*/ 252710 h 1588452"/>
                  <a:gd name="connsiteX74" fmla="*/ 622553 w 1024426"/>
                  <a:gd name="connsiteY74" fmla="*/ 193640 h 1588452"/>
                  <a:gd name="connsiteX75" fmla="*/ 681624 w 1024426"/>
                  <a:gd name="connsiteY75" fmla="*/ 110885 h 1588452"/>
                  <a:gd name="connsiteX76" fmla="*/ 665862 w 1024426"/>
                  <a:gd name="connsiteY76" fmla="*/ 110885 h 1588452"/>
                  <a:gd name="connsiteX77" fmla="*/ 736793 w 1024426"/>
                  <a:gd name="connsiteY77" fmla="*/ 449745 h 1588452"/>
                  <a:gd name="connsiteX78" fmla="*/ 677683 w 1024426"/>
                  <a:gd name="connsiteY78" fmla="*/ 512797 h 1588452"/>
                  <a:gd name="connsiteX79" fmla="*/ 736793 w 1024426"/>
                  <a:gd name="connsiteY79" fmla="*/ 449745 h 1588452"/>
                  <a:gd name="connsiteX80" fmla="*/ 598908 w 1024426"/>
                  <a:gd name="connsiteY80" fmla="*/ 619156 h 1588452"/>
                  <a:gd name="connsiteX81" fmla="*/ 496450 w 1024426"/>
                  <a:gd name="connsiteY81" fmla="*/ 729497 h 1588452"/>
                  <a:gd name="connsiteX82" fmla="*/ 602849 w 1024426"/>
                  <a:gd name="connsiteY82" fmla="*/ 682208 h 1588452"/>
                  <a:gd name="connsiteX83" fmla="*/ 598908 w 1024426"/>
                  <a:gd name="connsiteY83" fmla="*/ 619156 h 1588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024426" h="1588452">
                    <a:moveTo>
                      <a:pt x="668710" y="51"/>
                    </a:moveTo>
                    <a:cubicBezTo>
                      <a:pt x="697879" y="790"/>
                      <a:pt x="708223" y="10396"/>
                      <a:pt x="776200" y="75418"/>
                    </a:cubicBezTo>
                    <a:cubicBezTo>
                      <a:pt x="780141" y="79358"/>
                      <a:pt x="784082" y="95121"/>
                      <a:pt x="784082" y="103003"/>
                    </a:cubicBezTo>
                    <a:cubicBezTo>
                      <a:pt x="784082" y="114825"/>
                      <a:pt x="768319" y="126647"/>
                      <a:pt x="768319" y="134528"/>
                    </a:cubicBezTo>
                    <a:cubicBezTo>
                      <a:pt x="768319" y="150292"/>
                      <a:pt x="823489" y="169995"/>
                      <a:pt x="823489" y="197580"/>
                    </a:cubicBezTo>
                    <a:cubicBezTo>
                      <a:pt x="823489" y="225125"/>
                      <a:pt x="736793" y="288177"/>
                      <a:pt x="717090" y="311820"/>
                    </a:cubicBezTo>
                    <a:cubicBezTo>
                      <a:pt x="728912" y="311820"/>
                      <a:pt x="803786" y="378813"/>
                      <a:pt x="803786" y="390635"/>
                    </a:cubicBezTo>
                    <a:cubicBezTo>
                      <a:pt x="803786" y="437923"/>
                      <a:pt x="705267" y="504916"/>
                      <a:pt x="693445" y="520678"/>
                    </a:cubicBezTo>
                    <a:cubicBezTo>
                      <a:pt x="713150" y="528520"/>
                      <a:pt x="736793" y="540342"/>
                      <a:pt x="752557" y="552165"/>
                    </a:cubicBezTo>
                    <a:cubicBezTo>
                      <a:pt x="756498" y="567927"/>
                      <a:pt x="760438" y="583689"/>
                      <a:pt x="760438" y="603394"/>
                    </a:cubicBezTo>
                    <a:cubicBezTo>
                      <a:pt x="764379" y="603394"/>
                      <a:pt x="760438" y="607334"/>
                      <a:pt x="768319" y="607334"/>
                    </a:cubicBezTo>
                    <a:cubicBezTo>
                      <a:pt x="780141" y="607334"/>
                      <a:pt x="839253" y="579749"/>
                      <a:pt x="870777" y="563987"/>
                    </a:cubicBezTo>
                    <a:cubicBezTo>
                      <a:pt x="886541" y="552165"/>
                      <a:pt x="870777" y="544282"/>
                      <a:pt x="874718" y="544282"/>
                    </a:cubicBezTo>
                    <a:lnTo>
                      <a:pt x="886541" y="544282"/>
                    </a:lnTo>
                    <a:lnTo>
                      <a:pt x="894422" y="552165"/>
                    </a:lnTo>
                    <a:cubicBezTo>
                      <a:pt x="898363" y="552165"/>
                      <a:pt x="902303" y="544282"/>
                      <a:pt x="902303" y="536401"/>
                    </a:cubicBezTo>
                    <a:cubicBezTo>
                      <a:pt x="929889" y="560046"/>
                      <a:pt x="949592" y="583689"/>
                      <a:pt x="977138" y="607334"/>
                    </a:cubicBezTo>
                    <a:cubicBezTo>
                      <a:pt x="988960" y="619156"/>
                      <a:pt x="1024426" y="630978"/>
                      <a:pt x="1024426" y="638861"/>
                    </a:cubicBezTo>
                    <a:cubicBezTo>
                      <a:pt x="1024426" y="650682"/>
                      <a:pt x="1016545" y="638861"/>
                      <a:pt x="1016545" y="646742"/>
                    </a:cubicBezTo>
                    <a:cubicBezTo>
                      <a:pt x="1016545" y="658563"/>
                      <a:pt x="1024426" y="662504"/>
                      <a:pt x="1024426" y="666444"/>
                    </a:cubicBezTo>
                    <a:cubicBezTo>
                      <a:pt x="945651" y="686149"/>
                      <a:pt x="847134" y="729497"/>
                      <a:pt x="772260" y="768904"/>
                    </a:cubicBezTo>
                    <a:lnTo>
                      <a:pt x="784082" y="1025009"/>
                    </a:lnTo>
                    <a:lnTo>
                      <a:pt x="784082" y="1403278"/>
                    </a:lnTo>
                    <a:cubicBezTo>
                      <a:pt x="776200" y="1450567"/>
                      <a:pt x="784082" y="1517520"/>
                      <a:pt x="760438" y="1564808"/>
                    </a:cubicBezTo>
                    <a:cubicBezTo>
                      <a:pt x="752557" y="1576630"/>
                      <a:pt x="732853" y="1588452"/>
                      <a:pt x="724972" y="1588452"/>
                    </a:cubicBezTo>
                    <a:cubicBezTo>
                      <a:pt x="717090" y="1588452"/>
                      <a:pt x="650137" y="1533282"/>
                      <a:pt x="638315" y="1517520"/>
                    </a:cubicBezTo>
                    <a:cubicBezTo>
                      <a:pt x="594967" y="1470232"/>
                      <a:pt x="614670" y="1399338"/>
                      <a:pt x="606789" y="1352049"/>
                    </a:cubicBezTo>
                    <a:lnTo>
                      <a:pt x="606789" y="1304761"/>
                    </a:lnTo>
                    <a:lnTo>
                      <a:pt x="606789" y="839796"/>
                    </a:lnTo>
                    <a:cubicBezTo>
                      <a:pt x="555560" y="859501"/>
                      <a:pt x="484629" y="887085"/>
                      <a:pt x="437339" y="887085"/>
                    </a:cubicBezTo>
                    <a:cubicBezTo>
                      <a:pt x="429457" y="887085"/>
                      <a:pt x="409755" y="887085"/>
                      <a:pt x="401874" y="879204"/>
                    </a:cubicBezTo>
                    <a:cubicBezTo>
                      <a:pt x="393991" y="875263"/>
                      <a:pt x="319158" y="776785"/>
                      <a:pt x="319158" y="768904"/>
                    </a:cubicBezTo>
                    <a:cubicBezTo>
                      <a:pt x="319158" y="697971"/>
                      <a:pt x="539798" y="579749"/>
                      <a:pt x="543739" y="579749"/>
                    </a:cubicBezTo>
                    <a:cubicBezTo>
                      <a:pt x="559501" y="571868"/>
                      <a:pt x="587086" y="552165"/>
                      <a:pt x="602849" y="536401"/>
                    </a:cubicBezTo>
                    <a:cubicBezTo>
                      <a:pt x="602849" y="500975"/>
                      <a:pt x="594967" y="489152"/>
                      <a:pt x="622553" y="489152"/>
                    </a:cubicBezTo>
                    <a:cubicBezTo>
                      <a:pt x="634375" y="489152"/>
                      <a:pt x="638315" y="497035"/>
                      <a:pt x="646196" y="500975"/>
                    </a:cubicBezTo>
                    <a:cubicBezTo>
                      <a:pt x="661919" y="485211"/>
                      <a:pt x="673743" y="469449"/>
                      <a:pt x="689505" y="449745"/>
                    </a:cubicBezTo>
                    <a:cubicBezTo>
                      <a:pt x="689505" y="449745"/>
                      <a:pt x="689505" y="445804"/>
                      <a:pt x="681624" y="445804"/>
                    </a:cubicBezTo>
                    <a:cubicBezTo>
                      <a:pt x="669802" y="445804"/>
                      <a:pt x="630434" y="465509"/>
                      <a:pt x="602849" y="477330"/>
                    </a:cubicBezTo>
                    <a:cubicBezTo>
                      <a:pt x="579205" y="485211"/>
                      <a:pt x="551620" y="493093"/>
                      <a:pt x="527975" y="497035"/>
                    </a:cubicBezTo>
                    <a:cubicBezTo>
                      <a:pt x="512212" y="473390"/>
                      <a:pt x="488569" y="441864"/>
                      <a:pt x="464924" y="414280"/>
                    </a:cubicBezTo>
                    <a:cubicBezTo>
                      <a:pt x="449162" y="453687"/>
                      <a:pt x="437339" y="497035"/>
                      <a:pt x="417636" y="536401"/>
                    </a:cubicBezTo>
                    <a:cubicBezTo>
                      <a:pt x="397933" y="579749"/>
                      <a:pt x="378229" y="623097"/>
                      <a:pt x="354585" y="666444"/>
                    </a:cubicBezTo>
                    <a:cubicBezTo>
                      <a:pt x="330979" y="717673"/>
                      <a:pt x="303394" y="776785"/>
                      <a:pt x="263988" y="820133"/>
                    </a:cubicBezTo>
                    <a:cubicBezTo>
                      <a:pt x="256106" y="828014"/>
                      <a:pt x="236403" y="828014"/>
                      <a:pt x="224581" y="828014"/>
                    </a:cubicBezTo>
                    <a:cubicBezTo>
                      <a:pt x="208817" y="804369"/>
                      <a:pt x="196996" y="776785"/>
                      <a:pt x="177293" y="757081"/>
                    </a:cubicBezTo>
                    <a:cubicBezTo>
                      <a:pt x="161529" y="733437"/>
                      <a:pt x="110300" y="694030"/>
                      <a:pt x="110300" y="686149"/>
                    </a:cubicBezTo>
                    <a:cubicBezTo>
                      <a:pt x="110300" y="674326"/>
                      <a:pt x="118181" y="662504"/>
                      <a:pt x="118181" y="658563"/>
                    </a:cubicBezTo>
                    <a:cubicBezTo>
                      <a:pt x="126062" y="638861"/>
                      <a:pt x="161529" y="516738"/>
                      <a:pt x="161529" y="473390"/>
                    </a:cubicBezTo>
                    <a:cubicBezTo>
                      <a:pt x="161529" y="461568"/>
                      <a:pt x="169410" y="410339"/>
                      <a:pt x="173351" y="378813"/>
                    </a:cubicBezTo>
                    <a:cubicBezTo>
                      <a:pt x="161529" y="374873"/>
                      <a:pt x="149707" y="370932"/>
                      <a:pt x="137886" y="370932"/>
                    </a:cubicBezTo>
                    <a:cubicBezTo>
                      <a:pt x="130003" y="370932"/>
                      <a:pt x="43307" y="398516"/>
                      <a:pt x="31486" y="398516"/>
                    </a:cubicBezTo>
                    <a:cubicBezTo>
                      <a:pt x="11822" y="398516"/>
                      <a:pt x="19703" y="398516"/>
                      <a:pt x="15763" y="386694"/>
                    </a:cubicBezTo>
                    <a:cubicBezTo>
                      <a:pt x="15763" y="382754"/>
                      <a:pt x="7881" y="382754"/>
                      <a:pt x="0" y="378813"/>
                    </a:cubicBezTo>
                    <a:cubicBezTo>
                      <a:pt x="3941" y="370932"/>
                      <a:pt x="7881" y="359109"/>
                      <a:pt x="7881" y="351227"/>
                    </a:cubicBezTo>
                    <a:cubicBezTo>
                      <a:pt x="7881" y="339406"/>
                      <a:pt x="0" y="315761"/>
                      <a:pt x="0" y="307880"/>
                    </a:cubicBezTo>
                    <a:cubicBezTo>
                      <a:pt x="0" y="280294"/>
                      <a:pt x="66952" y="280294"/>
                      <a:pt x="78774" y="280294"/>
                    </a:cubicBezTo>
                    <a:cubicBezTo>
                      <a:pt x="110300" y="280294"/>
                      <a:pt x="122122" y="272413"/>
                      <a:pt x="161529" y="296058"/>
                    </a:cubicBezTo>
                    <a:cubicBezTo>
                      <a:pt x="173351" y="303939"/>
                      <a:pt x="185174" y="323644"/>
                      <a:pt x="200936" y="335465"/>
                    </a:cubicBezTo>
                    <a:cubicBezTo>
                      <a:pt x="220641" y="355168"/>
                      <a:pt x="275810" y="390635"/>
                      <a:pt x="279751" y="426101"/>
                    </a:cubicBezTo>
                    <a:lnTo>
                      <a:pt x="460984" y="146351"/>
                    </a:lnTo>
                    <a:cubicBezTo>
                      <a:pt x="445221" y="118766"/>
                      <a:pt x="433398" y="87240"/>
                      <a:pt x="421576" y="59656"/>
                    </a:cubicBezTo>
                    <a:lnTo>
                      <a:pt x="421576" y="47832"/>
                    </a:lnTo>
                    <a:cubicBezTo>
                      <a:pt x="520094" y="8425"/>
                      <a:pt x="539798" y="544"/>
                      <a:pt x="630434" y="544"/>
                    </a:cubicBezTo>
                    <a:cubicBezTo>
                      <a:pt x="647172" y="544"/>
                      <a:pt x="658987" y="-195"/>
                      <a:pt x="668710" y="51"/>
                    </a:cubicBezTo>
                    <a:close/>
                    <a:moveTo>
                      <a:pt x="665862" y="110885"/>
                    </a:moveTo>
                    <a:cubicBezTo>
                      <a:pt x="618612" y="122706"/>
                      <a:pt x="567382" y="134528"/>
                      <a:pt x="520094" y="146351"/>
                    </a:cubicBezTo>
                    <a:lnTo>
                      <a:pt x="520094" y="166054"/>
                    </a:lnTo>
                    <a:cubicBezTo>
                      <a:pt x="508272" y="244829"/>
                      <a:pt x="492510" y="323644"/>
                      <a:pt x="472805" y="398516"/>
                    </a:cubicBezTo>
                    <a:cubicBezTo>
                      <a:pt x="527975" y="355168"/>
                      <a:pt x="583146" y="307880"/>
                      <a:pt x="638315" y="252710"/>
                    </a:cubicBezTo>
                    <a:cubicBezTo>
                      <a:pt x="630434" y="256651"/>
                      <a:pt x="622553" y="256651"/>
                      <a:pt x="614670" y="256651"/>
                    </a:cubicBezTo>
                    <a:cubicBezTo>
                      <a:pt x="630434" y="236946"/>
                      <a:pt x="657979" y="213303"/>
                      <a:pt x="677683" y="189699"/>
                    </a:cubicBezTo>
                    <a:cubicBezTo>
                      <a:pt x="650137" y="213303"/>
                      <a:pt x="618612" y="240889"/>
                      <a:pt x="587086" y="260591"/>
                    </a:cubicBezTo>
                    <a:lnTo>
                      <a:pt x="583146" y="252710"/>
                    </a:lnTo>
                    <a:cubicBezTo>
                      <a:pt x="602849" y="229065"/>
                      <a:pt x="610730" y="213303"/>
                      <a:pt x="622553" y="193640"/>
                    </a:cubicBezTo>
                    <a:cubicBezTo>
                      <a:pt x="634375" y="169995"/>
                      <a:pt x="661919" y="138468"/>
                      <a:pt x="681624" y="110885"/>
                    </a:cubicBezTo>
                    <a:lnTo>
                      <a:pt x="665862" y="110885"/>
                    </a:lnTo>
                    <a:close/>
                    <a:moveTo>
                      <a:pt x="736793" y="449745"/>
                    </a:moveTo>
                    <a:cubicBezTo>
                      <a:pt x="717090" y="469449"/>
                      <a:pt x="693445" y="493093"/>
                      <a:pt x="677683" y="512797"/>
                    </a:cubicBezTo>
                    <a:cubicBezTo>
                      <a:pt x="701326" y="493093"/>
                      <a:pt x="721031" y="469449"/>
                      <a:pt x="736793" y="449745"/>
                    </a:cubicBezTo>
                    <a:close/>
                    <a:moveTo>
                      <a:pt x="598908" y="619156"/>
                    </a:moveTo>
                    <a:lnTo>
                      <a:pt x="496450" y="729497"/>
                    </a:lnTo>
                    <a:lnTo>
                      <a:pt x="602849" y="682208"/>
                    </a:lnTo>
                    <a:cubicBezTo>
                      <a:pt x="598908" y="662504"/>
                      <a:pt x="598908" y="638861"/>
                      <a:pt x="598908" y="619156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4217784-9FAF-8A83-AEF8-8634EF129A3D}"/>
                  </a:ext>
                </a:extLst>
              </p:cNvPr>
              <p:cNvSpPr/>
              <p:nvPr/>
            </p:nvSpPr>
            <p:spPr>
              <a:xfrm>
                <a:off x="4722664" y="1680482"/>
                <a:ext cx="240382" cy="177293"/>
              </a:xfrm>
              <a:custGeom>
                <a:avLst/>
                <a:gdLst>
                  <a:gd name="connsiteX0" fmla="*/ 31525 w 240382"/>
                  <a:gd name="connsiteY0" fmla="*/ 0 h 177293"/>
                  <a:gd name="connsiteX1" fmla="*/ 137925 w 240382"/>
                  <a:gd name="connsiteY1" fmla="*/ 55170 h 177293"/>
                  <a:gd name="connsiteX2" fmla="*/ 185213 w 240382"/>
                  <a:gd name="connsiteY2" fmla="*/ 110339 h 177293"/>
                  <a:gd name="connsiteX3" fmla="*/ 232501 w 240382"/>
                  <a:gd name="connsiteY3" fmla="*/ 161529 h 177293"/>
                  <a:gd name="connsiteX4" fmla="*/ 240382 w 240382"/>
                  <a:gd name="connsiteY4" fmla="*/ 173350 h 177293"/>
                  <a:gd name="connsiteX5" fmla="*/ 220680 w 240382"/>
                  <a:gd name="connsiteY5" fmla="*/ 177293 h 177293"/>
                  <a:gd name="connsiteX6" fmla="*/ 185213 w 240382"/>
                  <a:gd name="connsiteY6" fmla="*/ 157588 h 177293"/>
                  <a:gd name="connsiteX7" fmla="*/ 78813 w 240382"/>
                  <a:gd name="connsiteY7" fmla="*/ 98517 h 177293"/>
                  <a:gd name="connsiteX8" fmla="*/ 55170 w 240382"/>
                  <a:gd name="connsiteY8" fmla="*/ 70932 h 177293"/>
                  <a:gd name="connsiteX9" fmla="*/ 0 w 240382"/>
                  <a:gd name="connsiteY9" fmla="*/ 15762 h 177293"/>
                  <a:gd name="connsiteX10" fmla="*/ 31525 w 240382"/>
                  <a:gd name="connsiteY10" fmla="*/ 15762 h 177293"/>
                  <a:gd name="connsiteX11" fmla="*/ 31525 w 240382"/>
                  <a:gd name="connsiteY11" fmla="*/ 0 h 177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0382" h="177293">
                    <a:moveTo>
                      <a:pt x="31525" y="0"/>
                    </a:moveTo>
                    <a:cubicBezTo>
                      <a:pt x="66991" y="15762"/>
                      <a:pt x="102458" y="31525"/>
                      <a:pt x="137925" y="55170"/>
                    </a:cubicBezTo>
                    <a:cubicBezTo>
                      <a:pt x="153687" y="66991"/>
                      <a:pt x="165509" y="90636"/>
                      <a:pt x="185213" y="110339"/>
                    </a:cubicBezTo>
                    <a:cubicBezTo>
                      <a:pt x="220680" y="141865"/>
                      <a:pt x="232501" y="126103"/>
                      <a:pt x="232501" y="161529"/>
                    </a:cubicBezTo>
                    <a:cubicBezTo>
                      <a:pt x="232501" y="169410"/>
                      <a:pt x="240382" y="169410"/>
                      <a:pt x="240382" y="173350"/>
                    </a:cubicBezTo>
                    <a:cubicBezTo>
                      <a:pt x="236442" y="173350"/>
                      <a:pt x="228561" y="177293"/>
                      <a:pt x="220680" y="177293"/>
                    </a:cubicBezTo>
                    <a:cubicBezTo>
                      <a:pt x="208856" y="177293"/>
                      <a:pt x="197035" y="165469"/>
                      <a:pt x="185213" y="157588"/>
                    </a:cubicBezTo>
                    <a:cubicBezTo>
                      <a:pt x="149746" y="141865"/>
                      <a:pt x="110339" y="122161"/>
                      <a:pt x="78813" y="98517"/>
                    </a:cubicBezTo>
                    <a:cubicBezTo>
                      <a:pt x="70932" y="94577"/>
                      <a:pt x="63051" y="78813"/>
                      <a:pt x="55170" y="70932"/>
                    </a:cubicBezTo>
                    <a:cubicBezTo>
                      <a:pt x="39406" y="47289"/>
                      <a:pt x="15762" y="31525"/>
                      <a:pt x="0" y="15762"/>
                    </a:cubicBezTo>
                    <a:cubicBezTo>
                      <a:pt x="11822" y="3941"/>
                      <a:pt x="19703" y="11822"/>
                      <a:pt x="31525" y="15762"/>
                    </a:cubicBezTo>
                    <a:lnTo>
                      <a:pt x="31525" y="0"/>
                    </a:ln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56FB2D8B-6FAA-3ECA-B5F9-A4C9A730272D}"/>
              </a:ext>
            </a:extLst>
          </p:cNvPr>
          <p:cNvSpPr/>
          <p:nvPr/>
        </p:nvSpPr>
        <p:spPr>
          <a:xfrm>
            <a:off x="1304519" y="783772"/>
            <a:ext cx="9582962" cy="5290458"/>
          </a:xfrm>
          <a:custGeom>
            <a:avLst/>
            <a:gdLst>
              <a:gd name="connsiteX0" fmla="*/ 628235 w 11737974"/>
              <a:gd name="connsiteY0" fmla="*/ 0 h 6480175"/>
              <a:gd name="connsiteX1" fmla="*/ 2961700 w 11737974"/>
              <a:gd name="connsiteY1" fmla="*/ 0 h 6480175"/>
              <a:gd name="connsiteX2" fmla="*/ 2961700 w 11737974"/>
              <a:gd name="connsiteY2" fmla="*/ 0 h 6480175"/>
              <a:gd name="connsiteX3" fmla="*/ 4813874 w 11737974"/>
              <a:gd name="connsiteY3" fmla="*/ 0 h 6480175"/>
              <a:gd name="connsiteX4" fmla="*/ 5166139 w 11737974"/>
              <a:gd name="connsiteY4" fmla="*/ 0 h 6480175"/>
              <a:gd name="connsiteX5" fmla="*/ 7042724 w 11737974"/>
              <a:gd name="connsiteY5" fmla="*/ 0 h 6480175"/>
              <a:gd name="connsiteX6" fmla="*/ 7042724 w 11737974"/>
              <a:gd name="connsiteY6" fmla="*/ 0 h 6480175"/>
              <a:gd name="connsiteX7" fmla="*/ 8776274 w 11737974"/>
              <a:gd name="connsiteY7" fmla="*/ 0 h 6480175"/>
              <a:gd name="connsiteX8" fmla="*/ 8776274 w 11737974"/>
              <a:gd name="connsiteY8" fmla="*/ 0 h 6480175"/>
              <a:gd name="connsiteX9" fmla="*/ 11109739 w 11737974"/>
              <a:gd name="connsiteY9" fmla="*/ 0 h 6480175"/>
              <a:gd name="connsiteX10" fmla="*/ 11113247 w 11737974"/>
              <a:gd name="connsiteY10" fmla="*/ 34802 h 6480175"/>
              <a:gd name="connsiteX11" fmla="*/ 11737970 w 11737974"/>
              <a:gd name="connsiteY11" fmla="*/ 543968 h 6480175"/>
              <a:gd name="connsiteX12" fmla="*/ 11737974 w 11737974"/>
              <a:gd name="connsiteY12" fmla="*/ 543968 h 6480175"/>
              <a:gd name="connsiteX13" fmla="*/ 11737974 w 11737974"/>
              <a:gd name="connsiteY13" fmla="*/ 1813019 h 6480175"/>
              <a:gd name="connsiteX14" fmla="*/ 11737974 w 11737974"/>
              <a:gd name="connsiteY14" fmla="*/ 2963564 h 6480175"/>
              <a:gd name="connsiteX15" fmla="*/ 11737974 w 11737974"/>
              <a:gd name="connsiteY15" fmla="*/ 4232615 h 6480175"/>
              <a:gd name="connsiteX16" fmla="*/ 11737974 w 11737974"/>
              <a:gd name="connsiteY16" fmla="*/ 4604547 h 6480175"/>
              <a:gd name="connsiteX17" fmla="*/ 11737974 w 11737974"/>
              <a:gd name="connsiteY17" fmla="*/ 5442413 h 6480175"/>
              <a:gd name="connsiteX18" fmla="*/ 11737974 w 11737974"/>
              <a:gd name="connsiteY18" fmla="*/ 5873598 h 6480175"/>
              <a:gd name="connsiteX19" fmla="*/ 11737970 w 11737974"/>
              <a:gd name="connsiteY19" fmla="*/ 5873598 h 6480175"/>
              <a:gd name="connsiteX20" fmla="*/ 11113247 w 11737974"/>
              <a:gd name="connsiteY20" fmla="*/ 6382763 h 6480175"/>
              <a:gd name="connsiteX21" fmla="*/ 11103426 w 11737974"/>
              <a:gd name="connsiteY21" fmla="*/ 6480175 h 6480175"/>
              <a:gd name="connsiteX22" fmla="*/ 9369876 w 11737974"/>
              <a:gd name="connsiteY22" fmla="*/ 6480175 h 6480175"/>
              <a:gd name="connsiteX23" fmla="*/ 8776274 w 11737974"/>
              <a:gd name="connsiteY23" fmla="*/ 6480175 h 6480175"/>
              <a:gd name="connsiteX24" fmla="*/ 7141026 w 11737974"/>
              <a:gd name="connsiteY24" fmla="*/ 6480175 h 6480175"/>
              <a:gd name="connsiteX25" fmla="*/ 7042724 w 11737974"/>
              <a:gd name="connsiteY25" fmla="*/ 6480175 h 6480175"/>
              <a:gd name="connsiteX26" fmla="*/ 5159826 w 11737974"/>
              <a:gd name="connsiteY26" fmla="*/ 6480175 h 6480175"/>
              <a:gd name="connsiteX27" fmla="*/ 4813874 w 11737974"/>
              <a:gd name="connsiteY27" fmla="*/ 6480175 h 6480175"/>
              <a:gd name="connsiteX28" fmla="*/ 2961700 w 11737974"/>
              <a:gd name="connsiteY28" fmla="*/ 6480175 h 6480175"/>
              <a:gd name="connsiteX29" fmla="*/ 2832675 w 11737974"/>
              <a:gd name="connsiteY29" fmla="*/ 6480175 h 6480175"/>
              <a:gd name="connsiteX30" fmla="*/ 634548 w 11737974"/>
              <a:gd name="connsiteY30" fmla="*/ 6480175 h 6480175"/>
              <a:gd name="connsiteX31" fmla="*/ 624727 w 11737974"/>
              <a:gd name="connsiteY31" fmla="*/ 6382763 h 6480175"/>
              <a:gd name="connsiteX32" fmla="*/ 4 w 11737974"/>
              <a:gd name="connsiteY32" fmla="*/ 5873598 h 6480175"/>
              <a:gd name="connsiteX33" fmla="*/ 0 w 11737974"/>
              <a:gd name="connsiteY33" fmla="*/ 5873598 h 6480175"/>
              <a:gd name="connsiteX34" fmla="*/ 0 w 11737974"/>
              <a:gd name="connsiteY34" fmla="*/ 5442413 h 6480175"/>
              <a:gd name="connsiteX35" fmla="*/ 0 w 11737974"/>
              <a:gd name="connsiteY35" fmla="*/ 4604547 h 6480175"/>
              <a:gd name="connsiteX36" fmla="*/ 0 w 11737974"/>
              <a:gd name="connsiteY36" fmla="*/ 4232615 h 6480175"/>
              <a:gd name="connsiteX37" fmla="*/ 0 w 11737974"/>
              <a:gd name="connsiteY37" fmla="*/ 2963564 h 6480175"/>
              <a:gd name="connsiteX38" fmla="*/ 0 w 11737974"/>
              <a:gd name="connsiteY38" fmla="*/ 1813019 h 6480175"/>
              <a:gd name="connsiteX39" fmla="*/ 0 w 11737974"/>
              <a:gd name="connsiteY39" fmla="*/ 543968 h 6480175"/>
              <a:gd name="connsiteX40" fmla="*/ 4 w 11737974"/>
              <a:gd name="connsiteY40" fmla="*/ 543968 h 6480175"/>
              <a:gd name="connsiteX41" fmla="*/ 624727 w 11737974"/>
              <a:gd name="connsiteY41" fmla="*/ 34802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1737974" h="6480175">
                <a:moveTo>
                  <a:pt x="628235" y="0"/>
                </a:moveTo>
                <a:lnTo>
                  <a:pt x="2961700" y="0"/>
                </a:lnTo>
                <a:lnTo>
                  <a:pt x="2961700" y="0"/>
                </a:lnTo>
                <a:lnTo>
                  <a:pt x="4813874" y="0"/>
                </a:lnTo>
                <a:lnTo>
                  <a:pt x="5166139" y="0"/>
                </a:lnTo>
                <a:lnTo>
                  <a:pt x="7042724" y="0"/>
                </a:lnTo>
                <a:lnTo>
                  <a:pt x="7042724" y="0"/>
                </a:lnTo>
                <a:lnTo>
                  <a:pt x="8776274" y="0"/>
                </a:lnTo>
                <a:lnTo>
                  <a:pt x="8776274" y="0"/>
                </a:lnTo>
                <a:lnTo>
                  <a:pt x="11109739" y="0"/>
                </a:lnTo>
                <a:lnTo>
                  <a:pt x="11113247" y="34802"/>
                </a:lnTo>
                <a:cubicBezTo>
                  <a:pt x="11172707" y="325383"/>
                  <a:pt x="11429812" y="543968"/>
                  <a:pt x="11737970" y="543968"/>
                </a:cubicBezTo>
                <a:lnTo>
                  <a:pt x="11737974" y="543968"/>
                </a:lnTo>
                <a:lnTo>
                  <a:pt x="11737974" y="1813019"/>
                </a:lnTo>
                <a:lnTo>
                  <a:pt x="11737974" y="2963564"/>
                </a:lnTo>
                <a:lnTo>
                  <a:pt x="11737974" y="4232615"/>
                </a:lnTo>
                <a:lnTo>
                  <a:pt x="11737974" y="4604547"/>
                </a:lnTo>
                <a:lnTo>
                  <a:pt x="11737974" y="5442413"/>
                </a:lnTo>
                <a:lnTo>
                  <a:pt x="11737974" y="5873598"/>
                </a:lnTo>
                <a:lnTo>
                  <a:pt x="11737970" y="5873598"/>
                </a:lnTo>
                <a:cubicBezTo>
                  <a:pt x="11429812" y="5873598"/>
                  <a:pt x="11172707" y="6092183"/>
                  <a:pt x="11113247" y="6382763"/>
                </a:cubicBezTo>
                <a:lnTo>
                  <a:pt x="11103426" y="6480175"/>
                </a:lnTo>
                <a:lnTo>
                  <a:pt x="9369876" y="6480175"/>
                </a:lnTo>
                <a:lnTo>
                  <a:pt x="8776274" y="6480175"/>
                </a:lnTo>
                <a:lnTo>
                  <a:pt x="7141026" y="6480175"/>
                </a:lnTo>
                <a:lnTo>
                  <a:pt x="7042724" y="6480175"/>
                </a:lnTo>
                <a:lnTo>
                  <a:pt x="5159826" y="6480175"/>
                </a:lnTo>
                <a:lnTo>
                  <a:pt x="4813874" y="6480175"/>
                </a:lnTo>
                <a:lnTo>
                  <a:pt x="2961700" y="6480175"/>
                </a:lnTo>
                <a:lnTo>
                  <a:pt x="2832675" y="6480175"/>
                </a:lnTo>
                <a:lnTo>
                  <a:pt x="634548" y="6480175"/>
                </a:lnTo>
                <a:lnTo>
                  <a:pt x="624727" y="6382763"/>
                </a:lnTo>
                <a:cubicBezTo>
                  <a:pt x="565267" y="6092183"/>
                  <a:pt x="308162" y="5873598"/>
                  <a:pt x="4" y="5873598"/>
                </a:cubicBezTo>
                <a:lnTo>
                  <a:pt x="0" y="5873598"/>
                </a:lnTo>
                <a:lnTo>
                  <a:pt x="0" y="5442413"/>
                </a:lnTo>
                <a:lnTo>
                  <a:pt x="0" y="4604547"/>
                </a:lnTo>
                <a:lnTo>
                  <a:pt x="0" y="4232615"/>
                </a:lnTo>
                <a:lnTo>
                  <a:pt x="0" y="2963564"/>
                </a:lnTo>
                <a:lnTo>
                  <a:pt x="0" y="1813019"/>
                </a:lnTo>
                <a:lnTo>
                  <a:pt x="0" y="543968"/>
                </a:lnTo>
                <a:lnTo>
                  <a:pt x="4" y="543968"/>
                </a:lnTo>
                <a:cubicBezTo>
                  <a:pt x="308162" y="543968"/>
                  <a:pt x="565267" y="325383"/>
                  <a:pt x="624727" y="34802"/>
                </a:cubicBezTo>
                <a:close/>
              </a:path>
            </a:pathLst>
          </a:custGeom>
          <a:noFill/>
          <a:ln w="38100" cmpd="sng">
            <a:solidFill>
              <a:srgbClr val="3447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04BD733-555F-284E-21B2-E657EBD67595}"/>
              </a:ext>
            </a:extLst>
          </p:cNvPr>
          <p:cNvGrpSpPr/>
          <p:nvPr/>
        </p:nvGrpSpPr>
        <p:grpSpPr>
          <a:xfrm>
            <a:off x="3161108" y="5441770"/>
            <a:ext cx="6018070" cy="320193"/>
            <a:chOff x="2608890" y="5894793"/>
            <a:chExt cx="6018070" cy="320193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CB90D9F-20AB-913E-0DA0-A4238072ED89}"/>
                </a:ext>
              </a:extLst>
            </p:cNvPr>
            <p:cNvGrpSpPr/>
            <p:nvPr/>
          </p:nvGrpSpPr>
          <p:grpSpPr>
            <a:xfrm>
              <a:off x="2608890" y="5900679"/>
              <a:ext cx="2229895" cy="314307"/>
              <a:chOff x="2608890" y="5900679"/>
              <a:chExt cx="2229895" cy="314307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20F52C5B-CB8F-1DF7-ACDA-546D7EA2DE06}"/>
                  </a:ext>
                </a:extLst>
              </p:cNvPr>
              <p:cNvSpPr txBox="1"/>
              <p:nvPr/>
            </p:nvSpPr>
            <p:spPr>
              <a:xfrm>
                <a:off x="2811657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4474E"/>
                    </a:solidFill>
                    <a:sym typeface="+mn-lt"/>
                  </a:rPr>
                  <a:t>答辩学生：</a:t>
                </a:r>
                <a:r>
                  <a:rPr lang="en-US" altLang="zh-CN" sz="1400" dirty="0">
                    <a:solidFill>
                      <a:srgbClr val="34474E"/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34474E"/>
                  </a:solidFill>
                  <a:sym typeface="+mn-lt"/>
                </a:endParaRPr>
              </a:p>
            </p:txBody>
          </p:sp>
          <p:sp>
            <p:nvSpPr>
              <p:cNvPr id="29" name="graduate_57239">
                <a:extLst>
                  <a:ext uri="{FF2B5EF4-FFF2-40B4-BE49-F238E27FC236}">
                    <a16:creationId xmlns:a16="http://schemas.microsoft.com/office/drawing/2014/main" id="{7035273F-9396-02E7-3AD9-0ECFB48251DA}"/>
                  </a:ext>
                </a:extLst>
              </p:cNvPr>
              <p:cNvSpPr/>
              <p:nvPr/>
            </p:nvSpPr>
            <p:spPr>
              <a:xfrm>
                <a:off x="2608890" y="5900679"/>
                <a:ext cx="211529" cy="307777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rgbClr val="34474E"/>
                  </a:solidFill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6A3F4A53-9C4C-EA8D-4594-73A7D190A09C}"/>
                </a:ext>
              </a:extLst>
            </p:cNvPr>
            <p:cNvGrpSpPr/>
            <p:nvPr/>
          </p:nvGrpSpPr>
          <p:grpSpPr>
            <a:xfrm>
              <a:off x="4694640" y="5897744"/>
              <a:ext cx="2205242" cy="317242"/>
              <a:chOff x="4759954" y="5897744"/>
              <a:chExt cx="2205242" cy="317242"/>
            </a:xfrm>
          </p:grpSpPr>
          <p:sp>
            <p:nvSpPr>
              <p:cNvPr id="26" name="university-teacher_65684">
                <a:extLst>
                  <a:ext uri="{FF2B5EF4-FFF2-40B4-BE49-F238E27FC236}">
                    <a16:creationId xmlns:a16="http://schemas.microsoft.com/office/drawing/2014/main" id="{E7F2A74B-C217-1E30-5674-CF715CB168DD}"/>
                  </a:ext>
                </a:extLst>
              </p:cNvPr>
              <p:cNvSpPr/>
              <p:nvPr/>
            </p:nvSpPr>
            <p:spPr>
              <a:xfrm>
                <a:off x="4759954" y="5897744"/>
                <a:ext cx="138508" cy="307777"/>
              </a:xfrm>
              <a:custGeom>
                <a:avLst/>
                <a:gdLst>
                  <a:gd name="T0" fmla="*/ 215 w 257"/>
                  <a:gd name="T1" fmla="*/ 163 h 572"/>
                  <a:gd name="T2" fmla="*/ 201 w 257"/>
                  <a:gd name="T3" fmla="*/ 163 h 572"/>
                  <a:gd name="T4" fmla="*/ 226 w 257"/>
                  <a:gd name="T5" fmla="*/ 97 h 572"/>
                  <a:gd name="T6" fmla="*/ 129 w 257"/>
                  <a:gd name="T7" fmla="*/ 0 h 572"/>
                  <a:gd name="T8" fmla="*/ 31 w 257"/>
                  <a:gd name="T9" fmla="*/ 97 h 572"/>
                  <a:gd name="T10" fmla="*/ 56 w 257"/>
                  <a:gd name="T11" fmla="*/ 163 h 572"/>
                  <a:gd name="T12" fmla="*/ 42 w 257"/>
                  <a:gd name="T13" fmla="*/ 163 h 572"/>
                  <a:gd name="T14" fmla="*/ 0 w 257"/>
                  <a:gd name="T15" fmla="*/ 205 h 572"/>
                  <a:gd name="T16" fmla="*/ 0 w 257"/>
                  <a:gd name="T17" fmla="*/ 323 h 572"/>
                  <a:gd name="T18" fmla="*/ 39 w 257"/>
                  <a:gd name="T19" fmla="*/ 365 h 572"/>
                  <a:gd name="T20" fmla="*/ 39 w 257"/>
                  <a:gd name="T21" fmla="*/ 522 h 572"/>
                  <a:gd name="T22" fmla="*/ 89 w 257"/>
                  <a:gd name="T23" fmla="*/ 572 h 572"/>
                  <a:gd name="T24" fmla="*/ 128 w 257"/>
                  <a:gd name="T25" fmla="*/ 554 h 572"/>
                  <a:gd name="T26" fmla="*/ 167 w 257"/>
                  <a:gd name="T27" fmla="*/ 572 h 572"/>
                  <a:gd name="T28" fmla="*/ 218 w 257"/>
                  <a:gd name="T29" fmla="*/ 522 h 572"/>
                  <a:gd name="T30" fmla="*/ 218 w 257"/>
                  <a:gd name="T31" fmla="*/ 365 h 572"/>
                  <a:gd name="T32" fmla="*/ 257 w 257"/>
                  <a:gd name="T33" fmla="*/ 323 h 572"/>
                  <a:gd name="T34" fmla="*/ 257 w 257"/>
                  <a:gd name="T35" fmla="*/ 205 h 572"/>
                  <a:gd name="T36" fmla="*/ 215 w 257"/>
                  <a:gd name="T37" fmla="*/ 163 h 572"/>
                  <a:gd name="T38" fmla="*/ 160 w 257"/>
                  <a:gd name="T39" fmla="*/ 289 h 572"/>
                  <a:gd name="T40" fmla="*/ 133 w 257"/>
                  <a:gd name="T41" fmla="*/ 316 h 572"/>
                  <a:gd name="T42" fmla="*/ 128 w 257"/>
                  <a:gd name="T43" fmla="*/ 318 h 572"/>
                  <a:gd name="T44" fmla="*/ 124 w 257"/>
                  <a:gd name="T45" fmla="*/ 316 h 572"/>
                  <a:gd name="T46" fmla="*/ 96 w 257"/>
                  <a:gd name="T47" fmla="*/ 289 h 572"/>
                  <a:gd name="T48" fmla="*/ 95 w 257"/>
                  <a:gd name="T49" fmla="*/ 283 h 572"/>
                  <a:gd name="T50" fmla="*/ 112 w 257"/>
                  <a:gd name="T51" fmla="*/ 213 h 572"/>
                  <a:gd name="T52" fmla="*/ 97 w 257"/>
                  <a:gd name="T53" fmla="*/ 199 h 572"/>
                  <a:gd name="T54" fmla="*/ 96 w 257"/>
                  <a:gd name="T55" fmla="*/ 192 h 572"/>
                  <a:gd name="T56" fmla="*/ 101 w 257"/>
                  <a:gd name="T57" fmla="*/ 188 h 572"/>
                  <a:gd name="T58" fmla="*/ 155 w 257"/>
                  <a:gd name="T59" fmla="*/ 188 h 572"/>
                  <a:gd name="T60" fmla="*/ 161 w 257"/>
                  <a:gd name="T61" fmla="*/ 192 h 572"/>
                  <a:gd name="T62" fmla="*/ 159 w 257"/>
                  <a:gd name="T63" fmla="*/ 199 h 572"/>
                  <a:gd name="T64" fmla="*/ 145 w 257"/>
                  <a:gd name="T65" fmla="*/ 213 h 572"/>
                  <a:gd name="T66" fmla="*/ 162 w 257"/>
                  <a:gd name="T67" fmla="*/ 283 h 572"/>
                  <a:gd name="T68" fmla="*/ 160 w 257"/>
                  <a:gd name="T69" fmla="*/ 28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" h="572">
                    <a:moveTo>
                      <a:pt x="215" y="163"/>
                    </a:moveTo>
                    <a:lnTo>
                      <a:pt x="201" y="163"/>
                    </a:lnTo>
                    <a:cubicBezTo>
                      <a:pt x="216" y="145"/>
                      <a:pt x="226" y="123"/>
                      <a:pt x="226" y="97"/>
                    </a:cubicBezTo>
                    <a:cubicBezTo>
                      <a:pt x="226" y="44"/>
                      <a:pt x="182" y="0"/>
                      <a:pt x="129" y="0"/>
                    </a:cubicBezTo>
                    <a:cubicBezTo>
                      <a:pt x="75" y="0"/>
                      <a:pt x="31" y="44"/>
                      <a:pt x="31" y="97"/>
                    </a:cubicBezTo>
                    <a:cubicBezTo>
                      <a:pt x="31" y="123"/>
                      <a:pt x="41" y="145"/>
                      <a:pt x="56" y="163"/>
                    </a:cubicBezTo>
                    <a:lnTo>
                      <a:pt x="42" y="163"/>
                    </a:lnTo>
                    <a:cubicBezTo>
                      <a:pt x="19" y="163"/>
                      <a:pt x="0" y="181"/>
                      <a:pt x="0" y="205"/>
                    </a:cubicBezTo>
                    <a:lnTo>
                      <a:pt x="0" y="323"/>
                    </a:lnTo>
                    <a:cubicBezTo>
                      <a:pt x="0" y="345"/>
                      <a:pt x="17" y="363"/>
                      <a:pt x="39" y="365"/>
                    </a:cubicBezTo>
                    <a:lnTo>
                      <a:pt x="39" y="522"/>
                    </a:lnTo>
                    <a:cubicBezTo>
                      <a:pt x="39" y="550"/>
                      <a:pt x="61" y="572"/>
                      <a:pt x="89" y="572"/>
                    </a:cubicBezTo>
                    <a:cubicBezTo>
                      <a:pt x="105" y="572"/>
                      <a:pt x="119" y="565"/>
                      <a:pt x="128" y="554"/>
                    </a:cubicBezTo>
                    <a:cubicBezTo>
                      <a:pt x="137" y="565"/>
                      <a:pt x="151" y="572"/>
                      <a:pt x="167" y="572"/>
                    </a:cubicBezTo>
                    <a:cubicBezTo>
                      <a:pt x="195" y="572"/>
                      <a:pt x="218" y="550"/>
                      <a:pt x="218" y="522"/>
                    </a:cubicBezTo>
                    <a:lnTo>
                      <a:pt x="218" y="365"/>
                    </a:lnTo>
                    <a:cubicBezTo>
                      <a:pt x="239" y="363"/>
                      <a:pt x="257" y="345"/>
                      <a:pt x="257" y="323"/>
                    </a:cubicBezTo>
                    <a:lnTo>
                      <a:pt x="257" y="205"/>
                    </a:lnTo>
                    <a:cubicBezTo>
                      <a:pt x="257" y="181"/>
                      <a:pt x="238" y="163"/>
                      <a:pt x="215" y="163"/>
                    </a:cubicBezTo>
                    <a:close/>
                    <a:moveTo>
                      <a:pt x="160" y="289"/>
                    </a:moveTo>
                    <a:lnTo>
                      <a:pt x="133" y="316"/>
                    </a:lnTo>
                    <a:cubicBezTo>
                      <a:pt x="131" y="318"/>
                      <a:pt x="130" y="318"/>
                      <a:pt x="128" y="318"/>
                    </a:cubicBezTo>
                    <a:cubicBezTo>
                      <a:pt x="127" y="318"/>
                      <a:pt x="125" y="318"/>
                      <a:pt x="124" y="316"/>
                    </a:cubicBezTo>
                    <a:lnTo>
                      <a:pt x="96" y="289"/>
                    </a:lnTo>
                    <a:cubicBezTo>
                      <a:pt x="95" y="287"/>
                      <a:pt x="94" y="285"/>
                      <a:pt x="95" y="283"/>
                    </a:cubicBezTo>
                    <a:lnTo>
                      <a:pt x="112" y="213"/>
                    </a:lnTo>
                    <a:lnTo>
                      <a:pt x="97" y="199"/>
                    </a:lnTo>
                    <a:cubicBezTo>
                      <a:pt x="95" y="197"/>
                      <a:pt x="95" y="194"/>
                      <a:pt x="96" y="192"/>
                    </a:cubicBezTo>
                    <a:cubicBezTo>
                      <a:pt x="97" y="189"/>
                      <a:pt x="99" y="188"/>
                      <a:pt x="101" y="188"/>
                    </a:cubicBezTo>
                    <a:lnTo>
                      <a:pt x="155" y="188"/>
                    </a:lnTo>
                    <a:cubicBezTo>
                      <a:pt x="157" y="188"/>
                      <a:pt x="160" y="189"/>
                      <a:pt x="161" y="192"/>
                    </a:cubicBezTo>
                    <a:cubicBezTo>
                      <a:pt x="162" y="194"/>
                      <a:pt x="161" y="197"/>
                      <a:pt x="159" y="199"/>
                    </a:cubicBezTo>
                    <a:lnTo>
                      <a:pt x="145" y="213"/>
                    </a:lnTo>
                    <a:lnTo>
                      <a:pt x="162" y="283"/>
                    </a:lnTo>
                    <a:cubicBezTo>
                      <a:pt x="162" y="285"/>
                      <a:pt x="162" y="287"/>
                      <a:pt x="160" y="289"/>
                    </a:cubicBezTo>
                    <a:close/>
                  </a:path>
                </a:pathLst>
              </a:cu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rgbClr val="34474E"/>
                  </a:solidFill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E9F55676-D992-961D-4D39-5B5B7CB09078}"/>
                  </a:ext>
                </a:extLst>
              </p:cNvPr>
              <p:cNvSpPr txBox="1"/>
              <p:nvPr/>
            </p:nvSpPr>
            <p:spPr>
              <a:xfrm>
                <a:off x="4938068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4474E"/>
                    </a:solidFill>
                    <a:sym typeface="+mn-lt"/>
                  </a:rPr>
                  <a:t>指导老师：</a:t>
                </a:r>
                <a:r>
                  <a:rPr lang="en-US" altLang="zh-CN" sz="1400" dirty="0">
                    <a:solidFill>
                      <a:srgbClr val="34474E"/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34474E"/>
                  </a:solidFill>
                  <a:sym typeface="+mn-lt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E82EE11-100C-C290-53AE-A9986CF1D40B}"/>
                </a:ext>
              </a:extLst>
            </p:cNvPr>
            <p:cNvGrpSpPr/>
            <p:nvPr/>
          </p:nvGrpSpPr>
          <p:grpSpPr>
            <a:xfrm>
              <a:off x="6713006" y="5894793"/>
              <a:ext cx="1913954" cy="313663"/>
              <a:chOff x="7007446" y="5894793"/>
              <a:chExt cx="1913954" cy="313663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E371CC8-E7C6-5393-CE04-18F15EC12258}"/>
                  </a:ext>
                </a:extLst>
              </p:cNvPr>
              <p:cNvSpPr txBox="1"/>
              <p:nvPr/>
            </p:nvSpPr>
            <p:spPr>
              <a:xfrm>
                <a:off x="7253195" y="5900679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4474E"/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rgbClr val="34474E"/>
                    </a:solidFill>
                    <a:sym typeface="+mn-lt"/>
                  </a:rPr>
                  <a:t>2024.03.20</a:t>
                </a:r>
                <a:endParaRPr lang="zh-CN" altLang="en-US" sz="1400" dirty="0">
                  <a:solidFill>
                    <a:srgbClr val="34474E"/>
                  </a:solidFill>
                  <a:sym typeface="+mn-lt"/>
                </a:endParaRPr>
              </a:p>
            </p:txBody>
          </p:sp>
          <p:sp>
            <p:nvSpPr>
              <p:cNvPr id="25" name="watch_346578">
                <a:extLst>
                  <a:ext uri="{FF2B5EF4-FFF2-40B4-BE49-F238E27FC236}">
                    <a16:creationId xmlns:a16="http://schemas.microsoft.com/office/drawing/2014/main" id="{CAF561F4-20BE-BF05-3ACB-FD8FED26EA2C}"/>
                  </a:ext>
                </a:extLst>
              </p:cNvPr>
              <p:cNvSpPr/>
              <p:nvPr/>
            </p:nvSpPr>
            <p:spPr>
              <a:xfrm>
                <a:off x="7007446" y="5894793"/>
                <a:ext cx="223172" cy="307777"/>
              </a:xfrm>
              <a:custGeom>
                <a:avLst/>
                <a:gdLst>
                  <a:gd name="connsiteX0" fmla="*/ 102320 w 439481"/>
                  <a:gd name="connsiteY0" fmla="*/ 517598 h 606087"/>
                  <a:gd name="connsiteX1" fmla="*/ 219811 w 439481"/>
                  <a:gd name="connsiteY1" fmla="*/ 547703 h 606087"/>
                  <a:gd name="connsiteX2" fmla="*/ 337303 w 439481"/>
                  <a:gd name="connsiteY2" fmla="*/ 517598 h 606087"/>
                  <a:gd name="connsiteX3" fmla="*/ 337303 w 439481"/>
                  <a:gd name="connsiteY3" fmla="*/ 606087 h 606087"/>
                  <a:gd name="connsiteX4" fmla="*/ 102320 w 439481"/>
                  <a:gd name="connsiteY4" fmla="*/ 606087 h 606087"/>
                  <a:gd name="connsiteX5" fmla="*/ 207075 w 439481"/>
                  <a:gd name="connsiteY5" fmla="*/ 135040 h 606087"/>
                  <a:gd name="connsiteX6" fmla="*/ 207075 w 439481"/>
                  <a:gd name="connsiteY6" fmla="*/ 308224 h 606087"/>
                  <a:gd name="connsiteX7" fmla="*/ 275651 w 439481"/>
                  <a:gd name="connsiteY7" fmla="*/ 376689 h 606087"/>
                  <a:gd name="connsiteX8" fmla="*/ 293565 w 439481"/>
                  <a:gd name="connsiteY8" fmla="*/ 358900 h 606087"/>
                  <a:gd name="connsiteX9" fmla="*/ 232406 w 439481"/>
                  <a:gd name="connsiteY9" fmla="*/ 297838 h 606087"/>
                  <a:gd name="connsiteX10" fmla="*/ 232406 w 439481"/>
                  <a:gd name="connsiteY10" fmla="*/ 135040 h 606087"/>
                  <a:gd name="connsiteX11" fmla="*/ 219789 w 439481"/>
                  <a:gd name="connsiteY11" fmla="*/ 83691 h 606087"/>
                  <a:gd name="connsiteX12" fmla="*/ 439481 w 439481"/>
                  <a:gd name="connsiteY12" fmla="*/ 303031 h 606087"/>
                  <a:gd name="connsiteX13" fmla="*/ 219789 w 439481"/>
                  <a:gd name="connsiteY13" fmla="*/ 522467 h 606087"/>
                  <a:gd name="connsiteX14" fmla="*/ 0 w 439481"/>
                  <a:gd name="connsiteY14" fmla="*/ 303031 h 606087"/>
                  <a:gd name="connsiteX15" fmla="*/ 219789 w 439481"/>
                  <a:gd name="connsiteY15" fmla="*/ 83691 h 606087"/>
                  <a:gd name="connsiteX16" fmla="*/ 102320 w 439481"/>
                  <a:gd name="connsiteY16" fmla="*/ 0 h 606087"/>
                  <a:gd name="connsiteX17" fmla="*/ 337303 w 439481"/>
                  <a:gd name="connsiteY17" fmla="*/ 0 h 606087"/>
                  <a:gd name="connsiteX18" fmla="*/ 337303 w 439481"/>
                  <a:gd name="connsiteY18" fmla="*/ 88489 h 606087"/>
                  <a:gd name="connsiteX19" fmla="*/ 219811 w 439481"/>
                  <a:gd name="connsiteY19" fmla="*/ 58384 h 606087"/>
                  <a:gd name="connsiteX20" fmla="*/ 102320 w 439481"/>
                  <a:gd name="connsiteY20" fmla="*/ 88489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481" h="606087">
                    <a:moveTo>
                      <a:pt x="102320" y="517598"/>
                    </a:moveTo>
                    <a:cubicBezTo>
                      <a:pt x="137182" y="536739"/>
                      <a:pt x="177245" y="547703"/>
                      <a:pt x="219811" y="547703"/>
                    </a:cubicBezTo>
                    <a:cubicBezTo>
                      <a:pt x="262378" y="547703"/>
                      <a:pt x="302344" y="536739"/>
                      <a:pt x="337303" y="517598"/>
                    </a:cubicBezTo>
                    <a:lnTo>
                      <a:pt x="337303" y="606087"/>
                    </a:lnTo>
                    <a:lnTo>
                      <a:pt x="102320" y="606087"/>
                    </a:lnTo>
                    <a:close/>
                    <a:moveTo>
                      <a:pt x="207075" y="135040"/>
                    </a:moveTo>
                    <a:lnTo>
                      <a:pt x="207075" y="308224"/>
                    </a:lnTo>
                    <a:lnTo>
                      <a:pt x="275651" y="376689"/>
                    </a:lnTo>
                    <a:lnTo>
                      <a:pt x="293565" y="358900"/>
                    </a:lnTo>
                    <a:lnTo>
                      <a:pt x="232406" y="297838"/>
                    </a:lnTo>
                    <a:lnTo>
                      <a:pt x="232406" y="135040"/>
                    </a:lnTo>
                    <a:close/>
                    <a:moveTo>
                      <a:pt x="219789" y="83691"/>
                    </a:moveTo>
                    <a:cubicBezTo>
                      <a:pt x="341144" y="83691"/>
                      <a:pt x="439481" y="181870"/>
                      <a:pt x="439481" y="303031"/>
                    </a:cubicBezTo>
                    <a:cubicBezTo>
                      <a:pt x="439481" y="424192"/>
                      <a:pt x="341144" y="522467"/>
                      <a:pt x="219789" y="522467"/>
                    </a:cubicBezTo>
                    <a:cubicBezTo>
                      <a:pt x="98433" y="522467"/>
                      <a:pt x="0" y="424192"/>
                      <a:pt x="0" y="303031"/>
                    </a:cubicBezTo>
                    <a:cubicBezTo>
                      <a:pt x="0" y="181870"/>
                      <a:pt x="98433" y="83691"/>
                      <a:pt x="219789" y="83691"/>
                    </a:cubicBezTo>
                    <a:close/>
                    <a:moveTo>
                      <a:pt x="102320" y="0"/>
                    </a:moveTo>
                    <a:lnTo>
                      <a:pt x="337303" y="0"/>
                    </a:lnTo>
                    <a:lnTo>
                      <a:pt x="337303" y="88489"/>
                    </a:lnTo>
                    <a:cubicBezTo>
                      <a:pt x="302344" y="69348"/>
                      <a:pt x="262378" y="58384"/>
                      <a:pt x="219811" y="58384"/>
                    </a:cubicBezTo>
                    <a:cubicBezTo>
                      <a:pt x="177245" y="58384"/>
                      <a:pt x="137182" y="69348"/>
                      <a:pt x="102320" y="88489"/>
                    </a:cubicBezTo>
                    <a:close/>
                  </a:path>
                </a:pathLst>
              </a:cu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rgbClr val="34474E"/>
                  </a:solidFill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3B77419-2675-8527-51B5-932C200062FA}"/>
              </a:ext>
            </a:extLst>
          </p:cNvPr>
          <p:cNvGrpSpPr/>
          <p:nvPr/>
        </p:nvGrpSpPr>
        <p:grpSpPr>
          <a:xfrm>
            <a:off x="3135086" y="3633882"/>
            <a:ext cx="5921828" cy="609501"/>
            <a:chOff x="3135086" y="3540825"/>
            <a:chExt cx="5921828" cy="609501"/>
          </a:xfrm>
        </p:grpSpPr>
        <p:sp>
          <p:nvSpPr>
            <p:cNvPr id="33" name="缺角矩形 32">
              <a:extLst>
                <a:ext uri="{FF2B5EF4-FFF2-40B4-BE49-F238E27FC236}">
                  <a16:creationId xmlns:a16="http://schemas.microsoft.com/office/drawing/2014/main" id="{C0369A67-29A1-2F1D-0405-4663C08DF808}"/>
                </a:ext>
              </a:extLst>
            </p:cNvPr>
            <p:cNvSpPr/>
            <p:nvPr/>
          </p:nvSpPr>
          <p:spPr>
            <a:xfrm>
              <a:off x="3135086" y="3540825"/>
              <a:ext cx="5921828" cy="609501"/>
            </a:xfrm>
            <a:prstGeom prst="plaque">
              <a:avLst>
                <a:gd name="adj" fmla="val 19048"/>
              </a:avLst>
            </a:pr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8B544A1-CE8D-2322-29CB-992D24A9310F}"/>
                </a:ext>
              </a:extLst>
            </p:cNvPr>
            <p:cNvSpPr txBox="1"/>
            <p:nvPr/>
          </p:nvSpPr>
          <p:spPr>
            <a:xfrm>
              <a:off x="4076739" y="3658508"/>
              <a:ext cx="40385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恳请各位老师批评指正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80D3B20-82E2-ACAF-C171-146145079907}"/>
              </a:ext>
            </a:extLst>
          </p:cNvPr>
          <p:cNvGrpSpPr/>
          <p:nvPr/>
        </p:nvGrpSpPr>
        <p:grpSpPr>
          <a:xfrm>
            <a:off x="4529233" y="237362"/>
            <a:ext cx="3133534" cy="344198"/>
            <a:chOff x="906051" y="465643"/>
            <a:chExt cx="3133534" cy="344198"/>
          </a:xfrm>
        </p:grpSpPr>
        <p:sp>
          <p:nvSpPr>
            <p:cNvPr id="34" name="iconfont-11253-5327384" descr="D:\51PPT模板网\51pptmoban.com\图片.jpg">
              <a:extLst>
                <a:ext uri="{FF2B5EF4-FFF2-40B4-BE49-F238E27FC236}">
                  <a16:creationId xmlns:a16="http://schemas.microsoft.com/office/drawing/2014/main" id="{CF311EEA-677F-A3BB-26F5-C40DCF14DFD2}"/>
                </a:ext>
              </a:extLst>
            </p:cNvPr>
            <p:cNvSpPr/>
            <p:nvPr/>
          </p:nvSpPr>
          <p:spPr>
            <a:xfrm>
              <a:off x="906051" y="465643"/>
              <a:ext cx="516349" cy="344198"/>
            </a:xfrm>
            <a:custGeom>
              <a:avLst/>
              <a:gdLst>
                <a:gd name="T0" fmla="*/ 9997 w 9997"/>
                <a:gd name="T1" fmla="*/ 1668 h 6664"/>
                <a:gd name="T2" fmla="*/ 9902 w 9997"/>
                <a:gd name="T3" fmla="*/ 1803 h 6664"/>
                <a:gd name="T4" fmla="*/ 5041 w 9997"/>
                <a:gd name="T5" fmla="*/ 3331 h 6664"/>
                <a:gd name="T6" fmla="*/ 4997 w 9997"/>
                <a:gd name="T7" fmla="*/ 3336 h 6664"/>
                <a:gd name="T8" fmla="*/ 4953 w 9997"/>
                <a:gd name="T9" fmla="*/ 3331 h 6664"/>
                <a:gd name="T10" fmla="*/ 2123 w 9997"/>
                <a:gd name="T11" fmla="*/ 2436 h 6664"/>
                <a:gd name="T12" fmla="*/ 1816 w 9997"/>
                <a:gd name="T13" fmla="*/ 2919 h 6664"/>
                <a:gd name="T14" fmla="*/ 1668 w 9997"/>
                <a:gd name="T15" fmla="*/ 3694 h 6664"/>
                <a:gd name="T16" fmla="*/ 1941 w 9997"/>
                <a:gd name="T17" fmla="*/ 4167 h 6664"/>
                <a:gd name="T18" fmla="*/ 1690 w 9997"/>
                <a:gd name="T19" fmla="*/ 4631 h 6664"/>
                <a:gd name="T20" fmla="*/ 1941 w 9997"/>
                <a:gd name="T21" fmla="*/ 6509 h 6664"/>
                <a:gd name="T22" fmla="*/ 1906 w 9997"/>
                <a:gd name="T23" fmla="*/ 6617 h 6664"/>
                <a:gd name="T24" fmla="*/ 1802 w 9997"/>
                <a:gd name="T25" fmla="*/ 6664 h 6664"/>
                <a:gd name="T26" fmla="*/ 970 w 9997"/>
                <a:gd name="T27" fmla="*/ 6664 h 6664"/>
                <a:gd name="T28" fmla="*/ 866 w 9997"/>
                <a:gd name="T29" fmla="*/ 6617 h 6664"/>
                <a:gd name="T30" fmla="*/ 831 w 9997"/>
                <a:gd name="T31" fmla="*/ 6509 h 6664"/>
                <a:gd name="T32" fmla="*/ 1085 w 9997"/>
                <a:gd name="T33" fmla="*/ 4630 h 6664"/>
                <a:gd name="T34" fmla="*/ 833 w 9997"/>
                <a:gd name="T35" fmla="*/ 4167 h 6664"/>
                <a:gd name="T36" fmla="*/ 1116 w 9997"/>
                <a:gd name="T37" fmla="*/ 3685 h 6664"/>
                <a:gd name="T38" fmla="*/ 1542 w 9997"/>
                <a:gd name="T39" fmla="*/ 2253 h 6664"/>
                <a:gd name="T40" fmla="*/ 95 w 9997"/>
                <a:gd name="T41" fmla="*/ 1803 h 6664"/>
                <a:gd name="T42" fmla="*/ 0 w 9997"/>
                <a:gd name="T43" fmla="*/ 1668 h 6664"/>
                <a:gd name="T44" fmla="*/ 95 w 9997"/>
                <a:gd name="T45" fmla="*/ 1533 h 6664"/>
                <a:gd name="T46" fmla="*/ 4956 w 9997"/>
                <a:gd name="T47" fmla="*/ 5 h 6664"/>
                <a:gd name="T48" fmla="*/ 5000 w 9997"/>
                <a:gd name="T49" fmla="*/ 0 h 6664"/>
                <a:gd name="T50" fmla="*/ 5043 w 9997"/>
                <a:gd name="T51" fmla="*/ 5 h 6664"/>
                <a:gd name="T52" fmla="*/ 9902 w 9997"/>
                <a:gd name="T53" fmla="*/ 1533 h 6664"/>
                <a:gd name="T54" fmla="*/ 9997 w 9997"/>
                <a:gd name="T55" fmla="*/ 1668 h 6664"/>
                <a:gd name="T56" fmla="*/ 7697 w 9997"/>
                <a:gd name="T57" fmla="*/ 3074 h 6664"/>
                <a:gd name="T58" fmla="*/ 7776 w 9997"/>
                <a:gd name="T59" fmla="*/ 4446 h 6664"/>
                <a:gd name="T60" fmla="*/ 7420 w 9997"/>
                <a:gd name="T61" fmla="*/ 5002 h 6664"/>
                <a:gd name="T62" fmla="*/ 6399 w 9997"/>
                <a:gd name="T63" fmla="*/ 5408 h 6664"/>
                <a:gd name="T64" fmla="*/ 4998 w 9997"/>
                <a:gd name="T65" fmla="*/ 5558 h 6664"/>
                <a:gd name="T66" fmla="*/ 3597 w 9997"/>
                <a:gd name="T67" fmla="*/ 5408 h 6664"/>
                <a:gd name="T68" fmla="*/ 2577 w 9997"/>
                <a:gd name="T69" fmla="*/ 5002 h 6664"/>
                <a:gd name="T70" fmla="*/ 2221 w 9997"/>
                <a:gd name="T71" fmla="*/ 4446 h 6664"/>
                <a:gd name="T72" fmla="*/ 2299 w 9997"/>
                <a:gd name="T73" fmla="*/ 3074 h 6664"/>
                <a:gd name="T74" fmla="*/ 4791 w 9997"/>
                <a:gd name="T75" fmla="*/ 3861 h 6664"/>
                <a:gd name="T76" fmla="*/ 4999 w 9997"/>
                <a:gd name="T77" fmla="*/ 3891 h 6664"/>
                <a:gd name="T78" fmla="*/ 5208 w 9997"/>
                <a:gd name="T79" fmla="*/ 3861 h 6664"/>
                <a:gd name="T80" fmla="*/ 7697 w 9997"/>
                <a:gd name="T81" fmla="*/ 3074 h 6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97" h="6664">
                  <a:moveTo>
                    <a:pt x="9997" y="1668"/>
                  </a:moveTo>
                  <a:cubicBezTo>
                    <a:pt x="9997" y="1734"/>
                    <a:pt x="9966" y="1779"/>
                    <a:pt x="9902" y="1803"/>
                  </a:cubicBezTo>
                  <a:lnTo>
                    <a:pt x="5041" y="3331"/>
                  </a:lnTo>
                  <a:cubicBezTo>
                    <a:pt x="5030" y="3334"/>
                    <a:pt x="5015" y="3336"/>
                    <a:pt x="4997" y="3336"/>
                  </a:cubicBezTo>
                  <a:cubicBezTo>
                    <a:pt x="4980" y="3336"/>
                    <a:pt x="4966" y="3334"/>
                    <a:pt x="4953" y="3331"/>
                  </a:cubicBezTo>
                  <a:lnTo>
                    <a:pt x="2123" y="2436"/>
                  </a:lnTo>
                  <a:cubicBezTo>
                    <a:pt x="2000" y="2534"/>
                    <a:pt x="1896" y="2696"/>
                    <a:pt x="1816" y="2919"/>
                  </a:cubicBezTo>
                  <a:cubicBezTo>
                    <a:pt x="1735" y="3143"/>
                    <a:pt x="1686" y="3402"/>
                    <a:pt x="1668" y="3694"/>
                  </a:cubicBezTo>
                  <a:cubicBezTo>
                    <a:pt x="1851" y="3798"/>
                    <a:pt x="1941" y="3957"/>
                    <a:pt x="1941" y="4167"/>
                  </a:cubicBezTo>
                  <a:cubicBezTo>
                    <a:pt x="1941" y="4367"/>
                    <a:pt x="1857" y="4522"/>
                    <a:pt x="1690" y="4631"/>
                  </a:cubicBezTo>
                  <a:lnTo>
                    <a:pt x="1941" y="6509"/>
                  </a:lnTo>
                  <a:cubicBezTo>
                    <a:pt x="1947" y="6549"/>
                    <a:pt x="1935" y="6586"/>
                    <a:pt x="1906" y="6617"/>
                  </a:cubicBezTo>
                  <a:cubicBezTo>
                    <a:pt x="1879" y="6648"/>
                    <a:pt x="1845" y="6664"/>
                    <a:pt x="1802" y="6664"/>
                  </a:cubicBezTo>
                  <a:lnTo>
                    <a:pt x="970" y="6664"/>
                  </a:lnTo>
                  <a:cubicBezTo>
                    <a:pt x="926" y="6664"/>
                    <a:pt x="891" y="6648"/>
                    <a:pt x="866" y="6617"/>
                  </a:cubicBezTo>
                  <a:cubicBezTo>
                    <a:pt x="837" y="6586"/>
                    <a:pt x="826" y="6549"/>
                    <a:pt x="831" y="6509"/>
                  </a:cubicBezTo>
                  <a:lnTo>
                    <a:pt x="1085" y="4630"/>
                  </a:lnTo>
                  <a:cubicBezTo>
                    <a:pt x="916" y="4521"/>
                    <a:pt x="833" y="4364"/>
                    <a:pt x="833" y="4167"/>
                  </a:cubicBezTo>
                  <a:cubicBezTo>
                    <a:pt x="833" y="3955"/>
                    <a:pt x="927" y="3794"/>
                    <a:pt x="1116" y="3685"/>
                  </a:cubicBezTo>
                  <a:cubicBezTo>
                    <a:pt x="1147" y="3085"/>
                    <a:pt x="1290" y="2609"/>
                    <a:pt x="1542" y="2253"/>
                  </a:cubicBezTo>
                  <a:lnTo>
                    <a:pt x="95" y="1803"/>
                  </a:lnTo>
                  <a:cubicBezTo>
                    <a:pt x="31" y="1779"/>
                    <a:pt x="0" y="1735"/>
                    <a:pt x="0" y="1668"/>
                  </a:cubicBezTo>
                  <a:cubicBezTo>
                    <a:pt x="0" y="1602"/>
                    <a:pt x="31" y="1557"/>
                    <a:pt x="95" y="1533"/>
                  </a:cubicBezTo>
                  <a:lnTo>
                    <a:pt x="4956" y="5"/>
                  </a:lnTo>
                  <a:cubicBezTo>
                    <a:pt x="4967" y="2"/>
                    <a:pt x="4982" y="0"/>
                    <a:pt x="5000" y="0"/>
                  </a:cubicBezTo>
                  <a:cubicBezTo>
                    <a:pt x="5017" y="0"/>
                    <a:pt x="5031" y="2"/>
                    <a:pt x="5043" y="5"/>
                  </a:cubicBezTo>
                  <a:lnTo>
                    <a:pt x="9902" y="1533"/>
                  </a:lnTo>
                  <a:cubicBezTo>
                    <a:pt x="9966" y="1557"/>
                    <a:pt x="9997" y="1602"/>
                    <a:pt x="9997" y="1668"/>
                  </a:cubicBezTo>
                  <a:close/>
                  <a:moveTo>
                    <a:pt x="7697" y="3074"/>
                  </a:moveTo>
                  <a:lnTo>
                    <a:pt x="7776" y="4446"/>
                  </a:lnTo>
                  <a:cubicBezTo>
                    <a:pt x="7787" y="4646"/>
                    <a:pt x="7670" y="4830"/>
                    <a:pt x="7420" y="5002"/>
                  </a:cubicBezTo>
                  <a:cubicBezTo>
                    <a:pt x="7170" y="5172"/>
                    <a:pt x="6831" y="5307"/>
                    <a:pt x="6399" y="5408"/>
                  </a:cubicBezTo>
                  <a:cubicBezTo>
                    <a:pt x="5968" y="5508"/>
                    <a:pt x="5502" y="5558"/>
                    <a:pt x="4998" y="5558"/>
                  </a:cubicBezTo>
                  <a:cubicBezTo>
                    <a:pt x="4494" y="5558"/>
                    <a:pt x="4027" y="5508"/>
                    <a:pt x="3597" y="5408"/>
                  </a:cubicBezTo>
                  <a:cubicBezTo>
                    <a:pt x="3166" y="5308"/>
                    <a:pt x="2827" y="5174"/>
                    <a:pt x="2577" y="5002"/>
                  </a:cubicBezTo>
                  <a:cubicBezTo>
                    <a:pt x="2327" y="4832"/>
                    <a:pt x="2209" y="4646"/>
                    <a:pt x="2221" y="4446"/>
                  </a:cubicBezTo>
                  <a:lnTo>
                    <a:pt x="2299" y="3074"/>
                  </a:lnTo>
                  <a:lnTo>
                    <a:pt x="4791" y="3861"/>
                  </a:lnTo>
                  <a:cubicBezTo>
                    <a:pt x="4854" y="3882"/>
                    <a:pt x="4924" y="3891"/>
                    <a:pt x="4999" y="3891"/>
                  </a:cubicBezTo>
                  <a:cubicBezTo>
                    <a:pt x="5075" y="3891"/>
                    <a:pt x="5144" y="3882"/>
                    <a:pt x="5208" y="3861"/>
                  </a:cubicBezTo>
                  <a:lnTo>
                    <a:pt x="7697" y="3074"/>
                  </a:lnTo>
                  <a:close/>
                </a:path>
              </a:pathLst>
            </a:cu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25260E3-8180-7619-B26F-2EB9B16F3961}"/>
                </a:ext>
              </a:extLst>
            </p:cNvPr>
            <p:cNvSpPr txBox="1"/>
            <p:nvPr/>
          </p:nvSpPr>
          <p:spPr>
            <a:xfrm>
              <a:off x="1450415" y="468465"/>
              <a:ext cx="25891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/>
                <a:t>xx</a:t>
              </a:r>
              <a:r>
                <a:rPr lang="zh-CN" altLang="en-US" sz="1600" b="1" dirty="0"/>
                <a:t>大学国际商学院</a:t>
              </a:r>
              <a:r>
                <a:rPr lang="en-US" altLang="zh-CN" sz="1600" b="1" dirty="0"/>
                <a:t>xx</a:t>
              </a:r>
              <a:r>
                <a:rPr lang="zh-CN" altLang="en-US" sz="1600" b="1" dirty="0"/>
                <a:t>级</a:t>
              </a:r>
              <a:r>
                <a:rPr lang="en-US" altLang="zh-CN" sz="1600" b="1" dirty="0"/>
                <a:t>xx</a:t>
              </a:r>
              <a:r>
                <a:rPr lang="zh-CN" altLang="en-US" sz="1600" b="1" dirty="0"/>
                <a:t>班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3388B141-1524-3B77-2BF1-B420E19377DD}"/>
              </a:ext>
            </a:extLst>
          </p:cNvPr>
          <p:cNvSpPr txBox="1"/>
          <p:nvPr/>
        </p:nvSpPr>
        <p:spPr>
          <a:xfrm>
            <a:off x="3048000" y="4362051"/>
            <a:ext cx="60960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149105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827790" y="3858719"/>
            <a:ext cx="34558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英文：</a:t>
            </a:r>
            <a:endParaRPr lang="en-US" altLang="zh-CN" sz="1400" dirty="0"/>
          </a:p>
          <a:p>
            <a:r>
              <a:rPr lang="fr-FR" altLang="zh-CN" sz="1400" dirty="0"/>
              <a:t>HarmonyOS Sans SC Light</a:t>
            </a:r>
          </a:p>
          <a:p>
            <a:r>
              <a:rPr lang="en-US" altLang="zh-CN" sz="1400" dirty="0" err="1"/>
              <a:t>MiSans</a:t>
            </a:r>
            <a:r>
              <a:rPr lang="en-US" altLang="zh-CN" sz="1400" dirty="0"/>
              <a:t> Demibold</a:t>
            </a:r>
            <a:endParaRPr lang="zh-CN" altLang="en-US" sz="14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88DF80-1C8D-7242-7B11-8436D8D3FDAF}"/>
              </a:ext>
            </a:extLst>
          </p:cNvPr>
          <p:cNvSpPr txBox="1"/>
          <p:nvPr/>
        </p:nvSpPr>
        <p:spPr>
          <a:xfrm>
            <a:off x="3559174" y="3116273"/>
            <a:ext cx="20653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51PPT</a:t>
            </a:r>
            <a:r>
              <a:rPr lang="zh-CN" altLang="en-US" sz="1400" dirty="0"/>
              <a:t>模板网 原创字体</a:t>
            </a:r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6827790" y="3130152"/>
            <a:ext cx="29040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pt-BR" dirty="0">
                <a:sym typeface="+mn-lt"/>
              </a:rPr>
              <a:t>阿里巴巴普惠体 </a:t>
            </a:r>
            <a:r>
              <a:rPr lang="pt-BR" altLang="zh-CN" dirty="0">
                <a:sym typeface="+mn-lt"/>
              </a:rPr>
              <a:t>2.0 55 Regular</a:t>
            </a:r>
            <a:endParaRPr lang="zh-CN" altLang="en-US" dirty="0">
              <a:sym typeface="+mn-lt"/>
            </a:endParaRPr>
          </a:p>
        </p:txBody>
      </p:sp>
      <p:grpSp>
        <p:nvGrpSpPr>
          <p:cNvPr id="27" name="组合 26" descr="D:\51PPT模板网\51pptmoban.com\图片.jpg">
            <a:extLst>
              <a:ext uri="{FF2B5EF4-FFF2-40B4-BE49-F238E27FC236}">
                <a16:creationId xmlns:a16="http://schemas.microsoft.com/office/drawing/2014/main" id="{6BA25A85-A64B-E6D2-2005-AD5AB3FBF782}"/>
              </a:ext>
            </a:extLst>
          </p:cNvPr>
          <p:cNvGrpSpPr/>
          <p:nvPr/>
        </p:nvGrpSpPr>
        <p:grpSpPr>
          <a:xfrm>
            <a:off x="3542373" y="1713911"/>
            <a:ext cx="1911838" cy="969241"/>
            <a:chOff x="3814112" y="1092308"/>
            <a:chExt cx="4227689" cy="214330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E93B3D1-7150-D581-C802-29196DE7AB82}"/>
                </a:ext>
              </a:extLst>
            </p:cNvPr>
            <p:cNvGrpSpPr/>
            <p:nvPr/>
          </p:nvGrpSpPr>
          <p:grpSpPr>
            <a:xfrm>
              <a:off x="3814112" y="1277936"/>
              <a:ext cx="2032000" cy="1780430"/>
              <a:chOff x="7930005" y="3401363"/>
              <a:chExt cx="1647021" cy="1443113"/>
            </a:xfrm>
            <a:solidFill>
              <a:srgbClr val="34474E"/>
            </a:solidFill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9E314086-9261-CF3A-CAFF-905809D4B318}"/>
                  </a:ext>
                </a:extLst>
              </p:cNvPr>
              <p:cNvSpPr/>
              <p:nvPr/>
            </p:nvSpPr>
            <p:spPr>
              <a:xfrm>
                <a:off x="7930005" y="3401363"/>
                <a:ext cx="1647021" cy="1443113"/>
              </a:xfrm>
              <a:custGeom>
                <a:avLst/>
                <a:gdLst>
                  <a:gd name="connsiteX0" fmla="*/ 1032349 w 1647021"/>
                  <a:gd name="connsiteY0" fmla="*/ 1 h 1443113"/>
                  <a:gd name="connsiteX1" fmla="*/ 1052052 w 1647021"/>
                  <a:gd name="connsiteY1" fmla="*/ 972 h 1443113"/>
                  <a:gd name="connsiteX2" fmla="*/ 1249048 w 1647021"/>
                  <a:gd name="connsiteY2" fmla="*/ 99489 h 1443113"/>
                  <a:gd name="connsiteX3" fmla="*/ 1249048 w 1647021"/>
                  <a:gd name="connsiteY3" fmla="*/ 119192 h 1443113"/>
                  <a:gd name="connsiteX4" fmla="*/ 1048112 w 1647021"/>
                  <a:gd name="connsiteY4" fmla="*/ 245294 h 1443113"/>
                  <a:gd name="connsiteX5" fmla="*/ 1016586 w 1647021"/>
                  <a:gd name="connsiteY5" fmla="*/ 288642 h 1443113"/>
                  <a:gd name="connsiteX6" fmla="*/ 989000 w 1647021"/>
                  <a:gd name="connsiteY6" fmla="*/ 312287 h 1443113"/>
                  <a:gd name="connsiteX7" fmla="*/ 1603672 w 1647021"/>
                  <a:gd name="connsiteY7" fmla="*/ 749627 h 1443113"/>
                  <a:gd name="connsiteX8" fmla="*/ 1647021 w 1647021"/>
                  <a:gd name="connsiteY8" fmla="*/ 777211 h 1443113"/>
                  <a:gd name="connsiteX9" fmla="*/ 1639138 w 1647021"/>
                  <a:gd name="connsiteY9" fmla="*/ 785094 h 1443113"/>
                  <a:gd name="connsiteX10" fmla="*/ 1647021 w 1647021"/>
                  <a:gd name="connsiteY10" fmla="*/ 796915 h 1443113"/>
                  <a:gd name="connsiteX11" fmla="*/ 1611554 w 1647021"/>
                  <a:gd name="connsiteY11" fmla="*/ 804796 h 1443113"/>
                  <a:gd name="connsiteX12" fmla="*/ 1540621 w 1647021"/>
                  <a:gd name="connsiteY12" fmla="*/ 757508 h 1443113"/>
                  <a:gd name="connsiteX13" fmla="*/ 1052052 w 1647021"/>
                  <a:gd name="connsiteY13" fmla="*/ 410765 h 1443113"/>
                  <a:gd name="connsiteX14" fmla="*/ 996883 w 1647021"/>
                  <a:gd name="connsiteY14" fmla="*/ 391062 h 1443113"/>
                  <a:gd name="connsiteX15" fmla="*/ 937771 w 1647021"/>
                  <a:gd name="connsiteY15" fmla="*/ 331951 h 1443113"/>
                  <a:gd name="connsiteX16" fmla="*/ 839254 w 1647021"/>
                  <a:gd name="connsiteY16" fmla="*/ 414706 h 1443113"/>
                  <a:gd name="connsiteX17" fmla="*/ 618612 w 1647021"/>
                  <a:gd name="connsiteY17" fmla="*/ 678694 h 1443113"/>
                  <a:gd name="connsiteX18" fmla="*/ 193057 w 1647021"/>
                  <a:gd name="connsiteY18" fmla="*/ 1364299 h 1443113"/>
                  <a:gd name="connsiteX19" fmla="*/ 149748 w 1647021"/>
                  <a:gd name="connsiteY19" fmla="*/ 1443113 h 1443113"/>
                  <a:gd name="connsiteX20" fmla="*/ 137926 w 1647021"/>
                  <a:gd name="connsiteY20" fmla="*/ 1435230 h 1443113"/>
                  <a:gd name="connsiteX21" fmla="*/ 122162 w 1647021"/>
                  <a:gd name="connsiteY21" fmla="*/ 1443113 h 1443113"/>
                  <a:gd name="connsiteX22" fmla="*/ 78815 w 1647021"/>
                  <a:gd name="connsiteY22" fmla="*/ 1384001 h 1443113"/>
                  <a:gd name="connsiteX23" fmla="*/ 0 w 1647021"/>
                  <a:gd name="connsiteY23" fmla="*/ 1317010 h 1443113"/>
                  <a:gd name="connsiteX24" fmla="*/ 307336 w 1647021"/>
                  <a:gd name="connsiteY24" fmla="*/ 820559 h 1443113"/>
                  <a:gd name="connsiteX25" fmla="*/ 638316 w 1647021"/>
                  <a:gd name="connsiteY25" fmla="*/ 461994 h 1443113"/>
                  <a:gd name="connsiteX26" fmla="*/ 874720 w 1647021"/>
                  <a:gd name="connsiteY26" fmla="*/ 316188 h 1443113"/>
                  <a:gd name="connsiteX27" fmla="*/ 898364 w 1647021"/>
                  <a:gd name="connsiteY27" fmla="*/ 304406 h 1443113"/>
                  <a:gd name="connsiteX28" fmla="*/ 933830 w 1647021"/>
                  <a:gd name="connsiteY28" fmla="*/ 261058 h 1443113"/>
                  <a:gd name="connsiteX29" fmla="*/ 1146588 w 1647021"/>
                  <a:gd name="connsiteY29" fmla="*/ 111310 h 1443113"/>
                  <a:gd name="connsiteX30" fmla="*/ 1107222 w 1647021"/>
                  <a:gd name="connsiteY30" fmla="*/ 99489 h 1443113"/>
                  <a:gd name="connsiteX31" fmla="*/ 981119 w 1647021"/>
                  <a:gd name="connsiteY31" fmla="*/ 205887 h 1443113"/>
                  <a:gd name="connsiteX32" fmla="*/ 870780 w 1647021"/>
                  <a:gd name="connsiteY32" fmla="*/ 131015 h 1443113"/>
                  <a:gd name="connsiteX33" fmla="*/ 732893 w 1647021"/>
                  <a:gd name="connsiteY33" fmla="*/ 276820 h 1443113"/>
                  <a:gd name="connsiteX34" fmla="*/ 697426 w 1647021"/>
                  <a:gd name="connsiteY34" fmla="*/ 284702 h 1443113"/>
                  <a:gd name="connsiteX35" fmla="*/ 457084 w 1647021"/>
                  <a:gd name="connsiteY35" fmla="*/ 99489 h 1443113"/>
                  <a:gd name="connsiteX36" fmla="*/ 461026 w 1647021"/>
                  <a:gd name="connsiteY36" fmla="*/ 95548 h 1443113"/>
                  <a:gd name="connsiteX37" fmla="*/ 476788 w 1647021"/>
                  <a:gd name="connsiteY37" fmla="*/ 103429 h 1443113"/>
                  <a:gd name="connsiteX38" fmla="*/ 484669 w 1647021"/>
                  <a:gd name="connsiteY38" fmla="*/ 91608 h 1443113"/>
                  <a:gd name="connsiteX39" fmla="*/ 606790 w 1647021"/>
                  <a:gd name="connsiteY39" fmla="*/ 174363 h 1443113"/>
                  <a:gd name="connsiteX40" fmla="*/ 803826 w 1647021"/>
                  <a:gd name="connsiteY40" fmla="*/ 36438 h 1443113"/>
                  <a:gd name="connsiteX41" fmla="*/ 886542 w 1647021"/>
                  <a:gd name="connsiteY41" fmla="*/ 95548 h 1443113"/>
                  <a:gd name="connsiteX42" fmla="*/ 1012645 w 1647021"/>
                  <a:gd name="connsiteY42" fmla="*/ 4912 h 1443113"/>
                  <a:gd name="connsiteX43" fmla="*/ 1032349 w 1647021"/>
                  <a:gd name="connsiteY43" fmla="*/ 1 h 1443113"/>
                  <a:gd name="connsiteX44" fmla="*/ 1075696 w 1647021"/>
                  <a:gd name="connsiteY44" fmla="*/ 198006 h 1443113"/>
                  <a:gd name="connsiteX45" fmla="*/ 1040230 w 1647021"/>
                  <a:gd name="connsiteY45" fmla="*/ 225592 h 1443113"/>
                  <a:gd name="connsiteX46" fmla="*/ 1075696 w 1647021"/>
                  <a:gd name="connsiteY46" fmla="*/ 198006 h 1443113"/>
                  <a:gd name="connsiteX47" fmla="*/ 922009 w 1647021"/>
                  <a:gd name="connsiteY47" fmla="*/ 324070 h 1443113"/>
                  <a:gd name="connsiteX48" fmla="*/ 831373 w 1647021"/>
                  <a:gd name="connsiteY48" fmla="*/ 395003 h 1443113"/>
                  <a:gd name="connsiteX49" fmla="*/ 922009 w 1647021"/>
                  <a:gd name="connsiteY49" fmla="*/ 324070 h 144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647021" h="1443113">
                    <a:moveTo>
                      <a:pt x="1032349" y="1"/>
                    </a:moveTo>
                    <a:cubicBezTo>
                      <a:pt x="1040230" y="-3"/>
                      <a:pt x="1048112" y="972"/>
                      <a:pt x="1052052" y="972"/>
                    </a:cubicBezTo>
                    <a:cubicBezTo>
                      <a:pt x="1150530" y="972"/>
                      <a:pt x="1170233" y="48260"/>
                      <a:pt x="1249048" y="99489"/>
                    </a:cubicBezTo>
                    <a:lnTo>
                      <a:pt x="1249048" y="119192"/>
                    </a:lnTo>
                    <a:cubicBezTo>
                      <a:pt x="1193878" y="150718"/>
                      <a:pt x="1087519" y="190125"/>
                      <a:pt x="1048112" y="245294"/>
                    </a:cubicBezTo>
                    <a:cubicBezTo>
                      <a:pt x="1036290" y="257118"/>
                      <a:pt x="1028408" y="276820"/>
                      <a:pt x="1016586" y="288642"/>
                    </a:cubicBezTo>
                    <a:cubicBezTo>
                      <a:pt x="1012645" y="296525"/>
                      <a:pt x="1000824" y="304406"/>
                      <a:pt x="989000" y="312287"/>
                    </a:cubicBezTo>
                    <a:cubicBezTo>
                      <a:pt x="1185996" y="414706"/>
                      <a:pt x="1406675" y="588097"/>
                      <a:pt x="1603672" y="749627"/>
                    </a:cubicBezTo>
                    <a:cubicBezTo>
                      <a:pt x="1611554" y="757508"/>
                      <a:pt x="1631257" y="769330"/>
                      <a:pt x="1647021" y="777211"/>
                    </a:cubicBezTo>
                    <a:cubicBezTo>
                      <a:pt x="1647021" y="781151"/>
                      <a:pt x="1639138" y="773270"/>
                      <a:pt x="1639138" y="785094"/>
                    </a:cubicBezTo>
                    <a:cubicBezTo>
                      <a:pt x="1639138" y="792975"/>
                      <a:pt x="1643079" y="792975"/>
                      <a:pt x="1647021" y="796915"/>
                    </a:cubicBezTo>
                    <a:cubicBezTo>
                      <a:pt x="1635198" y="800856"/>
                      <a:pt x="1623376" y="804796"/>
                      <a:pt x="1611554" y="804796"/>
                    </a:cubicBezTo>
                    <a:cubicBezTo>
                      <a:pt x="1591850" y="804796"/>
                      <a:pt x="1548502" y="765389"/>
                      <a:pt x="1540621" y="757508"/>
                    </a:cubicBezTo>
                    <a:cubicBezTo>
                      <a:pt x="1383032" y="611742"/>
                      <a:pt x="1205700" y="489580"/>
                      <a:pt x="1052052" y="410765"/>
                    </a:cubicBezTo>
                    <a:cubicBezTo>
                      <a:pt x="1032348" y="402884"/>
                      <a:pt x="1012645" y="398943"/>
                      <a:pt x="996883" y="391062"/>
                    </a:cubicBezTo>
                    <a:cubicBezTo>
                      <a:pt x="985060" y="387120"/>
                      <a:pt x="957476" y="331951"/>
                      <a:pt x="937771" y="331951"/>
                    </a:cubicBezTo>
                    <a:cubicBezTo>
                      <a:pt x="925950" y="331951"/>
                      <a:pt x="847135" y="402884"/>
                      <a:pt x="839254" y="414706"/>
                    </a:cubicBezTo>
                    <a:cubicBezTo>
                      <a:pt x="756538" y="501401"/>
                      <a:pt x="681664" y="580216"/>
                      <a:pt x="618612" y="678694"/>
                    </a:cubicBezTo>
                    <a:cubicBezTo>
                      <a:pt x="468907" y="903314"/>
                      <a:pt x="307336" y="1135777"/>
                      <a:pt x="193057" y="1364299"/>
                    </a:cubicBezTo>
                    <a:cubicBezTo>
                      <a:pt x="181274" y="1391882"/>
                      <a:pt x="161570" y="1443113"/>
                      <a:pt x="149748" y="1443113"/>
                    </a:cubicBezTo>
                    <a:cubicBezTo>
                      <a:pt x="141867" y="1443113"/>
                      <a:pt x="149748" y="1435230"/>
                      <a:pt x="137926" y="1435230"/>
                    </a:cubicBezTo>
                    <a:cubicBezTo>
                      <a:pt x="130044" y="1435230"/>
                      <a:pt x="126103" y="1443113"/>
                      <a:pt x="122162" y="1443113"/>
                    </a:cubicBezTo>
                    <a:cubicBezTo>
                      <a:pt x="110341" y="1423409"/>
                      <a:pt x="94579" y="1399765"/>
                      <a:pt x="78815" y="1384001"/>
                    </a:cubicBezTo>
                    <a:cubicBezTo>
                      <a:pt x="59112" y="1368239"/>
                      <a:pt x="0" y="1332772"/>
                      <a:pt x="0" y="1317010"/>
                    </a:cubicBezTo>
                    <a:cubicBezTo>
                      <a:pt x="0" y="1242176"/>
                      <a:pt x="291574" y="836323"/>
                      <a:pt x="307336" y="820559"/>
                    </a:cubicBezTo>
                    <a:cubicBezTo>
                      <a:pt x="397974" y="698398"/>
                      <a:pt x="488610" y="544749"/>
                      <a:pt x="638316" y="461994"/>
                    </a:cubicBezTo>
                    <a:cubicBezTo>
                      <a:pt x="705308" y="422587"/>
                      <a:pt x="803826" y="383180"/>
                      <a:pt x="874720" y="316188"/>
                    </a:cubicBezTo>
                    <a:cubicBezTo>
                      <a:pt x="878661" y="308347"/>
                      <a:pt x="890483" y="312287"/>
                      <a:pt x="898364" y="304406"/>
                    </a:cubicBezTo>
                    <a:cubicBezTo>
                      <a:pt x="910188" y="288642"/>
                      <a:pt x="918068" y="276820"/>
                      <a:pt x="933830" y="261058"/>
                    </a:cubicBezTo>
                    <a:cubicBezTo>
                      <a:pt x="992942" y="198006"/>
                      <a:pt x="1087519" y="174363"/>
                      <a:pt x="1146588" y="111310"/>
                    </a:cubicBezTo>
                    <a:cubicBezTo>
                      <a:pt x="1134808" y="107370"/>
                      <a:pt x="1115103" y="99489"/>
                      <a:pt x="1107222" y="99489"/>
                    </a:cubicBezTo>
                    <a:cubicBezTo>
                      <a:pt x="1032348" y="99489"/>
                      <a:pt x="1020526" y="205887"/>
                      <a:pt x="981119" y="205887"/>
                    </a:cubicBezTo>
                    <a:cubicBezTo>
                      <a:pt x="929890" y="205887"/>
                      <a:pt x="898364" y="131015"/>
                      <a:pt x="870780" y="131015"/>
                    </a:cubicBezTo>
                    <a:cubicBezTo>
                      <a:pt x="823492" y="131015"/>
                      <a:pt x="760479" y="261058"/>
                      <a:pt x="732893" y="276820"/>
                    </a:cubicBezTo>
                    <a:cubicBezTo>
                      <a:pt x="721072" y="284702"/>
                      <a:pt x="709250" y="284702"/>
                      <a:pt x="697426" y="284702"/>
                    </a:cubicBezTo>
                    <a:cubicBezTo>
                      <a:pt x="638316" y="284702"/>
                      <a:pt x="468907" y="111310"/>
                      <a:pt x="457084" y="99489"/>
                    </a:cubicBezTo>
                    <a:lnTo>
                      <a:pt x="461026" y="95548"/>
                    </a:lnTo>
                    <a:cubicBezTo>
                      <a:pt x="464966" y="99489"/>
                      <a:pt x="464966" y="103429"/>
                      <a:pt x="476788" y="103429"/>
                    </a:cubicBezTo>
                    <a:cubicBezTo>
                      <a:pt x="484669" y="103429"/>
                      <a:pt x="476788" y="91608"/>
                      <a:pt x="484669" y="91608"/>
                    </a:cubicBezTo>
                    <a:cubicBezTo>
                      <a:pt x="496491" y="91608"/>
                      <a:pt x="598910" y="174363"/>
                      <a:pt x="606790" y="174363"/>
                    </a:cubicBezTo>
                    <a:cubicBezTo>
                      <a:pt x="626495" y="174363"/>
                      <a:pt x="736834" y="36438"/>
                      <a:pt x="803826" y="36438"/>
                    </a:cubicBezTo>
                    <a:cubicBezTo>
                      <a:pt x="831373" y="36438"/>
                      <a:pt x="874720" y="95548"/>
                      <a:pt x="886542" y="95548"/>
                    </a:cubicBezTo>
                    <a:cubicBezTo>
                      <a:pt x="894424" y="95548"/>
                      <a:pt x="969298" y="24615"/>
                      <a:pt x="1012645" y="4912"/>
                    </a:cubicBezTo>
                    <a:cubicBezTo>
                      <a:pt x="1016586" y="991"/>
                      <a:pt x="1024467" y="6"/>
                      <a:pt x="1032349" y="1"/>
                    </a:cubicBezTo>
                    <a:close/>
                    <a:moveTo>
                      <a:pt x="1075696" y="198006"/>
                    </a:moveTo>
                    <a:cubicBezTo>
                      <a:pt x="1063874" y="205887"/>
                      <a:pt x="1052052" y="213770"/>
                      <a:pt x="1040230" y="225592"/>
                    </a:cubicBezTo>
                    <a:cubicBezTo>
                      <a:pt x="1052052" y="217710"/>
                      <a:pt x="1067814" y="205887"/>
                      <a:pt x="1075696" y="198006"/>
                    </a:cubicBezTo>
                    <a:close/>
                    <a:moveTo>
                      <a:pt x="922009" y="324070"/>
                    </a:moveTo>
                    <a:cubicBezTo>
                      <a:pt x="890483" y="328010"/>
                      <a:pt x="855016" y="371358"/>
                      <a:pt x="831373" y="395003"/>
                    </a:cubicBezTo>
                    <a:cubicBezTo>
                      <a:pt x="862899" y="371358"/>
                      <a:pt x="894424" y="343772"/>
                      <a:pt x="922009" y="324070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BE24B6B0-104A-5B29-F608-EA55928778EE}"/>
                  </a:ext>
                </a:extLst>
              </p:cNvPr>
              <p:cNvSpPr/>
              <p:nvPr/>
            </p:nvSpPr>
            <p:spPr>
              <a:xfrm>
                <a:off x="8655017" y="3902764"/>
                <a:ext cx="413695" cy="149707"/>
              </a:xfrm>
              <a:custGeom>
                <a:avLst/>
                <a:gdLst>
                  <a:gd name="connsiteX0" fmla="*/ 224582 w 413695"/>
                  <a:gd name="connsiteY0" fmla="*/ 0 h 149707"/>
                  <a:gd name="connsiteX1" fmla="*/ 303396 w 413695"/>
                  <a:gd name="connsiteY1" fmla="*/ 11822 h 149707"/>
                  <a:gd name="connsiteX2" fmla="*/ 366448 w 413695"/>
                  <a:gd name="connsiteY2" fmla="*/ 59110 h 149707"/>
                  <a:gd name="connsiteX3" fmla="*/ 405855 w 413695"/>
                  <a:gd name="connsiteY3" fmla="*/ 82755 h 149707"/>
                  <a:gd name="connsiteX4" fmla="*/ 413695 w 413695"/>
                  <a:gd name="connsiteY4" fmla="*/ 106400 h 149707"/>
                  <a:gd name="connsiteX5" fmla="*/ 354626 w 413695"/>
                  <a:gd name="connsiteY5" fmla="*/ 145767 h 149707"/>
                  <a:gd name="connsiteX6" fmla="*/ 342802 w 413695"/>
                  <a:gd name="connsiteY6" fmla="*/ 145767 h 149707"/>
                  <a:gd name="connsiteX7" fmla="*/ 350684 w 413695"/>
                  <a:gd name="connsiteY7" fmla="*/ 126103 h 149707"/>
                  <a:gd name="connsiteX8" fmla="*/ 342802 w 413695"/>
                  <a:gd name="connsiteY8" fmla="*/ 118222 h 149707"/>
                  <a:gd name="connsiteX9" fmla="*/ 303396 w 413695"/>
                  <a:gd name="connsiteY9" fmla="*/ 141826 h 149707"/>
                  <a:gd name="connsiteX10" fmla="*/ 315218 w 413695"/>
                  <a:gd name="connsiteY10" fmla="*/ 122162 h 149707"/>
                  <a:gd name="connsiteX11" fmla="*/ 315218 w 413695"/>
                  <a:gd name="connsiteY11" fmla="*/ 106400 h 149707"/>
                  <a:gd name="connsiteX12" fmla="*/ 303396 w 413695"/>
                  <a:gd name="connsiteY12" fmla="*/ 102458 h 149707"/>
                  <a:gd name="connsiteX13" fmla="*/ 82755 w 413695"/>
                  <a:gd name="connsiteY13" fmla="*/ 149707 h 149707"/>
                  <a:gd name="connsiteX14" fmla="*/ 0 w 413695"/>
                  <a:gd name="connsiteY14" fmla="*/ 55170 h 149707"/>
                  <a:gd name="connsiteX15" fmla="*/ 224582 w 413695"/>
                  <a:gd name="connsiteY15" fmla="*/ 0 h 149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3695" h="149707">
                    <a:moveTo>
                      <a:pt x="224582" y="0"/>
                    </a:moveTo>
                    <a:cubicBezTo>
                      <a:pt x="236404" y="0"/>
                      <a:pt x="279752" y="0"/>
                      <a:pt x="303396" y="11822"/>
                    </a:cubicBezTo>
                    <a:cubicBezTo>
                      <a:pt x="323100" y="19705"/>
                      <a:pt x="342802" y="47289"/>
                      <a:pt x="366448" y="59110"/>
                    </a:cubicBezTo>
                    <a:cubicBezTo>
                      <a:pt x="374328" y="66993"/>
                      <a:pt x="394032" y="74874"/>
                      <a:pt x="405855" y="82755"/>
                    </a:cubicBezTo>
                    <a:cubicBezTo>
                      <a:pt x="409796" y="90636"/>
                      <a:pt x="413695" y="94577"/>
                      <a:pt x="413695" y="106400"/>
                    </a:cubicBezTo>
                    <a:cubicBezTo>
                      <a:pt x="413695" y="114281"/>
                      <a:pt x="374328" y="137885"/>
                      <a:pt x="354626" y="145767"/>
                    </a:cubicBezTo>
                    <a:lnTo>
                      <a:pt x="342802" y="145767"/>
                    </a:lnTo>
                    <a:cubicBezTo>
                      <a:pt x="342802" y="141826"/>
                      <a:pt x="346743" y="133945"/>
                      <a:pt x="350684" y="126103"/>
                    </a:cubicBezTo>
                    <a:lnTo>
                      <a:pt x="342802" y="118222"/>
                    </a:lnTo>
                    <a:cubicBezTo>
                      <a:pt x="330981" y="130004"/>
                      <a:pt x="315218" y="137885"/>
                      <a:pt x="303396" y="141826"/>
                    </a:cubicBezTo>
                    <a:cubicBezTo>
                      <a:pt x="307336" y="137885"/>
                      <a:pt x="315218" y="130004"/>
                      <a:pt x="315218" y="122162"/>
                    </a:cubicBezTo>
                    <a:lnTo>
                      <a:pt x="315218" y="106400"/>
                    </a:lnTo>
                    <a:cubicBezTo>
                      <a:pt x="311278" y="102458"/>
                      <a:pt x="315218" y="102458"/>
                      <a:pt x="303396" y="102458"/>
                    </a:cubicBezTo>
                    <a:cubicBezTo>
                      <a:pt x="232464" y="102458"/>
                      <a:pt x="118182" y="145767"/>
                      <a:pt x="82755" y="149707"/>
                    </a:cubicBezTo>
                    <a:cubicBezTo>
                      <a:pt x="66991" y="122162"/>
                      <a:pt x="15762" y="78815"/>
                      <a:pt x="0" y="55170"/>
                    </a:cubicBezTo>
                    <a:cubicBezTo>
                      <a:pt x="66991" y="11822"/>
                      <a:pt x="157590" y="0"/>
                      <a:pt x="224582" y="0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F305E011-2647-1BCB-6BEB-9F2F7BBF7731}"/>
                  </a:ext>
                </a:extLst>
              </p:cNvPr>
              <p:cNvSpPr/>
              <p:nvPr/>
            </p:nvSpPr>
            <p:spPr>
              <a:xfrm>
                <a:off x="8638377" y="4143109"/>
                <a:ext cx="658896" cy="397972"/>
              </a:xfrm>
              <a:custGeom>
                <a:avLst/>
                <a:gdLst>
                  <a:gd name="connsiteX0" fmla="*/ 398849 w 658896"/>
                  <a:gd name="connsiteY0" fmla="*/ 0 h 397972"/>
                  <a:gd name="connsiteX1" fmla="*/ 465801 w 658896"/>
                  <a:gd name="connsiteY1" fmla="*/ 7881 h 397972"/>
                  <a:gd name="connsiteX2" fmla="*/ 540675 w 658896"/>
                  <a:gd name="connsiteY2" fmla="*/ 59110 h 397972"/>
                  <a:gd name="connsiteX3" fmla="*/ 619489 w 658896"/>
                  <a:gd name="connsiteY3" fmla="*/ 141865 h 397972"/>
                  <a:gd name="connsiteX4" fmla="*/ 532793 w 658896"/>
                  <a:gd name="connsiteY4" fmla="*/ 240343 h 397972"/>
                  <a:gd name="connsiteX5" fmla="*/ 556437 w 658896"/>
                  <a:gd name="connsiteY5" fmla="*/ 252165 h 397972"/>
                  <a:gd name="connsiteX6" fmla="*/ 587963 w 658896"/>
                  <a:gd name="connsiteY6" fmla="*/ 283691 h 397972"/>
                  <a:gd name="connsiteX7" fmla="*/ 654954 w 658896"/>
                  <a:gd name="connsiteY7" fmla="*/ 315217 h 397972"/>
                  <a:gd name="connsiteX8" fmla="*/ 658896 w 658896"/>
                  <a:gd name="connsiteY8" fmla="*/ 323098 h 397972"/>
                  <a:gd name="connsiteX9" fmla="*/ 643133 w 658896"/>
                  <a:gd name="connsiteY9" fmla="*/ 330979 h 397972"/>
                  <a:gd name="connsiteX10" fmla="*/ 654954 w 658896"/>
                  <a:gd name="connsiteY10" fmla="*/ 350683 h 397972"/>
                  <a:gd name="connsiteX11" fmla="*/ 576141 w 658896"/>
                  <a:gd name="connsiteY11" fmla="*/ 350683 h 397972"/>
                  <a:gd name="connsiteX12" fmla="*/ 531315 w 658896"/>
                  <a:gd name="connsiteY12" fmla="*/ 366938 h 397972"/>
                  <a:gd name="connsiteX13" fmla="*/ 499027 w 658896"/>
                  <a:gd name="connsiteY13" fmla="*/ 381752 h 397972"/>
                  <a:gd name="connsiteX14" fmla="*/ 501267 w 658896"/>
                  <a:gd name="connsiteY14" fmla="*/ 378267 h 397972"/>
                  <a:gd name="connsiteX15" fmla="*/ 493386 w 658896"/>
                  <a:gd name="connsiteY15" fmla="*/ 374327 h 397972"/>
                  <a:gd name="connsiteX16" fmla="*/ 517029 w 658896"/>
                  <a:gd name="connsiteY16" fmla="*/ 358565 h 397972"/>
                  <a:gd name="connsiteX17" fmla="*/ 509149 w 658896"/>
                  <a:gd name="connsiteY17" fmla="*/ 354624 h 397972"/>
                  <a:gd name="connsiteX18" fmla="*/ 477623 w 658896"/>
                  <a:gd name="connsiteY18" fmla="*/ 374327 h 397972"/>
                  <a:gd name="connsiteX19" fmla="*/ 478116 w 658896"/>
                  <a:gd name="connsiteY19" fmla="*/ 375312 h 397972"/>
                  <a:gd name="connsiteX20" fmla="*/ 473681 w 658896"/>
                  <a:gd name="connsiteY20" fmla="*/ 374327 h 397972"/>
                  <a:gd name="connsiteX21" fmla="*/ 438215 w 658896"/>
                  <a:gd name="connsiteY21" fmla="*/ 386148 h 397972"/>
                  <a:gd name="connsiteX22" fmla="*/ 473681 w 658896"/>
                  <a:gd name="connsiteY22" fmla="*/ 354624 h 397972"/>
                  <a:gd name="connsiteX23" fmla="*/ 461860 w 658896"/>
                  <a:gd name="connsiteY23" fmla="*/ 350683 h 397972"/>
                  <a:gd name="connsiteX24" fmla="*/ 284569 w 658896"/>
                  <a:gd name="connsiteY24" fmla="*/ 397972 h 397972"/>
                  <a:gd name="connsiteX25" fmla="*/ 229398 w 658896"/>
                  <a:gd name="connsiteY25" fmla="*/ 390089 h 397972"/>
                  <a:gd name="connsiteX26" fmla="*/ 217577 w 658896"/>
                  <a:gd name="connsiteY26" fmla="*/ 378267 h 397972"/>
                  <a:gd name="connsiteX27" fmla="*/ 170288 w 658896"/>
                  <a:gd name="connsiteY27" fmla="*/ 370386 h 397972"/>
                  <a:gd name="connsiteX28" fmla="*/ 126941 w 658896"/>
                  <a:gd name="connsiteY28" fmla="*/ 327038 h 397972"/>
                  <a:gd name="connsiteX29" fmla="*/ 36342 w 658896"/>
                  <a:gd name="connsiteY29" fmla="*/ 248224 h 397972"/>
                  <a:gd name="connsiteX30" fmla="*/ 877 w 658896"/>
                  <a:gd name="connsiteY30" fmla="*/ 82753 h 397972"/>
                  <a:gd name="connsiteX31" fmla="*/ 24520 w 658896"/>
                  <a:gd name="connsiteY31" fmla="*/ 31524 h 397972"/>
                  <a:gd name="connsiteX32" fmla="*/ 63927 w 658896"/>
                  <a:gd name="connsiteY32" fmla="*/ 39405 h 397972"/>
                  <a:gd name="connsiteX33" fmla="*/ 126941 w 658896"/>
                  <a:gd name="connsiteY33" fmla="*/ 19703 h 397972"/>
                  <a:gd name="connsiteX34" fmla="*/ 107275 w 658896"/>
                  <a:gd name="connsiteY34" fmla="*/ 39405 h 397972"/>
                  <a:gd name="connsiteX35" fmla="*/ 123000 w 658896"/>
                  <a:gd name="connsiteY35" fmla="*/ 43348 h 397972"/>
                  <a:gd name="connsiteX36" fmla="*/ 111216 w 658896"/>
                  <a:gd name="connsiteY36" fmla="*/ 86695 h 397972"/>
                  <a:gd name="connsiteX37" fmla="*/ 130881 w 658896"/>
                  <a:gd name="connsiteY37" fmla="*/ 177332 h 397972"/>
                  <a:gd name="connsiteX38" fmla="*/ 162407 w 658896"/>
                  <a:gd name="connsiteY38" fmla="*/ 295512 h 397972"/>
                  <a:gd name="connsiteX39" fmla="*/ 465801 w 658896"/>
                  <a:gd name="connsiteY39" fmla="*/ 102458 h 397972"/>
                  <a:gd name="connsiteX40" fmla="*/ 453979 w 658896"/>
                  <a:gd name="connsiteY40" fmla="*/ 98517 h 397972"/>
                  <a:gd name="connsiteX41" fmla="*/ 209695 w 658896"/>
                  <a:gd name="connsiteY41" fmla="*/ 177332 h 397972"/>
                  <a:gd name="connsiteX42" fmla="*/ 189991 w 658896"/>
                  <a:gd name="connsiteY42" fmla="*/ 165508 h 397972"/>
                  <a:gd name="connsiteX43" fmla="*/ 134821 w 658896"/>
                  <a:gd name="connsiteY43" fmla="*/ 102458 h 397972"/>
                  <a:gd name="connsiteX44" fmla="*/ 130881 w 658896"/>
                  <a:gd name="connsiteY44" fmla="*/ 86695 h 397972"/>
                  <a:gd name="connsiteX45" fmla="*/ 339739 w 658896"/>
                  <a:gd name="connsiteY45" fmla="*/ 3940 h 397972"/>
                  <a:gd name="connsiteX46" fmla="*/ 398849 w 658896"/>
                  <a:gd name="connsiteY46" fmla="*/ 0 h 397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58896" h="397972">
                    <a:moveTo>
                      <a:pt x="398849" y="0"/>
                    </a:moveTo>
                    <a:cubicBezTo>
                      <a:pt x="406730" y="0"/>
                      <a:pt x="442157" y="0"/>
                      <a:pt x="465801" y="7881"/>
                    </a:cubicBezTo>
                    <a:cubicBezTo>
                      <a:pt x="489445" y="15762"/>
                      <a:pt x="513089" y="43348"/>
                      <a:pt x="540675" y="59110"/>
                    </a:cubicBezTo>
                    <a:cubicBezTo>
                      <a:pt x="587963" y="90636"/>
                      <a:pt x="619489" y="98517"/>
                      <a:pt x="619489" y="141865"/>
                    </a:cubicBezTo>
                    <a:cubicBezTo>
                      <a:pt x="619489" y="189153"/>
                      <a:pt x="580082" y="200975"/>
                      <a:pt x="532793" y="240343"/>
                    </a:cubicBezTo>
                    <a:cubicBezTo>
                      <a:pt x="536734" y="248224"/>
                      <a:pt x="548555" y="248224"/>
                      <a:pt x="556437" y="252165"/>
                    </a:cubicBezTo>
                    <a:cubicBezTo>
                      <a:pt x="568259" y="260046"/>
                      <a:pt x="572201" y="279750"/>
                      <a:pt x="587963" y="283691"/>
                    </a:cubicBezTo>
                    <a:cubicBezTo>
                      <a:pt x="603725" y="291572"/>
                      <a:pt x="631311" y="303393"/>
                      <a:pt x="654954" y="315217"/>
                    </a:cubicBezTo>
                    <a:cubicBezTo>
                      <a:pt x="654954" y="315217"/>
                      <a:pt x="654954" y="319157"/>
                      <a:pt x="658896" y="323098"/>
                    </a:cubicBezTo>
                    <a:cubicBezTo>
                      <a:pt x="654954" y="327038"/>
                      <a:pt x="647073" y="327038"/>
                      <a:pt x="643133" y="330979"/>
                    </a:cubicBezTo>
                    <a:cubicBezTo>
                      <a:pt x="647073" y="334920"/>
                      <a:pt x="654954" y="342801"/>
                      <a:pt x="654954" y="350683"/>
                    </a:cubicBezTo>
                    <a:cubicBezTo>
                      <a:pt x="631311" y="354624"/>
                      <a:pt x="599785" y="342801"/>
                      <a:pt x="576141" y="350683"/>
                    </a:cubicBezTo>
                    <a:cubicBezTo>
                      <a:pt x="560378" y="352654"/>
                      <a:pt x="545600" y="359550"/>
                      <a:pt x="531315" y="366938"/>
                    </a:cubicBezTo>
                    <a:lnTo>
                      <a:pt x="499027" y="381752"/>
                    </a:lnTo>
                    <a:lnTo>
                      <a:pt x="501267" y="378267"/>
                    </a:lnTo>
                    <a:cubicBezTo>
                      <a:pt x="501267" y="366446"/>
                      <a:pt x="497327" y="374327"/>
                      <a:pt x="493386" y="374327"/>
                    </a:cubicBezTo>
                    <a:cubicBezTo>
                      <a:pt x="501267" y="370386"/>
                      <a:pt x="509149" y="366446"/>
                      <a:pt x="517029" y="358565"/>
                    </a:cubicBezTo>
                    <a:cubicBezTo>
                      <a:pt x="517029" y="358565"/>
                      <a:pt x="517029" y="354624"/>
                      <a:pt x="509149" y="354624"/>
                    </a:cubicBezTo>
                    <a:cubicBezTo>
                      <a:pt x="497327" y="354624"/>
                      <a:pt x="477623" y="362505"/>
                      <a:pt x="477623" y="374327"/>
                    </a:cubicBezTo>
                    <a:lnTo>
                      <a:pt x="478116" y="375312"/>
                    </a:lnTo>
                    <a:lnTo>
                      <a:pt x="473681" y="374327"/>
                    </a:lnTo>
                    <a:cubicBezTo>
                      <a:pt x="465801" y="374327"/>
                      <a:pt x="450039" y="386148"/>
                      <a:pt x="438215" y="386148"/>
                    </a:cubicBezTo>
                    <a:cubicBezTo>
                      <a:pt x="450039" y="378267"/>
                      <a:pt x="465801" y="366446"/>
                      <a:pt x="473681" y="354624"/>
                    </a:cubicBezTo>
                    <a:cubicBezTo>
                      <a:pt x="469741" y="350683"/>
                      <a:pt x="469741" y="350683"/>
                      <a:pt x="461860" y="350683"/>
                    </a:cubicBezTo>
                    <a:cubicBezTo>
                      <a:pt x="418553" y="350683"/>
                      <a:pt x="343679" y="397972"/>
                      <a:pt x="284569" y="397972"/>
                    </a:cubicBezTo>
                    <a:cubicBezTo>
                      <a:pt x="272746" y="397972"/>
                      <a:pt x="249103" y="394031"/>
                      <a:pt x="229398" y="390089"/>
                    </a:cubicBezTo>
                    <a:cubicBezTo>
                      <a:pt x="225457" y="390089"/>
                      <a:pt x="221517" y="382208"/>
                      <a:pt x="217577" y="378267"/>
                    </a:cubicBezTo>
                    <a:cubicBezTo>
                      <a:pt x="201815" y="378267"/>
                      <a:pt x="182110" y="378267"/>
                      <a:pt x="170288" y="370386"/>
                    </a:cubicBezTo>
                    <a:cubicBezTo>
                      <a:pt x="150584" y="362505"/>
                      <a:pt x="142703" y="334920"/>
                      <a:pt x="126941" y="327038"/>
                    </a:cubicBezTo>
                    <a:cubicBezTo>
                      <a:pt x="99394" y="307336"/>
                      <a:pt x="52106" y="279750"/>
                      <a:pt x="36342" y="248224"/>
                    </a:cubicBezTo>
                    <a:cubicBezTo>
                      <a:pt x="8758" y="193094"/>
                      <a:pt x="877" y="133984"/>
                      <a:pt x="877" y="82753"/>
                    </a:cubicBezTo>
                    <a:cubicBezTo>
                      <a:pt x="877" y="63050"/>
                      <a:pt x="-7006" y="31524"/>
                      <a:pt x="24520" y="31524"/>
                    </a:cubicBezTo>
                    <a:cubicBezTo>
                      <a:pt x="32401" y="31524"/>
                      <a:pt x="52106" y="39405"/>
                      <a:pt x="63927" y="39405"/>
                    </a:cubicBezTo>
                    <a:cubicBezTo>
                      <a:pt x="71809" y="39405"/>
                      <a:pt x="99394" y="31524"/>
                      <a:pt x="126941" y="19703"/>
                    </a:cubicBezTo>
                    <a:cubicBezTo>
                      <a:pt x="119059" y="27584"/>
                      <a:pt x="111216" y="31524"/>
                      <a:pt x="107275" y="39405"/>
                    </a:cubicBezTo>
                    <a:cubicBezTo>
                      <a:pt x="111216" y="43348"/>
                      <a:pt x="123000" y="35465"/>
                      <a:pt x="123000" y="43348"/>
                    </a:cubicBezTo>
                    <a:cubicBezTo>
                      <a:pt x="123000" y="55169"/>
                      <a:pt x="111216" y="78813"/>
                      <a:pt x="111216" y="86695"/>
                    </a:cubicBezTo>
                    <a:cubicBezTo>
                      <a:pt x="111216" y="98517"/>
                      <a:pt x="126941" y="149746"/>
                      <a:pt x="130881" y="177332"/>
                    </a:cubicBezTo>
                    <a:cubicBezTo>
                      <a:pt x="138762" y="212757"/>
                      <a:pt x="138762" y="256105"/>
                      <a:pt x="162407" y="295512"/>
                    </a:cubicBezTo>
                    <a:cubicBezTo>
                      <a:pt x="264865" y="295512"/>
                      <a:pt x="394908" y="212757"/>
                      <a:pt x="465801" y="102458"/>
                    </a:cubicBezTo>
                    <a:cubicBezTo>
                      <a:pt x="461860" y="98517"/>
                      <a:pt x="465801" y="98517"/>
                      <a:pt x="453979" y="98517"/>
                    </a:cubicBezTo>
                    <a:cubicBezTo>
                      <a:pt x="446098" y="98517"/>
                      <a:pt x="221517" y="177332"/>
                      <a:pt x="209695" y="177332"/>
                    </a:cubicBezTo>
                    <a:cubicBezTo>
                      <a:pt x="201815" y="177332"/>
                      <a:pt x="193931" y="169449"/>
                      <a:pt x="189991" y="165508"/>
                    </a:cubicBezTo>
                    <a:cubicBezTo>
                      <a:pt x="170288" y="133984"/>
                      <a:pt x="146643" y="122160"/>
                      <a:pt x="134821" y="102458"/>
                    </a:cubicBezTo>
                    <a:cubicBezTo>
                      <a:pt x="130881" y="98517"/>
                      <a:pt x="130881" y="98517"/>
                      <a:pt x="130881" y="86695"/>
                    </a:cubicBezTo>
                    <a:cubicBezTo>
                      <a:pt x="130881" y="59110"/>
                      <a:pt x="296391" y="11822"/>
                      <a:pt x="339739" y="3940"/>
                    </a:cubicBezTo>
                    <a:cubicBezTo>
                      <a:pt x="355501" y="0"/>
                      <a:pt x="387027" y="0"/>
                      <a:pt x="398849" y="0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408BAFD4-60AC-5C0D-EB04-30BF0803C338}"/>
                </a:ext>
              </a:extLst>
            </p:cNvPr>
            <p:cNvGrpSpPr/>
            <p:nvPr/>
          </p:nvGrpSpPr>
          <p:grpSpPr>
            <a:xfrm>
              <a:off x="6049002" y="1092308"/>
              <a:ext cx="1992799" cy="2143304"/>
              <a:chOff x="3934639" y="1353442"/>
              <a:chExt cx="1721854" cy="1851896"/>
            </a:xfrm>
            <a:solidFill>
              <a:srgbClr val="34474E"/>
            </a:solidFill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80C8FEB7-36DC-8E4B-82B5-9E20F7F38D57}"/>
                  </a:ext>
                </a:extLst>
              </p:cNvPr>
              <p:cNvSpPr/>
              <p:nvPr/>
            </p:nvSpPr>
            <p:spPr>
              <a:xfrm>
                <a:off x="5081229" y="1353442"/>
                <a:ext cx="263988" cy="263988"/>
              </a:xfrm>
              <a:custGeom>
                <a:avLst/>
                <a:gdLst>
                  <a:gd name="connsiteX0" fmla="*/ 90636 w 263988"/>
                  <a:gd name="connsiteY0" fmla="*/ 0 h 263988"/>
                  <a:gd name="connsiteX1" fmla="*/ 177332 w 263988"/>
                  <a:gd name="connsiteY1" fmla="*/ 70933 h 263988"/>
                  <a:gd name="connsiteX2" fmla="*/ 220640 w 263988"/>
                  <a:gd name="connsiteY2" fmla="*/ 98517 h 263988"/>
                  <a:gd name="connsiteX3" fmla="*/ 263988 w 263988"/>
                  <a:gd name="connsiteY3" fmla="*/ 181233 h 263988"/>
                  <a:gd name="connsiteX4" fmla="*/ 232462 w 263988"/>
                  <a:gd name="connsiteY4" fmla="*/ 228521 h 263988"/>
                  <a:gd name="connsiteX5" fmla="*/ 193094 w 263988"/>
                  <a:gd name="connsiteY5" fmla="*/ 228521 h 263988"/>
                  <a:gd name="connsiteX6" fmla="*/ 177332 w 263988"/>
                  <a:gd name="connsiteY6" fmla="*/ 196997 h 263988"/>
                  <a:gd name="connsiteX7" fmla="*/ 165508 w 263988"/>
                  <a:gd name="connsiteY7" fmla="*/ 208818 h 263988"/>
                  <a:gd name="connsiteX8" fmla="*/ 145805 w 263988"/>
                  <a:gd name="connsiteY8" fmla="*/ 153688 h 263988"/>
                  <a:gd name="connsiteX9" fmla="*/ 47288 w 263988"/>
                  <a:gd name="connsiteY9" fmla="*/ 256107 h 263988"/>
                  <a:gd name="connsiteX10" fmla="*/ 39407 w 263988"/>
                  <a:gd name="connsiteY10" fmla="*/ 248226 h 263988"/>
                  <a:gd name="connsiteX11" fmla="*/ 27584 w 263988"/>
                  <a:gd name="connsiteY11" fmla="*/ 263988 h 263988"/>
                  <a:gd name="connsiteX12" fmla="*/ 15762 w 263988"/>
                  <a:gd name="connsiteY12" fmla="*/ 177292 h 263988"/>
                  <a:gd name="connsiteX13" fmla="*/ 0 w 263988"/>
                  <a:gd name="connsiteY13" fmla="*/ 98517 h 263988"/>
                  <a:gd name="connsiteX14" fmla="*/ 90636 w 263988"/>
                  <a:gd name="connsiteY14" fmla="*/ 0 h 263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63988" h="263988">
                    <a:moveTo>
                      <a:pt x="90636" y="0"/>
                    </a:moveTo>
                    <a:cubicBezTo>
                      <a:pt x="126103" y="0"/>
                      <a:pt x="137924" y="39407"/>
                      <a:pt x="177332" y="70933"/>
                    </a:cubicBezTo>
                    <a:cubicBezTo>
                      <a:pt x="185213" y="82755"/>
                      <a:pt x="204876" y="90636"/>
                      <a:pt x="220640" y="98517"/>
                    </a:cubicBezTo>
                    <a:cubicBezTo>
                      <a:pt x="236402" y="106400"/>
                      <a:pt x="263988" y="169411"/>
                      <a:pt x="263988" y="181233"/>
                    </a:cubicBezTo>
                    <a:cubicBezTo>
                      <a:pt x="263988" y="200937"/>
                      <a:pt x="260047" y="228521"/>
                      <a:pt x="232462" y="228521"/>
                    </a:cubicBezTo>
                    <a:lnTo>
                      <a:pt x="193094" y="228521"/>
                    </a:lnTo>
                    <a:cubicBezTo>
                      <a:pt x="189153" y="220640"/>
                      <a:pt x="185213" y="208818"/>
                      <a:pt x="177332" y="196997"/>
                    </a:cubicBezTo>
                    <a:cubicBezTo>
                      <a:pt x="173391" y="196997"/>
                      <a:pt x="165508" y="204878"/>
                      <a:pt x="165508" y="208818"/>
                    </a:cubicBezTo>
                    <a:cubicBezTo>
                      <a:pt x="161568" y="193056"/>
                      <a:pt x="153687" y="173352"/>
                      <a:pt x="145805" y="153688"/>
                    </a:cubicBezTo>
                    <a:cubicBezTo>
                      <a:pt x="106398" y="161530"/>
                      <a:pt x="59110" y="220640"/>
                      <a:pt x="47288" y="256107"/>
                    </a:cubicBezTo>
                    <a:cubicBezTo>
                      <a:pt x="43348" y="256107"/>
                      <a:pt x="43348" y="252166"/>
                      <a:pt x="39407" y="248226"/>
                    </a:cubicBezTo>
                    <a:cubicBezTo>
                      <a:pt x="35467" y="252166"/>
                      <a:pt x="35467" y="260047"/>
                      <a:pt x="27584" y="263988"/>
                    </a:cubicBezTo>
                    <a:cubicBezTo>
                      <a:pt x="23643" y="236404"/>
                      <a:pt x="23643" y="200937"/>
                      <a:pt x="15762" y="177292"/>
                    </a:cubicBezTo>
                    <a:cubicBezTo>
                      <a:pt x="11822" y="153688"/>
                      <a:pt x="0" y="106400"/>
                      <a:pt x="0" y="98517"/>
                    </a:cubicBezTo>
                    <a:cubicBezTo>
                      <a:pt x="0" y="51229"/>
                      <a:pt x="39407" y="0"/>
                      <a:pt x="90636" y="0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1BC34881-C951-AABB-1571-597C31113E23}"/>
                  </a:ext>
                </a:extLst>
              </p:cNvPr>
              <p:cNvSpPr/>
              <p:nvPr/>
            </p:nvSpPr>
            <p:spPr>
              <a:xfrm>
                <a:off x="3934639" y="1467723"/>
                <a:ext cx="823490" cy="1453924"/>
              </a:xfrm>
              <a:custGeom>
                <a:avLst/>
                <a:gdLst>
                  <a:gd name="connsiteX0" fmla="*/ 516154 w 823490"/>
                  <a:gd name="connsiteY0" fmla="*/ 0 h 1453924"/>
                  <a:gd name="connsiteX1" fmla="*/ 661962 w 823490"/>
                  <a:gd name="connsiteY1" fmla="*/ 145766 h 1453924"/>
                  <a:gd name="connsiteX2" fmla="*/ 654081 w 823490"/>
                  <a:gd name="connsiteY2" fmla="*/ 153647 h 1453924"/>
                  <a:gd name="connsiteX3" fmla="*/ 661962 w 823490"/>
                  <a:gd name="connsiteY3" fmla="*/ 165471 h 1453924"/>
                  <a:gd name="connsiteX4" fmla="*/ 539799 w 823490"/>
                  <a:gd name="connsiteY4" fmla="*/ 236403 h 1453924"/>
                  <a:gd name="connsiteX5" fmla="*/ 606791 w 823490"/>
                  <a:gd name="connsiteY5" fmla="*/ 236403 h 1453924"/>
                  <a:gd name="connsiteX6" fmla="*/ 677724 w 823490"/>
                  <a:gd name="connsiteY6" fmla="*/ 263988 h 1453924"/>
                  <a:gd name="connsiteX7" fmla="*/ 669843 w 823490"/>
                  <a:gd name="connsiteY7" fmla="*/ 267929 h 1453924"/>
                  <a:gd name="connsiteX8" fmla="*/ 685605 w 823490"/>
                  <a:gd name="connsiteY8" fmla="*/ 283691 h 1453924"/>
                  <a:gd name="connsiteX9" fmla="*/ 591028 w 823490"/>
                  <a:gd name="connsiteY9" fmla="*/ 397933 h 1453924"/>
                  <a:gd name="connsiteX10" fmla="*/ 638317 w 823490"/>
                  <a:gd name="connsiteY10" fmla="*/ 445221 h 1453924"/>
                  <a:gd name="connsiteX11" fmla="*/ 547681 w 823490"/>
                  <a:gd name="connsiteY11" fmla="*/ 531917 h 1453924"/>
                  <a:gd name="connsiteX12" fmla="*/ 614673 w 823490"/>
                  <a:gd name="connsiteY12" fmla="*/ 587086 h 1453924"/>
                  <a:gd name="connsiteX13" fmla="*/ 591028 w 823490"/>
                  <a:gd name="connsiteY13" fmla="*/ 614672 h 1453924"/>
                  <a:gd name="connsiteX14" fmla="*/ 583147 w 823490"/>
                  <a:gd name="connsiteY14" fmla="*/ 654079 h 1453924"/>
                  <a:gd name="connsiteX15" fmla="*/ 587088 w 823490"/>
                  <a:gd name="connsiteY15" fmla="*/ 669841 h 1453924"/>
                  <a:gd name="connsiteX16" fmla="*/ 594969 w 823490"/>
                  <a:gd name="connsiteY16" fmla="*/ 661960 h 1453924"/>
                  <a:gd name="connsiteX17" fmla="*/ 626495 w 823490"/>
                  <a:gd name="connsiteY17" fmla="*/ 677683 h 1453924"/>
                  <a:gd name="connsiteX18" fmla="*/ 713191 w 823490"/>
                  <a:gd name="connsiteY18" fmla="*/ 665901 h 1453924"/>
                  <a:gd name="connsiteX19" fmla="*/ 736795 w 823490"/>
                  <a:gd name="connsiteY19" fmla="*/ 665901 h 1453924"/>
                  <a:gd name="connsiteX20" fmla="*/ 772261 w 823490"/>
                  <a:gd name="connsiteY20" fmla="*/ 697387 h 1453924"/>
                  <a:gd name="connsiteX21" fmla="*/ 815609 w 823490"/>
                  <a:gd name="connsiteY21" fmla="*/ 724971 h 1453924"/>
                  <a:gd name="connsiteX22" fmla="*/ 823490 w 823490"/>
                  <a:gd name="connsiteY22" fmla="*/ 740735 h 1453924"/>
                  <a:gd name="connsiteX23" fmla="*/ 654081 w 823490"/>
                  <a:gd name="connsiteY23" fmla="*/ 831371 h 1453924"/>
                  <a:gd name="connsiteX24" fmla="*/ 579207 w 823490"/>
                  <a:gd name="connsiteY24" fmla="*/ 870779 h 1453924"/>
                  <a:gd name="connsiteX25" fmla="*/ 535859 w 823490"/>
                  <a:gd name="connsiteY25" fmla="*/ 1071714 h 1453924"/>
                  <a:gd name="connsiteX26" fmla="*/ 47288 w 823490"/>
                  <a:gd name="connsiteY26" fmla="*/ 1453924 h 1453924"/>
                  <a:gd name="connsiteX27" fmla="*/ 102420 w 823490"/>
                  <a:gd name="connsiteY27" fmla="*/ 1422398 h 1453924"/>
                  <a:gd name="connsiteX28" fmla="*/ 82755 w 823490"/>
                  <a:gd name="connsiteY28" fmla="*/ 1430279 h 1453924"/>
                  <a:gd name="connsiteX29" fmla="*/ 90599 w 823490"/>
                  <a:gd name="connsiteY29" fmla="*/ 1426338 h 1453924"/>
                  <a:gd name="connsiteX30" fmla="*/ 82755 w 823490"/>
                  <a:gd name="connsiteY30" fmla="*/ 1422398 h 1453924"/>
                  <a:gd name="connsiteX31" fmla="*/ 66993 w 823490"/>
                  <a:gd name="connsiteY31" fmla="*/ 1430279 h 1453924"/>
                  <a:gd name="connsiteX32" fmla="*/ 74874 w 823490"/>
                  <a:gd name="connsiteY32" fmla="*/ 1434220 h 1453924"/>
                  <a:gd name="connsiteX33" fmla="*/ 51229 w 823490"/>
                  <a:gd name="connsiteY33" fmla="*/ 1434220 h 1453924"/>
                  <a:gd name="connsiteX34" fmla="*/ 15762 w 823490"/>
                  <a:gd name="connsiteY34" fmla="*/ 1446043 h 1453924"/>
                  <a:gd name="connsiteX35" fmla="*/ 0 w 823490"/>
                  <a:gd name="connsiteY35" fmla="*/ 1446043 h 1453924"/>
                  <a:gd name="connsiteX36" fmla="*/ 90599 w 823490"/>
                  <a:gd name="connsiteY36" fmla="*/ 1398755 h 1453924"/>
                  <a:gd name="connsiteX37" fmla="*/ 98480 w 823490"/>
                  <a:gd name="connsiteY37" fmla="*/ 1382991 h 1453924"/>
                  <a:gd name="connsiteX38" fmla="*/ 374329 w 823490"/>
                  <a:gd name="connsiteY38" fmla="*/ 1083536 h 1453924"/>
                  <a:gd name="connsiteX39" fmla="*/ 437342 w 823490"/>
                  <a:gd name="connsiteY39" fmla="*/ 933829 h 1453924"/>
                  <a:gd name="connsiteX40" fmla="*/ 433399 w 823490"/>
                  <a:gd name="connsiteY40" fmla="*/ 925948 h 1453924"/>
                  <a:gd name="connsiteX41" fmla="*/ 228523 w 823490"/>
                  <a:gd name="connsiteY41" fmla="*/ 992900 h 1453924"/>
                  <a:gd name="connsiteX42" fmla="*/ 204878 w 823490"/>
                  <a:gd name="connsiteY42" fmla="*/ 985058 h 1453924"/>
                  <a:gd name="connsiteX43" fmla="*/ 133947 w 823490"/>
                  <a:gd name="connsiteY43" fmla="*/ 902303 h 1453924"/>
                  <a:gd name="connsiteX44" fmla="*/ 133947 w 823490"/>
                  <a:gd name="connsiteY44" fmla="*/ 894422 h 1453924"/>
                  <a:gd name="connsiteX45" fmla="*/ 472807 w 823490"/>
                  <a:gd name="connsiteY45" fmla="*/ 693445 h 1453924"/>
                  <a:gd name="connsiteX46" fmla="*/ 480690 w 823490"/>
                  <a:gd name="connsiteY46" fmla="*/ 650138 h 1453924"/>
                  <a:gd name="connsiteX47" fmla="*/ 476747 w 823490"/>
                  <a:gd name="connsiteY47" fmla="*/ 634374 h 1453924"/>
                  <a:gd name="connsiteX48" fmla="*/ 303397 w 823490"/>
                  <a:gd name="connsiteY48" fmla="*/ 717090 h 1453924"/>
                  <a:gd name="connsiteX49" fmla="*/ 260049 w 823490"/>
                  <a:gd name="connsiteY49" fmla="*/ 658019 h 1453924"/>
                  <a:gd name="connsiteX50" fmla="*/ 591028 w 823490"/>
                  <a:gd name="connsiteY50" fmla="*/ 453102 h 1453924"/>
                  <a:gd name="connsiteX51" fmla="*/ 575266 w 823490"/>
                  <a:gd name="connsiteY51" fmla="*/ 449162 h 1453924"/>
                  <a:gd name="connsiteX52" fmla="*/ 366448 w 823490"/>
                  <a:gd name="connsiteY52" fmla="*/ 527976 h 1453924"/>
                  <a:gd name="connsiteX53" fmla="*/ 319159 w 823490"/>
                  <a:gd name="connsiteY53" fmla="*/ 457043 h 1453924"/>
                  <a:gd name="connsiteX54" fmla="*/ 319159 w 823490"/>
                  <a:gd name="connsiteY54" fmla="*/ 449162 h 1453924"/>
                  <a:gd name="connsiteX55" fmla="*/ 618614 w 823490"/>
                  <a:gd name="connsiteY55" fmla="*/ 287631 h 1453924"/>
                  <a:gd name="connsiteX56" fmla="*/ 606791 w 823490"/>
                  <a:gd name="connsiteY56" fmla="*/ 283691 h 1453924"/>
                  <a:gd name="connsiteX57" fmla="*/ 413697 w 823490"/>
                  <a:gd name="connsiteY57" fmla="*/ 346743 h 1453924"/>
                  <a:gd name="connsiteX58" fmla="*/ 342803 w 823490"/>
                  <a:gd name="connsiteY58" fmla="*/ 362466 h 1453924"/>
                  <a:gd name="connsiteX59" fmla="*/ 267930 w 823490"/>
                  <a:gd name="connsiteY59" fmla="*/ 260048 h 1453924"/>
                  <a:gd name="connsiteX60" fmla="*/ 382210 w 823490"/>
                  <a:gd name="connsiteY60" fmla="*/ 236403 h 1453924"/>
                  <a:gd name="connsiteX61" fmla="*/ 551621 w 823490"/>
                  <a:gd name="connsiteY61" fmla="*/ 78775 h 1453924"/>
                  <a:gd name="connsiteX62" fmla="*/ 488571 w 823490"/>
                  <a:gd name="connsiteY62" fmla="*/ 3941 h 1453924"/>
                  <a:gd name="connsiteX63" fmla="*/ 516154 w 823490"/>
                  <a:gd name="connsiteY63" fmla="*/ 15762 h 1453924"/>
                  <a:gd name="connsiteX64" fmla="*/ 516154 w 823490"/>
                  <a:gd name="connsiteY64" fmla="*/ 0 h 1453924"/>
                  <a:gd name="connsiteX65" fmla="*/ 618614 w 823490"/>
                  <a:gd name="connsiteY65" fmla="*/ 453102 h 1453924"/>
                  <a:gd name="connsiteX66" fmla="*/ 583147 w 823490"/>
                  <a:gd name="connsiteY66" fmla="*/ 488569 h 1453924"/>
                  <a:gd name="connsiteX67" fmla="*/ 618614 w 823490"/>
                  <a:gd name="connsiteY67" fmla="*/ 453102 h 1453924"/>
                  <a:gd name="connsiteX68" fmla="*/ 587088 w 823490"/>
                  <a:gd name="connsiteY68" fmla="*/ 689505 h 1453924"/>
                  <a:gd name="connsiteX69" fmla="*/ 587088 w 823490"/>
                  <a:gd name="connsiteY69" fmla="*/ 713150 h 1453924"/>
                  <a:gd name="connsiteX70" fmla="*/ 602850 w 823490"/>
                  <a:gd name="connsiteY70" fmla="*/ 709209 h 1453924"/>
                  <a:gd name="connsiteX71" fmla="*/ 587088 w 823490"/>
                  <a:gd name="connsiteY71" fmla="*/ 689505 h 1453924"/>
                  <a:gd name="connsiteX72" fmla="*/ 470837 w 823490"/>
                  <a:gd name="connsiteY72" fmla="*/ 712657 h 1453924"/>
                  <a:gd name="connsiteX73" fmla="*/ 468866 w 823490"/>
                  <a:gd name="connsiteY73" fmla="*/ 713150 h 1453924"/>
                  <a:gd name="connsiteX74" fmla="*/ 441282 w 823490"/>
                  <a:gd name="connsiteY74" fmla="*/ 748616 h 1453924"/>
                  <a:gd name="connsiteX75" fmla="*/ 437342 w 823490"/>
                  <a:gd name="connsiteY75" fmla="*/ 740735 h 1453924"/>
                  <a:gd name="connsiteX76" fmla="*/ 421578 w 823490"/>
                  <a:gd name="connsiteY76" fmla="*/ 756497 h 1453924"/>
                  <a:gd name="connsiteX77" fmla="*/ 429459 w 823490"/>
                  <a:gd name="connsiteY77" fmla="*/ 760438 h 1453924"/>
                  <a:gd name="connsiteX78" fmla="*/ 413697 w 823490"/>
                  <a:gd name="connsiteY78" fmla="*/ 780141 h 1453924"/>
                  <a:gd name="connsiteX79" fmla="*/ 425518 w 823490"/>
                  <a:gd name="connsiteY79" fmla="*/ 780141 h 1453924"/>
                  <a:gd name="connsiteX80" fmla="*/ 472807 w 823490"/>
                  <a:gd name="connsiteY80" fmla="*/ 721031 h 1453924"/>
                  <a:gd name="connsiteX81" fmla="*/ 470837 w 823490"/>
                  <a:gd name="connsiteY81" fmla="*/ 712657 h 1453924"/>
                  <a:gd name="connsiteX82" fmla="*/ 126064 w 823490"/>
                  <a:gd name="connsiteY82" fmla="*/ 1410576 h 1453924"/>
                  <a:gd name="connsiteX83" fmla="*/ 102420 w 823490"/>
                  <a:gd name="connsiteY83" fmla="*/ 1418457 h 1453924"/>
                  <a:gd name="connsiteX84" fmla="*/ 126064 w 823490"/>
                  <a:gd name="connsiteY84" fmla="*/ 1418457 h 1453924"/>
                  <a:gd name="connsiteX85" fmla="*/ 118183 w 823490"/>
                  <a:gd name="connsiteY85" fmla="*/ 1414517 h 1453924"/>
                  <a:gd name="connsiteX86" fmla="*/ 126064 w 823490"/>
                  <a:gd name="connsiteY86" fmla="*/ 1410576 h 1453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823490" h="1453924">
                    <a:moveTo>
                      <a:pt x="516154" y="0"/>
                    </a:moveTo>
                    <a:lnTo>
                      <a:pt x="661962" y="145766"/>
                    </a:lnTo>
                    <a:lnTo>
                      <a:pt x="654081" y="153647"/>
                    </a:lnTo>
                    <a:cubicBezTo>
                      <a:pt x="658021" y="157588"/>
                      <a:pt x="658021" y="161529"/>
                      <a:pt x="661962" y="165471"/>
                    </a:cubicBezTo>
                    <a:cubicBezTo>
                      <a:pt x="622554" y="185174"/>
                      <a:pt x="579207" y="212759"/>
                      <a:pt x="539799" y="236403"/>
                    </a:cubicBezTo>
                    <a:cubicBezTo>
                      <a:pt x="559502" y="240343"/>
                      <a:pt x="583147" y="236403"/>
                      <a:pt x="606791" y="236403"/>
                    </a:cubicBezTo>
                    <a:cubicBezTo>
                      <a:pt x="622554" y="236403"/>
                      <a:pt x="661962" y="256107"/>
                      <a:pt x="677724" y="263988"/>
                    </a:cubicBezTo>
                    <a:cubicBezTo>
                      <a:pt x="677724" y="263988"/>
                      <a:pt x="673783" y="263988"/>
                      <a:pt x="669843" y="267929"/>
                    </a:cubicBezTo>
                    <a:cubicBezTo>
                      <a:pt x="673783" y="275810"/>
                      <a:pt x="685605" y="275810"/>
                      <a:pt x="685605" y="283691"/>
                    </a:cubicBezTo>
                    <a:cubicBezTo>
                      <a:pt x="685605" y="323098"/>
                      <a:pt x="594969" y="390052"/>
                      <a:pt x="591028" y="397933"/>
                    </a:cubicBezTo>
                    <a:cubicBezTo>
                      <a:pt x="610733" y="429457"/>
                      <a:pt x="638317" y="413695"/>
                      <a:pt x="638317" y="445221"/>
                    </a:cubicBezTo>
                    <a:cubicBezTo>
                      <a:pt x="638317" y="472807"/>
                      <a:pt x="563443" y="512212"/>
                      <a:pt x="547681" y="531917"/>
                    </a:cubicBezTo>
                    <a:cubicBezTo>
                      <a:pt x="551621" y="551619"/>
                      <a:pt x="614673" y="567383"/>
                      <a:pt x="614673" y="587086"/>
                    </a:cubicBezTo>
                    <a:cubicBezTo>
                      <a:pt x="614673" y="594967"/>
                      <a:pt x="594969" y="606791"/>
                      <a:pt x="591028" y="614672"/>
                    </a:cubicBezTo>
                    <a:cubicBezTo>
                      <a:pt x="583147" y="622553"/>
                      <a:pt x="583147" y="646198"/>
                      <a:pt x="583147" y="654079"/>
                    </a:cubicBezTo>
                    <a:cubicBezTo>
                      <a:pt x="583147" y="665901"/>
                      <a:pt x="587088" y="661960"/>
                      <a:pt x="587088" y="669841"/>
                    </a:cubicBezTo>
                    <a:cubicBezTo>
                      <a:pt x="591028" y="669841"/>
                      <a:pt x="594969" y="665901"/>
                      <a:pt x="594969" y="661960"/>
                    </a:cubicBezTo>
                    <a:cubicBezTo>
                      <a:pt x="598909" y="677683"/>
                      <a:pt x="622554" y="677683"/>
                      <a:pt x="626495" y="677683"/>
                    </a:cubicBezTo>
                    <a:cubicBezTo>
                      <a:pt x="638317" y="677683"/>
                      <a:pt x="705309" y="665901"/>
                      <a:pt x="713191" y="665901"/>
                    </a:cubicBezTo>
                    <a:cubicBezTo>
                      <a:pt x="724973" y="665901"/>
                      <a:pt x="728914" y="669841"/>
                      <a:pt x="736795" y="665901"/>
                    </a:cubicBezTo>
                    <a:cubicBezTo>
                      <a:pt x="748618" y="673742"/>
                      <a:pt x="760440" y="689505"/>
                      <a:pt x="772261" y="697387"/>
                    </a:cubicBezTo>
                    <a:cubicBezTo>
                      <a:pt x="780142" y="709209"/>
                      <a:pt x="799847" y="717090"/>
                      <a:pt x="815609" y="724971"/>
                    </a:cubicBezTo>
                    <a:cubicBezTo>
                      <a:pt x="819550" y="724971"/>
                      <a:pt x="823490" y="732852"/>
                      <a:pt x="823490" y="740735"/>
                    </a:cubicBezTo>
                    <a:cubicBezTo>
                      <a:pt x="823490" y="772260"/>
                      <a:pt x="681664" y="815607"/>
                      <a:pt x="654081" y="831371"/>
                    </a:cubicBezTo>
                    <a:cubicBezTo>
                      <a:pt x="630436" y="839252"/>
                      <a:pt x="602850" y="855015"/>
                      <a:pt x="579207" y="870779"/>
                    </a:cubicBezTo>
                    <a:cubicBezTo>
                      <a:pt x="567385" y="937770"/>
                      <a:pt x="563443" y="1004723"/>
                      <a:pt x="535859" y="1071714"/>
                    </a:cubicBezTo>
                    <a:cubicBezTo>
                      <a:pt x="460985" y="1260868"/>
                      <a:pt x="204878" y="1410576"/>
                      <a:pt x="47288" y="1453924"/>
                    </a:cubicBezTo>
                    <a:cubicBezTo>
                      <a:pt x="59110" y="1446043"/>
                      <a:pt x="98480" y="1442102"/>
                      <a:pt x="102420" y="1422398"/>
                    </a:cubicBezTo>
                    <a:cubicBezTo>
                      <a:pt x="98480" y="1426338"/>
                      <a:pt x="90599" y="1430279"/>
                      <a:pt x="82755" y="1430279"/>
                    </a:cubicBezTo>
                    <a:cubicBezTo>
                      <a:pt x="82755" y="1430279"/>
                      <a:pt x="86696" y="1430279"/>
                      <a:pt x="90599" y="1426338"/>
                    </a:cubicBezTo>
                    <a:cubicBezTo>
                      <a:pt x="90599" y="1426338"/>
                      <a:pt x="90599" y="1422398"/>
                      <a:pt x="82755" y="1422398"/>
                    </a:cubicBezTo>
                    <a:cubicBezTo>
                      <a:pt x="70934" y="1422398"/>
                      <a:pt x="70934" y="1426338"/>
                      <a:pt x="66993" y="1430279"/>
                    </a:cubicBezTo>
                    <a:cubicBezTo>
                      <a:pt x="66993" y="1430279"/>
                      <a:pt x="70934" y="1434220"/>
                      <a:pt x="74874" y="1434220"/>
                    </a:cubicBezTo>
                    <a:cubicBezTo>
                      <a:pt x="66993" y="1430279"/>
                      <a:pt x="63052" y="1434220"/>
                      <a:pt x="51229" y="1434220"/>
                    </a:cubicBezTo>
                    <a:cubicBezTo>
                      <a:pt x="43348" y="1434220"/>
                      <a:pt x="27586" y="1446043"/>
                      <a:pt x="15762" y="1446043"/>
                    </a:cubicBezTo>
                    <a:lnTo>
                      <a:pt x="0" y="1446043"/>
                    </a:lnTo>
                    <a:cubicBezTo>
                      <a:pt x="35467" y="1430279"/>
                      <a:pt x="66993" y="1414517"/>
                      <a:pt x="90599" y="1398755"/>
                    </a:cubicBezTo>
                    <a:cubicBezTo>
                      <a:pt x="94539" y="1398755"/>
                      <a:pt x="90599" y="1386931"/>
                      <a:pt x="98480" y="1382991"/>
                    </a:cubicBezTo>
                    <a:cubicBezTo>
                      <a:pt x="196997" y="1284513"/>
                      <a:pt x="307338" y="1193877"/>
                      <a:pt x="374329" y="1083536"/>
                    </a:cubicBezTo>
                    <a:cubicBezTo>
                      <a:pt x="378269" y="1075655"/>
                      <a:pt x="437342" y="961415"/>
                      <a:pt x="437342" y="933829"/>
                    </a:cubicBezTo>
                    <a:cubicBezTo>
                      <a:pt x="437342" y="925948"/>
                      <a:pt x="437342" y="929889"/>
                      <a:pt x="433399" y="925948"/>
                    </a:cubicBezTo>
                    <a:cubicBezTo>
                      <a:pt x="394033" y="937770"/>
                      <a:pt x="275812" y="992900"/>
                      <a:pt x="228523" y="992900"/>
                    </a:cubicBezTo>
                    <a:cubicBezTo>
                      <a:pt x="216702" y="992900"/>
                      <a:pt x="208819" y="992900"/>
                      <a:pt x="204878" y="985058"/>
                    </a:cubicBezTo>
                    <a:cubicBezTo>
                      <a:pt x="181235" y="961415"/>
                      <a:pt x="161530" y="929889"/>
                      <a:pt x="133947" y="902303"/>
                    </a:cubicBezTo>
                    <a:lnTo>
                      <a:pt x="133947" y="894422"/>
                    </a:lnTo>
                    <a:cubicBezTo>
                      <a:pt x="240345" y="835312"/>
                      <a:pt x="374329" y="788024"/>
                      <a:pt x="472807" y="693445"/>
                    </a:cubicBezTo>
                    <a:cubicBezTo>
                      <a:pt x="476747" y="681624"/>
                      <a:pt x="480690" y="661960"/>
                      <a:pt x="480690" y="650138"/>
                    </a:cubicBezTo>
                    <a:cubicBezTo>
                      <a:pt x="480690" y="642256"/>
                      <a:pt x="480690" y="638315"/>
                      <a:pt x="476747" y="634374"/>
                    </a:cubicBezTo>
                    <a:cubicBezTo>
                      <a:pt x="421578" y="658019"/>
                      <a:pt x="311278" y="717090"/>
                      <a:pt x="303397" y="717090"/>
                    </a:cubicBezTo>
                    <a:cubicBezTo>
                      <a:pt x="291574" y="717090"/>
                      <a:pt x="275812" y="677683"/>
                      <a:pt x="260049" y="658019"/>
                    </a:cubicBezTo>
                    <a:cubicBezTo>
                      <a:pt x="358567" y="559502"/>
                      <a:pt x="484630" y="563443"/>
                      <a:pt x="591028" y="453102"/>
                    </a:cubicBezTo>
                    <a:cubicBezTo>
                      <a:pt x="587088" y="449162"/>
                      <a:pt x="587088" y="449162"/>
                      <a:pt x="575266" y="449162"/>
                    </a:cubicBezTo>
                    <a:cubicBezTo>
                      <a:pt x="520095" y="449162"/>
                      <a:pt x="394033" y="527976"/>
                      <a:pt x="366448" y="527976"/>
                    </a:cubicBezTo>
                    <a:cubicBezTo>
                      <a:pt x="358567" y="527976"/>
                      <a:pt x="338862" y="480688"/>
                      <a:pt x="319159" y="457043"/>
                    </a:cubicBezTo>
                    <a:lnTo>
                      <a:pt x="319159" y="449162"/>
                    </a:lnTo>
                    <a:cubicBezTo>
                      <a:pt x="409756" y="390052"/>
                      <a:pt x="524037" y="315217"/>
                      <a:pt x="618614" y="287631"/>
                    </a:cubicBezTo>
                    <a:cubicBezTo>
                      <a:pt x="614673" y="283691"/>
                      <a:pt x="618614" y="283691"/>
                      <a:pt x="606791" y="283691"/>
                    </a:cubicBezTo>
                    <a:cubicBezTo>
                      <a:pt x="575266" y="283691"/>
                      <a:pt x="417637" y="346743"/>
                      <a:pt x="413697" y="346743"/>
                    </a:cubicBezTo>
                    <a:cubicBezTo>
                      <a:pt x="390093" y="354624"/>
                      <a:pt x="366448" y="362466"/>
                      <a:pt x="342803" y="362466"/>
                    </a:cubicBezTo>
                    <a:cubicBezTo>
                      <a:pt x="319159" y="334920"/>
                      <a:pt x="299455" y="299455"/>
                      <a:pt x="267930" y="260048"/>
                    </a:cubicBezTo>
                    <a:cubicBezTo>
                      <a:pt x="303397" y="252166"/>
                      <a:pt x="342803" y="244284"/>
                      <a:pt x="382210" y="236403"/>
                    </a:cubicBezTo>
                    <a:cubicBezTo>
                      <a:pt x="417637" y="232462"/>
                      <a:pt x="551621" y="149707"/>
                      <a:pt x="551621" y="78775"/>
                    </a:cubicBezTo>
                    <a:cubicBezTo>
                      <a:pt x="551621" y="70892"/>
                      <a:pt x="508273" y="27584"/>
                      <a:pt x="488571" y="3941"/>
                    </a:cubicBezTo>
                    <a:cubicBezTo>
                      <a:pt x="496452" y="7881"/>
                      <a:pt x="504333" y="11822"/>
                      <a:pt x="516154" y="15762"/>
                    </a:cubicBezTo>
                    <a:lnTo>
                      <a:pt x="516154" y="0"/>
                    </a:lnTo>
                    <a:close/>
                    <a:moveTo>
                      <a:pt x="618614" y="453102"/>
                    </a:moveTo>
                    <a:lnTo>
                      <a:pt x="583147" y="488569"/>
                    </a:lnTo>
                    <a:cubicBezTo>
                      <a:pt x="598909" y="476747"/>
                      <a:pt x="614673" y="464924"/>
                      <a:pt x="618614" y="453102"/>
                    </a:cubicBezTo>
                    <a:close/>
                    <a:moveTo>
                      <a:pt x="587088" y="689505"/>
                    </a:moveTo>
                    <a:lnTo>
                      <a:pt x="587088" y="713150"/>
                    </a:lnTo>
                    <a:cubicBezTo>
                      <a:pt x="591028" y="713150"/>
                      <a:pt x="598909" y="709209"/>
                      <a:pt x="602850" y="709209"/>
                    </a:cubicBezTo>
                    <a:cubicBezTo>
                      <a:pt x="594969" y="701328"/>
                      <a:pt x="587088" y="693445"/>
                      <a:pt x="587088" y="689505"/>
                    </a:cubicBezTo>
                    <a:close/>
                    <a:moveTo>
                      <a:pt x="470837" y="712657"/>
                    </a:moveTo>
                    <a:cubicBezTo>
                      <a:pt x="469851" y="712165"/>
                      <a:pt x="468866" y="713150"/>
                      <a:pt x="468866" y="713150"/>
                    </a:cubicBezTo>
                    <a:cubicBezTo>
                      <a:pt x="457044" y="724971"/>
                      <a:pt x="445223" y="736793"/>
                      <a:pt x="441282" y="748616"/>
                    </a:cubicBezTo>
                    <a:cubicBezTo>
                      <a:pt x="437342" y="744676"/>
                      <a:pt x="449163" y="740735"/>
                      <a:pt x="437342" y="740735"/>
                    </a:cubicBezTo>
                    <a:cubicBezTo>
                      <a:pt x="429459" y="740735"/>
                      <a:pt x="421578" y="744676"/>
                      <a:pt x="421578" y="756497"/>
                    </a:cubicBezTo>
                    <a:cubicBezTo>
                      <a:pt x="421578" y="764379"/>
                      <a:pt x="429459" y="748616"/>
                      <a:pt x="429459" y="760438"/>
                    </a:cubicBezTo>
                    <a:cubicBezTo>
                      <a:pt x="429459" y="768319"/>
                      <a:pt x="417637" y="776200"/>
                      <a:pt x="413697" y="780141"/>
                    </a:cubicBezTo>
                    <a:lnTo>
                      <a:pt x="425518" y="780141"/>
                    </a:lnTo>
                    <a:cubicBezTo>
                      <a:pt x="460985" y="764379"/>
                      <a:pt x="472807" y="764379"/>
                      <a:pt x="472807" y="721031"/>
                    </a:cubicBezTo>
                    <a:cubicBezTo>
                      <a:pt x="472807" y="715120"/>
                      <a:pt x="471822" y="713150"/>
                      <a:pt x="470837" y="712657"/>
                    </a:cubicBezTo>
                    <a:close/>
                    <a:moveTo>
                      <a:pt x="126064" y="1410576"/>
                    </a:moveTo>
                    <a:cubicBezTo>
                      <a:pt x="118183" y="1410576"/>
                      <a:pt x="110301" y="1414517"/>
                      <a:pt x="102420" y="1418457"/>
                    </a:cubicBezTo>
                    <a:lnTo>
                      <a:pt x="126064" y="1418457"/>
                    </a:lnTo>
                    <a:cubicBezTo>
                      <a:pt x="122123" y="1418457"/>
                      <a:pt x="118183" y="1414517"/>
                      <a:pt x="118183" y="1414517"/>
                    </a:cubicBezTo>
                    <a:cubicBezTo>
                      <a:pt x="122123" y="1410576"/>
                      <a:pt x="126064" y="1410576"/>
                      <a:pt x="126064" y="1410576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08FEA52F-5164-2BB6-F4EB-BE9F965FB08C}"/>
                  </a:ext>
                </a:extLst>
              </p:cNvPr>
              <p:cNvSpPr/>
              <p:nvPr/>
            </p:nvSpPr>
            <p:spPr>
              <a:xfrm>
                <a:off x="4632067" y="1616886"/>
                <a:ext cx="1024426" cy="1588452"/>
              </a:xfrm>
              <a:custGeom>
                <a:avLst/>
                <a:gdLst>
                  <a:gd name="connsiteX0" fmla="*/ 668710 w 1024426"/>
                  <a:gd name="connsiteY0" fmla="*/ 51 h 1588452"/>
                  <a:gd name="connsiteX1" fmla="*/ 776200 w 1024426"/>
                  <a:gd name="connsiteY1" fmla="*/ 75418 h 1588452"/>
                  <a:gd name="connsiteX2" fmla="*/ 784082 w 1024426"/>
                  <a:gd name="connsiteY2" fmla="*/ 103003 h 1588452"/>
                  <a:gd name="connsiteX3" fmla="*/ 768319 w 1024426"/>
                  <a:gd name="connsiteY3" fmla="*/ 134528 h 1588452"/>
                  <a:gd name="connsiteX4" fmla="*/ 823489 w 1024426"/>
                  <a:gd name="connsiteY4" fmla="*/ 197580 h 1588452"/>
                  <a:gd name="connsiteX5" fmla="*/ 717090 w 1024426"/>
                  <a:gd name="connsiteY5" fmla="*/ 311820 h 1588452"/>
                  <a:gd name="connsiteX6" fmla="*/ 803786 w 1024426"/>
                  <a:gd name="connsiteY6" fmla="*/ 390635 h 1588452"/>
                  <a:gd name="connsiteX7" fmla="*/ 693445 w 1024426"/>
                  <a:gd name="connsiteY7" fmla="*/ 520678 h 1588452"/>
                  <a:gd name="connsiteX8" fmla="*/ 752557 w 1024426"/>
                  <a:gd name="connsiteY8" fmla="*/ 552165 h 1588452"/>
                  <a:gd name="connsiteX9" fmla="*/ 760438 w 1024426"/>
                  <a:gd name="connsiteY9" fmla="*/ 603394 h 1588452"/>
                  <a:gd name="connsiteX10" fmla="*/ 768319 w 1024426"/>
                  <a:gd name="connsiteY10" fmla="*/ 607334 h 1588452"/>
                  <a:gd name="connsiteX11" fmla="*/ 870777 w 1024426"/>
                  <a:gd name="connsiteY11" fmla="*/ 563987 h 1588452"/>
                  <a:gd name="connsiteX12" fmla="*/ 874718 w 1024426"/>
                  <a:gd name="connsiteY12" fmla="*/ 544282 h 1588452"/>
                  <a:gd name="connsiteX13" fmla="*/ 886541 w 1024426"/>
                  <a:gd name="connsiteY13" fmla="*/ 544282 h 1588452"/>
                  <a:gd name="connsiteX14" fmla="*/ 894422 w 1024426"/>
                  <a:gd name="connsiteY14" fmla="*/ 552165 h 1588452"/>
                  <a:gd name="connsiteX15" fmla="*/ 902303 w 1024426"/>
                  <a:gd name="connsiteY15" fmla="*/ 536401 h 1588452"/>
                  <a:gd name="connsiteX16" fmla="*/ 977138 w 1024426"/>
                  <a:gd name="connsiteY16" fmla="*/ 607334 h 1588452"/>
                  <a:gd name="connsiteX17" fmla="*/ 1024426 w 1024426"/>
                  <a:gd name="connsiteY17" fmla="*/ 638861 h 1588452"/>
                  <a:gd name="connsiteX18" fmla="*/ 1016545 w 1024426"/>
                  <a:gd name="connsiteY18" fmla="*/ 646742 h 1588452"/>
                  <a:gd name="connsiteX19" fmla="*/ 1024426 w 1024426"/>
                  <a:gd name="connsiteY19" fmla="*/ 666444 h 1588452"/>
                  <a:gd name="connsiteX20" fmla="*/ 772260 w 1024426"/>
                  <a:gd name="connsiteY20" fmla="*/ 768904 h 1588452"/>
                  <a:gd name="connsiteX21" fmla="*/ 784082 w 1024426"/>
                  <a:gd name="connsiteY21" fmla="*/ 1025009 h 1588452"/>
                  <a:gd name="connsiteX22" fmla="*/ 784082 w 1024426"/>
                  <a:gd name="connsiteY22" fmla="*/ 1403278 h 1588452"/>
                  <a:gd name="connsiteX23" fmla="*/ 760438 w 1024426"/>
                  <a:gd name="connsiteY23" fmla="*/ 1564808 h 1588452"/>
                  <a:gd name="connsiteX24" fmla="*/ 724972 w 1024426"/>
                  <a:gd name="connsiteY24" fmla="*/ 1588452 h 1588452"/>
                  <a:gd name="connsiteX25" fmla="*/ 638315 w 1024426"/>
                  <a:gd name="connsiteY25" fmla="*/ 1517520 h 1588452"/>
                  <a:gd name="connsiteX26" fmla="*/ 606789 w 1024426"/>
                  <a:gd name="connsiteY26" fmla="*/ 1352049 h 1588452"/>
                  <a:gd name="connsiteX27" fmla="*/ 606789 w 1024426"/>
                  <a:gd name="connsiteY27" fmla="*/ 1304761 h 1588452"/>
                  <a:gd name="connsiteX28" fmla="*/ 606789 w 1024426"/>
                  <a:gd name="connsiteY28" fmla="*/ 839796 h 1588452"/>
                  <a:gd name="connsiteX29" fmla="*/ 437339 w 1024426"/>
                  <a:gd name="connsiteY29" fmla="*/ 887085 h 1588452"/>
                  <a:gd name="connsiteX30" fmla="*/ 401874 w 1024426"/>
                  <a:gd name="connsiteY30" fmla="*/ 879204 h 1588452"/>
                  <a:gd name="connsiteX31" fmla="*/ 319158 w 1024426"/>
                  <a:gd name="connsiteY31" fmla="*/ 768904 h 1588452"/>
                  <a:gd name="connsiteX32" fmla="*/ 543739 w 1024426"/>
                  <a:gd name="connsiteY32" fmla="*/ 579749 h 1588452"/>
                  <a:gd name="connsiteX33" fmla="*/ 602849 w 1024426"/>
                  <a:gd name="connsiteY33" fmla="*/ 536401 h 1588452"/>
                  <a:gd name="connsiteX34" fmla="*/ 622553 w 1024426"/>
                  <a:gd name="connsiteY34" fmla="*/ 489152 h 1588452"/>
                  <a:gd name="connsiteX35" fmla="*/ 646196 w 1024426"/>
                  <a:gd name="connsiteY35" fmla="*/ 500975 h 1588452"/>
                  <a:gd name="connsiteX36" fmla="*/ 689505 w 1024426"/>
                  <a:gd name="connsiteY36" fmla="*/ 449745 h 1588452"/>
                  <a:gd name="connsiteX37" fmla="*/ 681624 w 1024426"/>
                  <a:gd name="connsiteY37" fmla="*/ 445804 h 1588452"/>
                  <a:gd name="connsiteX38" fmla="*/ 602849 w 1024426"/>
                  <a:gd name="connsiteY38" fmla="*/ 477330 h 1588452"/>
                  <a:gd name="connsiteX39" fmla="*/ 527975 w 1024426"/>
                  <a:gd name="connsiteY39" fmla="*/ 497035 h 1588452"/>
                  <a:gd name="connsiteX40" fmla="*/ 464924 w 1024426"/>
                  <a:gd name="connsiteY40" fmla="*/ 414280 h 1588452"/>
                  <a:gd name="connsiteX41" fmla="*/ 417636 w 1024426"/>
                  <a:gd name="connsiteY41" fmla="*/ 536401 h 1588452"/>
                  <a:gd name="connsiteX42" fmla="*/ 354585 w 1024426"/>
                  <a:gd name="connsiteY42" fmla="*/ 666444 h 1588452"/>
                  <a:gd name="connsiteX43" fmla="*/ 263988 w 1024426"/>
                  <a:gd name="connsiteY43" fmla="*/ 820133 h 1588452"/>
                  <a:gd name="connsiteX44" fmla="*/ 224581 w 1024426"/>
                  <a:gd name="connsiteY44" fmla="*/ 828014 h 1588452"/>
                  <a:gd name="connsiteX45" fmla="*/ 177293 w 1024426"/>
                  <a:gd name="connsiteY45" fmla="*/ 757081 h 1588452"/>
                  <a:gd name="connsiteX46" fmla="*/ 110300 w 1024426"/>
                  <a:gd name="connsiteY46" fmla="*/ 686149 h 1588452"/>
                  <a:gd name="connsiteX47" fmla="*/ 118181 w 1024426"/>
                  <a:gd name="connsiteY47" fmla="*/ 658563 h 1588452"/>
                  <a:gd name="connsiteX48" fmla="*/ 161529 w 1024426"/>
                  <a:gd name="connsiteY48" fmla="*/ 473390 h 1588452"/>
                  <a:gd name="connsiteX49" fmla="*/ 173351 w 1024426"/>
                  <a:gd name="connsiteY49" fmla="*/ 378813 h 1588452"/>
                  <a:gd name="connsiteX50" fmla="*/ 137886 w 1024426"/>
                  <a:gd name="connsiteY50" fmla="*/ 370932 h 1588452"/>
                  <a:gd name="connsiteX51" fmla="*/ 31486 w 1024426"/>
                  <a:gd name="connsiteY51" fmla="*/ 398516 h 1588452"/>
                  <a:gd name="connsiteX52" fmla="*/ 15763 w 1024426"/>
                  <a:gd name="connsiteY52" fmla="*/ 386694 h 1588452"/>
                  <a:gd name="connsiteX53" fmla="*/ 0 w 1024426"/>
                  <a:gd name="connsiteY53" fmla="*/ 378813 h 1588452"/>
                  <a:gd name="connsiteX54" fmla="*/ 7881 w 1024426"/>
                  <a:gd name="connsiteY54" fmla="*/ 351227 h 1588452"/>
                  <a:gd name="connsiteX55" fmla="*/ 0 w 1024426"/>
                  <a:gd name="connsiteY55" fmla="*/ 307880 h 1588452"/>
                  <a:gd name="connsiteX56" fmla="*/ 78774 w 1024426"/>
                  <a:gd name="connsiteY56" fmla="*/ 280294 h 1588452"/>
                  <a:gd name="connsiteX57" fmla="*/ 161529 w 1024426"/>
                  <a:gd name="connsiteY57" fmla="*/ 296058 h 1588452"/>
                  <a:gd name="connsiteX58" fmla="*/ 200936 w 1024426"/>
                  <a:gd name="connsiteY58" fmla="*/ 335465 h 1588452"/>
                  <a:gd name="connsiteX59" fmla="*/ 279751 w 1024426"/>
                  <a:gd name="connsiteY59" fmla="*/ 426101 h 1588452"/>
                  <a:gd name="connsiteX60" fmla="*/ 460984 w 1024426"/>
                  <a:gd name="connsiteY60" fmla="*/ 146351 h 1588452"/>
                  <a:gd name="connsiteX61" fmla="*/ 421576 w 1024426"/>
                  <a:gd name="connsiteY61" fmla="*/ 59656 h 1588452"/>
                  <a:gd name="connsiteX62" fmla="*/ 421576 w 1024426"/>
                  <a:gd name="connsiteY62" fmla="*/ 47832 h 1588452"/>
                  <a:gd name="connsiteX63" fmla="*/ 630434 w 1024426"/>
                  <a:gd name="connsiteY63" fmla="*/ 544 h 1588452"/>
                  <a:gd name="connsiteX64" fmla="*/ 668710 w 1024426"/>
                  <a:gd name="connsiteY64" fmla="*/ 51 h 1588452"/>
                  <a:gd name="connsiteX65" fmla="*/ 665862 w 1024426"/>
                  <a:gd name="connsiteY65" fmla="*/ 110885 h 1588452"/>
                  <a:gd name="connsiteX66" fmla="*/ 520094 w 1024426"/>
                  <a:gd name="connsiteY66" fmla="*/ 146351 h 1588452"/>
                  <a:gd name="connsiteX67" fmla="*/ 520094 w 1024426"/>
                  <a:gd name="connsiteY67" fmla="*/ 166054 h 1588452"/>
                  <a:gd name="connsiteX68" fmla="*/ 472805 w 1024426"/>
                  <a:gd name="connsiteY68" fmla="*/ 398516 h 1588452"/>
                  <a:gd name="connsiteX69" fmla="*/ 638315 w 1024426"/>
                  <a:gd name="connsiteY69" fmla="*/ 252710 h 1588452"/>
                  <a:gd name="connsiteX70" fmla="*/ 614670 w 1024426"/>
                  <a:gd name="connsiteY70" fmla="*/ 256651 h 1588452"/>
                  <a:gd name="connsiteX71" fmla="*/ 677683 w 1024426"/>
                  <a:gd name="connsiteY71" fmla="*/ 189699 h 1588452"/>
                  <a:gd name="connsiteX72" fmla="*/ 587086 w 1024426"/>
                  <a:gd name="connsiteY72" fmla="*/ 260591 h 1588452"/>
                  <a:gd name="connsiteX73" fmla="*/ 583146 w 1024426"/>
                  <a:gd name="connsiteY73" fmla="*/ 252710 h 1588452"/>
                  <a:gd name="connsiteX74" fmla="*/ 622553 w 1024426"/>
                  <a:gd name="connsiteY74" fmla="*/ 193640 h 1588452"/>
                  <a:gd name="connsiteX75" fmla="*/ 681624 w 1024426"/>
                  <a:gd name="connsiteY75" fmla="*/ 110885 h 1588452"/>
                  <a:gd name="connsiteX76" fmla="*/ 665862 w 1024426"/>
                  <a:gd name="connsiteY76" fmla="*/ 110885 h 1588452"/>
                  <a:gd name="connsiteX77" fmla="*/ 736793 w 1024426"/>
                  <a:gd name="connsiteY77" fmla="*/ 449745 h 1588452"/>
                  <a:gd name="connsiteX78" fmla="*/ 677683 w 1024426"/>
                  <a:gd name="connsiteY78" fmla="*/ 512797 h 1588452"/>
                  <a:gd name="connsiteX79" fmla="*/ 736793 w 1024426"/>
                  <a:gd name="connsiteY79" fmla="*/ 449745 h 1588452"/>
                  <a:gd name="connsiteX80" fmla="*/ 598908 w 1024426"/>
                  <a:gd name="connsiteY80" fmla="*/ 619156 h 1588452"/>
                  <a:gd name="connsiteX81" fmla="*/ 496450 w 1024426"/>
                  <a:gd name="connsiteY81" fmla="*/ 729497 h 1588452"/>
                  <a:gd name="connsiteX82" fmla="*/ 602849 w 1024426"/>
                  <a:gd name="connsiteY82" fmla="*/ 682208 h 1588452"/>
                  <a:gd name="connsiteX83" fmla="*/ 598908 w 1024426"/>
                  <a:gd name="connsiteY83" fmla="*/ 619156 h 1588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024426" h="1588452">
                    <a:moveTo>
                      <a:pt x="668710" y="51"/>
                    </a:moveTo>
                    <a:cubicBezTo>
                      <a:pt x="697879" y="790"/>
                      <a:pt x="708223" y="10396"/>
                      <a:pt x="776200" y="75418"/>
                    </a:cubicBezTo>
                    <a:cubicBezTo>
                      <a:pt x="780141" y="79358"/>
                      <a:pt x="784082" y="95121"/>
                      <a:pt x="784082" y="103003"/>
                    </a:cubicBezTo>
                    <a:cubicBezTo>
                      <a:pt x="784082" y="114825"/>
                      <a:pt x="768319" y="126647"/>
                      <a:pt x="768319" y="134528"/>
                    </a:cubicBezTo>
                    <a:cubicBezTo>
                      <a:pt x="768319" y="150292"/>
                      <a:pt x="823489" y="169995"/>
                      <a:pt x="823489" y="197580"/>
                    </a:cubicBezTo>
                    <a:cubicBezTo>
                      <a:pt x="823489" y="225125"/>
                      <a:pt x="736793" y="288177"/>
                      <a:pt x="717090" y="311820"/>
                    </a:cubicBezTo>
                    <a:cubicBezTo>
                      <a:pt x="728912" y="311820"/>
                      <a:pt x="803786" y="378813"/>
                      <a:pt x="803786" y="390635"/>
                    </a:cubicBezTo>
                    <a:cubicBezTo>
                      <a:pt x="803786" y="437923"/>
                      <a:pt x="705267" y="504916"/>
                      <a:pt x="693445" y="520678"/>
                    </a:cubicBezTo>
                    <a:cubicBezTo>
                      <a:pt x="713150" y="528520"/>
                      <a:pt x="736793" y="540342"/>
                      <a:pt x="752557" y="552165"/>
                    </a:cubicBezTo>
                    <a:cubicBezTo>
                      <a:pt x="756498" y="567927"/>
                      <a:pt x="760438" y="583689"/>
                      <a:pt x="760438" y="603394"/>
                    </a:cubicBezTo>
                    <a:cubicBezTo>
                      <a:pt x="764379" y="603394"/>
                      <a:pt x="760438" y="607334"/>
                      <a:pt x="768319" y="607334"/>
                    </a:cubicBezTo>
                    <a:cubicBezTo>
                      <a:pt x="780141" y="607334"/>
                      <a:pt x="839253" y="579749"/>
                      <a:pt x="870777" y="563987"/>
                    </a:cubicBezTo>
                    <a:cubicBezTo>
                      <a:pt x="886541" y="552165"/>
                      <a:pt x="870777" y="544282"/>
                      <a:pt x="874718" y="544282"/>
                    </a:cubicBezTo>
                    <a:lnTo>
                      <a:pt x="886541" y="544282"/>
                    </a:lnTo>
                    <a:lnTo>
                      <a:pt x="894422" y="552165"/>
                    </a:lnTo>
                    <a:cubicBezTo>
                      <a:pt x="898363" y="552165"/>
                      <a:pt x="902303" y="544282"/>
                      <a:pt x="902303" y="536401"/>
                    </a:cubicBezTo>
                    <a:cubicBezTo>
                      <a:pt x="929889" y="560046"/>
                      <a:pt x="949592" y="583689"/>
                      <a:pt x="977138" y="607334"/>
                    </a:cubicBezTo>
                    <a:cubicBezTo>
                      <a:pt x="988960" y="619156"/>
                      <a:pt x="1024426" y="630978"/>
                      <a:pt x="1024426" y="638861"/>
                    </a:cubicBezTo>
                    <a:cubicBezTo>
                      <a:pt x="1024426" y="650682"/>
                      <a:pt x="1016545" y="638861"/>
                      <a:pt x="1016545" y="646742"/>
                    </a:cubicBezTo>
                    <a:cubicBezTo>
                      <a:pt x="1016545" y="658563"/>
                      <a:pt x="1024426" y="662504"/>
                      <a:pt x="1024426" y="666444"/>
                    </a:cubicBezTo>
                    <a:cubicBezTo>
                      <a:pt x="945651" y="686149"/>
                      <a:pt x="847134" y="729497"/>
                      <a:pt x="772260" y="768904"/>
                    </a:cubicBezTo>
                    <a:lnTo>
                      <a:pt x="784082" y="1025009"/>
                    </a:lnTo>
                    <a:lnTo>
                      <a:pt x="784082" y="1403278"/>
                    </a:lnTo>
                    <a:cubicBezTo>
                      <a:pt x="776200" y="1450567"/>
                      <a:pt x="784082" y="1517520"/>
                      <a:pt x="760438" y="1564808"/>
                    </a:cubicBezTo>
                    <a:cubicBezTo>
                      <a:pt x="752557" y="1576630"/>
                      <a:pt x="732853" y="1588452"/>
                      <a:pt x="724972" y="1588452"/>
                    </a:cubicBezTo>
                    <a:cubicBezTo>
                      <a:pt x="717090" y="1588452"/>
                      <a:pt x="650137" y="1533282"/>
                      <a:pt x="638315" y="1517520"/>
                    </a:cubicBezTo>
                    <a:cubicBezTo>
                      <a:pt x="594967" y="1470232"/>
                      <a:pt x="614670" y="1399338"/>
                      <a:pt x="606789" y="1352049"/>
                    </a:cubicBezTo>
                    <a:lnTo>
                      <a:pt x="606789" y="1304761"/>
                    </a:lnTo>
                    <a:lnTo>
                      <a:pt x="606789" y="839796"/>
                    </a:lnTo>
                    <a:cubicBezTo>
                      <a:pt x="555560" y="859501"/>
                      <a:pt x="484629" y="887085"/>
                      <a:pt x="437339" y="887085"/>
                    </a:cubicBezTo>
                    <a:cubicBezTo>
                      <a:pt x="429457" y="887085"/>
                      <a:pt x="409755" y="887085"/>
                      <a:pt x="401874" y="879204"/>
                    </a:cubicBezTo>
                    <a:cubicBezTo>
                      <a:pt x="393991" y="875263"/>
                      <a:pt x="319158" y="776785"/>
                      <a:pt x="319158" y="768904"/>
                    </a:cubicBezTo>
                    <a:cubicBezTo>
                      <a:pt x="319158" y="697971"/>
                      <a:pt x="539798" y="579749"/>
                      <a:pt x="543739" y="579749"/>
                    </a:cubicBezTo>
                    <a:cubicBezTo>
                      <a:pt x="559501" y="571868"/>
                      <a:pt x="587086" y="552165"/>
                      <a:pt x="602849" y="536401"/>
                    </a:cubicBezTo>
                    <a:cubicBezTo>
                      <a:pt x="602849" y="500975"/>
                      <a:pt x="594967" y="489152"/>
                      <a:pt x="622553" y="489152"/>
                    </a:cubicBezTo>
                    <a:cubicBezTo>
                      <a:pt x="634375" y="489152"/>
                      <a:pt x="638315" y="497035"/>
                      <a:pt x="646196" y="500975"/>
                    </a:cubicBezTo>
                    <a:cubicBezTo>
                      <a:pt x="661919" y="485211"/>
                      <a:pt x="673743" y="469449"/>
                      <a:pt x="689505" y="449745"/>
                    </a:cubicBezTo>
                    <a:cubicBezTo>
                      <a:pt x="689505" y="449745"/>
                      <a:pt x="689505" y="445804"/>
                      <a:pt x="681624" y="445804"/>
                    </a:cubicBezTo>
                    <a:cubicBezTo>
                      <a:pt x="669802" y="445804"/>
                      <a:pt x="630434" y="465509"/>
                      <a:pt x="602849" y="477330"/>
                    </a:cubicBezTo>
                    <a:cubicBezTo>
                      <a:pt x="579205" y="485211"/>
                      <a:pt x="551620" y="493093"/>
                      <a:pt x="527975" y="497035"/>
                    </a:cubicBezTo>
                    <a:cubicBezTo>
                      <a:pt x="512212" y="473390"/>
                      <a:pt x="488569" y="441864"/>
                      <a:pt x="464924" y="414280"/>
                    </a:cubicBezTo>
                    <a:cubicBezTo>
                      <a:pt x="449162" y="453687"/>
                      <a:pt x="437339" y="497035"/>
                      <a:pt x="417636" y="536401"/>
                    </a:cubicBezTo>
                    <a:cubicBezTo>
                      <a:pt x="397933" y="579749"/>
                      <a:pt x="378229" y="623097"/>
                      <a:pt x="354585" y="666444"/>
                    </a:cubicBezTo>
                    <a:cubicBezTo>
                      <a:pt x="330979" y="717673"/>
                      <a:pt x="303394" y="776785"/>
                      <a:pt x="263988" y="820133"/>
                    </a:cubicBezTo>
                    <a:cubicBezTo>
                      <a:pt x="256106" y="828014"/>
                      <a:pt x="236403" y="828014"/>
                      <a:pt x="224581" y="828014"/>
                    </a:cubicBezTo>
                    <a:cubicBezTo>
                      <a:pt x="208817" y="804369"/>
                      <a:pt x="196996" y="776785"/>
                      <a:pt x="177293" y="757081"/>
                    </a:cubicBezTo>
                    <a:cubicBezTo>
                      <a:pt x="161529" y="733437"/>
                      <a:pt x="110300" y="694030"/>
                      <a:pt x="110300" y="686149"/>
                    </a:cubicBezTo>
                    <a:cubicBezTo>
                      <a:pt x="110300" y="674326"/>
                      <a:pt x="118181" y="662504"/>
                      <a:pt x="118181" y="658563"/>
                    </a:cubicBezTo>
                    <a:cubicBezTo>
                      <a:pt x="126062" y="638861"/>
                      <a:pt x="161529" y="516738"/>
                      <a:pt x="161529" y="473390"/>
                    </a:cubicBezTo>
                    <a:cubicBezTo>
                      <a:pt x="161529" y="461568"/>
                      <a:pt x="169410" y="410339"/>
                      <a:pt x="173351" y="378813"/>
                    </a:cubicBezTo>
                    <a:cubicBezTo>
                      <a:pt x="161529" y="374873"/>
                      <a:pt x="149707" y="370932"/>
                      <a:pt x="137886" y="370932"/>
                    </a:cubicBezTo>
                    <a:cubicBezTo>
                      <a:pt x="130003" y="370932"/>
                      <a:pt x="43307" y="398516"/>
                      <a:pt x="31486" y="398516"/>
                    </a:cubicBezTo>
                    <a:cubicBezTo>
                      <a:pt x="11822" y="398516"/>
                      <a:pt x="19703" y="398516"/>
                      <a:pt x="15763" y="386694"/>
                    </a:cubicBezTo>
                    <a:cubicBezTo>
                      <a:pt x="15763" y="382754"/>
                      <a:pt x="7881" y="382754"/>
                      <a:pt x="0" y="378813"/>
                    </a:cubicBezTo>
                    <a:cubicBezTo>
                      <a:pt x="3941" y="370932"/>
                      <a:pt x="7881" y="359109"/>
                      <a:pt x="7881" y="351227"/>
                    </a:cubicBezTo>
                    <a:cubicBezTo>
                      <a:pt x="7881" y="339406"/>
                      <a:pt x="0" y="315761"/>
                      <a:pt x="0" y="307880"/>
                    </a:cubicBezTo>
                    <a:cubicBezTo>
                      <a:pt x="0" y="280294"/>
                      <a:pt x="66952" y="280294"/>
                      <a:pt x="78774" y="280294"/>
                    </a:cubicBezTo>
                    <a:cubicBezTo>
                      <a:pt x="110300" y="280294"/>
                      <a:pt x="122122" y="272413"/>
                      <a:pt x="161529" y="296058"/>
                    </a:cubicBezTo>
                    <a:cubicBezTo>
                      <a:pt x="173351" y="303939"/>
                      <a:pt x="185174" y="323644"/>
                      <a:pt x="200936" y="335465"/>
                    </a:cubicBezTo>
                    <a:cubicBezTo>
                      <a:pt x="220641" y="355168"/>
                      <a:pt x="275810" y="390635"/>
                      <a:pt x="279751" y="426101"/>
                    </a:cubicBezTo>
                    <a:lnTo>
                      <a:pt x="460984" y="146351"/>
                    </a:lnTo>
                    <a:cubicBezTo>
                      <a:pt x="445221" y="118766"/>
                      <a:pt x="433398" y="87240"/>
                      <a:pt x="421576" y="59656"/>
                    </a:cubicBezTo>
                    <a:lnTo>
                      <a:pt x="421576" y="47832"/>
                    </a:lnTo>
                    <a:cubicBezTo>
                      <a:pt x="520094" y="8425"/>
                      <a:pt x="539798" y="544"/>
                      <a:pt x="630434" y="544"/>
                    </a:cubicBezTo>
                    <a:cubicBezTo>
                      <a:pt x="647172" y="544"/>
                      <a:pt x="658987" y="-195"/>
                      <a:pt x="668710" y="51"/>
                    </a:cubicBezTo>
                    <a:close/>
                    <a:moveTo>
                      <a:pt x="665862" y="110885"/>
                    </a:moveTo>
                    <a:cubicBezTo>
                      <a:pt x="618612" y="122706"/>
                      <a:pt x="567382" y="134528"/>
                      <a:pt x="520094" y="146351"/>
                    </a:cubicBezTo>
                    <a:lnTo>
                      <a:pt x="520094" y="166054"/>
                    </a:lnTo>
                    <a:cubicBezTo>
                      <a:pt x="508272" y="244829"/>
                      <a:pt x="492510" y="323644"/>
                      <a:pt x="472805" y="398516"/>
                    </a:cubicBezTo>
                    <a:cubicBezTo>
                      <a:pt x="527975" y="355168"/>
                      <a:pt x="583146" y="307880"/>
                      <a:pt x="638315" y="252710"/>
                    </a:cubicBezTo>
                    <a:cubicBezTo>
                      <a:pt x="630434" y="256651"/>
                      <a:pt x="622553" y="256651"/>
                      <a:pt x="614670" y="256651"/>
                    </a:cubicBezTo>
                    <a:cubicBezTo>
                      <a:pt x="630434" y="236946"/>
                      <a:pt x="657979" y="213303"/>
                      <a:pt x="677683" y="189699"/>
                    </a:cubicBezTo>
                    <a:cubicBezTo>
                      <a:pt x="650137" y="213303"/>
                      <a:pt x="618612" y="240889"/>
                      <a:pt x="587086" y="260591"/>
                    </a:cubicBezTo>
                    <a:lnTo>
                      <a:pt x="583146" y="252710"/>
                    </a:lnTo>
                    <a:cubicBezTo>
                      <a:pt x="602849" y="229065"/>
                      <a:pt x="610730" y="213303"/>
                      <a:pt x="622553" y="193640"/>
                    </a:cubicBezTo>
                    <a:cubicBezTo>
                      <a:pt x="634375" y="169995"/>
                      <a:pt x="661919" y="138468"/>
                      <a:pt x="681624" y="110885"/>
                    </a:cubicBezTo>
                    <a:lnTo>
                      <a:pt x="665862" y="110885"/>
                    </a:lnTo>
                    <a:close/>
                    <a:moveTo>
                      <a:pt x="736793" y="449745"/>
                    </a:moveTo>
                    <a:cubicBezTo>
                      <a:pt x="717090" y="469449"/>
                      <a:pt x="693445" y="493093"/>
                      <a:pt x="677683" y="512797"/>
                    </a:cubicBezTo>
                    <a:cubicBezTo>
                      <a:pt x="701326" y="493093"/>
                      <a:pt x="721031" y="469449"/>
                      <a:pt x="736793" y="449745"/>
                    </a:cubicBezTo>
                    <a:close/>
                    <a:moveTo>
                      <a:pt x="598908" y="619156"/>
                    </a:moveTo>
                    <a:lnTo>
                      <a:pt x="496450" y="729497"/>
                    </a:lnTo>
                    <a:lnTo>
                      <a:pt x="602849" y="682208"/>
                    </a:lnTo>
                    <a:cubicBezTo>
                      <a:pt x="598908" y="662504"/>
                      <a:pt x="598908" y="638861"/>
                      <a:pt x="598908" y="619156"/>
                    </a:cubicBez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A0AFEA6-800A-9466-DB41-9B30A4F8DACE}"/>
                  </a:ext>
                </a:extLst>
              </p:cNvPr>
              <p:cNvSpPr/>
              <p:nvPr/>
            </p:nvSpPr>
            <p:spPr>
              <a:xfrm>
                <a:off x="4722664" y="1680482"/>
                <a:ext cx="240382" cy="177293"/>
              </a:xfrm>
              <a:custGeom>
                <a:avLst/>
                <a:gdLst>
                  <a:gd name="connsiteX0" fmla="*/ 31525 w 240382"/>
                  <a:gd name="connsiteY0" fmla="*/ 0 h 177293"/>
                  <a:gd name="connsiteX1" fmla="*/ 137925 w 240382"/>
                  <a:gd name="connsiteY1" fmla="*/ 55170 h 177293"/>
                  <a:gd name="connsiteX2" fmla="*/ 185213 w 240382"/>
                  <a:gd name="connsiteY2" fmla="*/ 110339 h 177293"/>
                  <a:gd name="connsiteX3" fmla="*/ 232501 w 240382"/>
                  <a:gd name="connsiteY3" fmla="*/ 161529 h 177293"/>
                  <a:gd name="connsiteX4" fmla="*/ 240382 w 240382"/>
                  <a:gd name="connsiteY4" fmla="*/ 173350 h 177293"/>
                  <a:gd name="connsiteX5" fmla="*/ 220680 w 240382"/>
                  <a:gd name="connsiteY5" fmla="*/ 177293 h 177293"/>
                  <a:gd name="connsiteX6" fmla="*/ 185213 w 240382"/>
                  <a:gd name="connsiteY6" fmla="*/ 157588 h 177293"/>
                  <a:gd name="connsiteX7" fmla="*/ 78813 w 240382"/>
                  <a:gd name="connsiteY7" fmla="*/ 98517 h 177293"/>
                  <a:gd name="connsiteX8" fmla="*/ 55170 w 240382"/>
                  <a:gd name="connsiteY8" fmla="*/ 70932 h 177293"/>
                  <a:gd name="connsiteX9" fmla="*/ 0 w 240382"/>
                  <a:gd name="connsiteY9" fmla="*/ 15762 h 177293"/>
                  <a:gd name="connsiteX10" fmla="*/ 31525 w 240382"/>
                  <a:gd name="connsiteY10" fmla="*/ 15762 h 177293"/>
                  <a:gd name="connsiteX11" fmla="*/ 31525 w 240382"/>
                  <a:gd name="connsiteY11" fmla="*/ 0 h 177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0382" h="177293">
                    <a:moveTo>
                      <a:pt x="31525" y="0"/>
                    </a:moveTo>
                    <a:cubicBezTo>
                      <a:pt x="66991" y="15762"/>
                      <a:pt x="102458" y="31525"/>
                      <a:pt x="137925" y="55170"/>
                    </a:cubicBezTo>
                    <a:cubicBezTo>
                      <a:pt x="153687" y="66991"/>
                      <a:pt x="165509" y="90636"/>
                      <a:pt x="185213" y="110339"/>
                    </a:cubicBezTo>
                    <a:cubicBezTo>
                      <a:pt x="220680" y="141865"/>
                      <a:pt x="232501" y="126103"/>
                      <a:pt x="232501" y="161529"/>
                    </a:cubicBezTo>
                    <a:cubicBezTo>
                      <a:pt x="232501" y="169410"/>
                      <a:pt x="240382" y="169410"/>
                      <a:pt x="240382" y="173350"/>
                    </a:cubicBezTo>
                    <a:cubicBezTo>
                      <a:pt x="236442" y="173350"/>
                      <a:pt x="228561" y="177293"/>
                      <a:pt x="220680" y="177293"/>
                    </a:cubicBezTo>
                    <a:cubicBezTo>
                      <a:pt x="208856" y="177293"/>
                      <a:pt x="197035" y="165469"/>
                      <a:pt x="185213" y="157588"/>
                    </a:cubicBezTo>
                    <a:cubicBezTo>
                      <a:pt x="149746" y="141865"/>
                      <a:pt x="110339" y="122161"/>
                      <a:pt x="78813" y="98517"/>
                    </a:cubicBezTo>
                    <a:cubicBezTo>
                      <a:pt x="70932" y="94577"/>
                      <a:pt x="63051" y="78813"/>
                      <a:pt x="55170" y="70932"/>
                    </a:cubicBezTo>
                    <a:cubicBezTo>
                      <a:pt x="39406" y="47289"/>
                      <a:pt x="15762" y="31525"/>
                      <a:pt x="0" y="15762"/>
                    </a:cubicBezTo>
                    <a:cubicBezTo>
                      <a:pt x="11822" y="3941"/>
                      <a:pt x="19703" y="11822"/>
                      <a:pt x="31525" y="15762"/>
                    </a:cubicBezTo>
                    <a:lnTo>
                      <a:pt x="31525" y="0"/>
                    </a:lnTo>
                    <a:close/>
                  </a:path>
                </a:pathLst>
              </a:custGeom>
              <a:grpFill/>
              <a:ln w="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A5EFE22D-DF2C-B8F0-15C8-8A7499AC2153}"/>
              </a:ext>
            </a:extLst>
          </p:cNvPr>
          <p:cNvSpPr txBox="1"/>
          <p:nvPr/>
        </p:nvSpPr>
        <p:spPr>
          <a:xfrm>
            <a:off x="6664652" y="1997075"/>
            <a:ext cx="4038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4474E"/>
                </a:solidFill>
              </a:rPr>
              <a:t>开题报告论文答辩</a:t>
            </a:r>
          </a:p>
        </p:txBody>
      </p:sp>
    </p:spTree>
    <p:extLst>
      <p:ext uri="{BB962C8B-B14F-4D97-AF65-F5344CB8AC3E}">
        <p14:creationId xmlns:p14="http://schemas.microsoft.com/office/powerpoint/2010/main" val="1689056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>
            <a:extLst>
              <a:ext uri="{FF2B5EF4-FFF2-40B4-BE49-F238E27FC236}">
                <a16:creationId xmlns:a16="http://schemas.microsoft.com/office/drawing/2014/main" id="{756C9026-8293-04E6-2003-13021B79D961}"/>
              </a:ext>
            </a:extLst>
          </p:cNvPr>
          <p:cNvGrpSpPr/>
          <p:nvPr/>
        </p:nvGrpSpPr>
        <p:grpSpPr>
          <a:xfrm>
            <a:off x="4285343" y="1427429"/>
            <a:ext cx="3621314" cy="614581"/>
            <a:chOff x="1725386" y="2330862"/>
            <a:chExt cx="3621314" cy="61458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3B77419-2675-8527-51B5-932C200062FA}"/>
                </a:ext>
              </a:extLst>
            </p:cNvPr>
            <p:cNvGrpSpPr/>
            <p:nvPr/>
          </p:nvGrpSpPr>
          <p:grpSpPr>
            <a:xfrm>
              <a:off x="1725386" y="2330862"/>
              <a:ext cx="3621314" cy="609501"/>
              <a:chOff x="3135086" y="3540825"/>
              <a:chExt cx="5294262" cy="609501"/>
            </a:xfrm>
          </p:grpSpPr>
          <p:sp>
            <p:nvSpPr>
              <p:cNvPr id="33" name="缺角矩形 32">
                <a:extLst>
                  <a:ext uri="{FF2B5EF4-FFF2-40B4-BE49-F238E27FC236}">
                    <a16:creationId xmlns:a16="http://schemas.microsoft.com/office/drawing/2014/main" id="{C0369A67-29A1-2F1D-0405-4663C08DF808}"/>
                  </a:ext>
                </a:extLst>
              </p:cNvPr>
              <p:cNvSpPr/>
              <p:nvPr/>
            </p:nvSpPr>
            <p:spPr>
              <a:xfrm>
                <a:off x="3135086" y="3540825"/>
                <a:ext cx="5294262" cy="609501"/>
              </a:xfrm>
              <a:prstGeom prst="plaque">
                <a:avLst>
                  <a:gd name="adj" fmla="val 19048"/>
                </a:avLst>
              </a:pr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68B544A1-CE8D-2322-29CB-992D24A9310F}"/>
                  </a:ext>
                </a:extLst>
              </p:cNvPr>
              <p:cNvSpPr txBox="1"/>
              <p:nvPr/>
            </p:nvSpPr>
            <p:spPr>
              <a:xfrm>
                <a:off x="4944366" y="3658508"/>
                <a:ext cx="27002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论文背景与意义</a:t>
                </a: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FB08E8C-83FB-67D6-1DB3-5D3E376A3BE6}"/>
                </a:ext>
              </a:extLst>
            </p:cNvPr>
            <p:cNvSpPr txBox="1"/>
            <p:nvPr/>
          </p:nvSpPr>
          <p:spPr>
            <a:xfrm>
              <a:off x="2106241" y="2360668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4053D9C-909B-E584-CA9B-B62BF2766D6F}"/>
              </a:ext>
            </a:extLst>
          </p:cNvPr>
          <p:cNvSpPr/>
          <p:nvPr/>
        </p:nvSpPr>
        <p:spPr>
          <a:xfrm>
            <a:off x="1304519" y="2819400"/>
            <a:ext cx="9582962" cy="4096656"/>
          </a:xfrm>
          <a:custGeom>
            <a:avLst/>
            <a:gdLst>
              <a:gd name="connsiteX0" fmla="*/ 512896 w 9582962"/>
              <a:gd name="connsiteY0" fmla="*/ 0 h 4096656"/>
              <a:gd name="connsiteX1" fmla="*/ 2417952 w 9582962"/>
              <a:gd name="connsiteY1" fmla="*/ 0 h 4096656"/>
              <a:gd name="connsiteX2" fmla="*/ 3930080 w 9582962"/>
              <a:gd name="connsiteY2" fmla="*/ 0 h 4096656"/>
              <a:gd name="connsiteX3" fmla="*/ 4217671 w 9582962"/>
              <a:gd name="connsiteY3" fmla="*/ 0 h 4096656"/>
              <a:gd name="connsiteX4" fmla="*/ 5749728 w 9582962"/>
              <a:gd name="connsiteY4" fmla="*/ 0 h 4096656"/>
              <a:gd name="connsiteX5" fmla="*/ 7165010 w 9582962"/>
              <a:gd name="connsiteY5" fmla="*/ 0 h 4096656"/>
              <a:gd name="connsiteX6" fmla="*/ 9070067 w 9582962"/>
              <a:gd name="connsiteY6" fmla="*/ 0 h 4096656"/>
              <a:gd name="connsiteX7" fmla="*/ 9072931 w 9582962"/>
              <a:gd name="connsiteY7" fmla="*/ 28413 h 4096656"/>
              <a:gd name="connsiteX8" fmla="*/ 9582959 w 9582962"/>
              <a:gd name="connsiteY8" fmla="*/ 444099 h 4096656"/>
              <a:gd name="connsiteX9" fmla="*/ 9582962 w 9582962"/>
              <a:gd name="connsiteY9" fmla="*/ 444099 h 4096656"/>
              <a:gd name="connsiteX10" fmla="*/ 9582962 w 9582962"/>
              <a:gd name="connsiteY10" fmla="*/ 1480161 h 4096656"/>
              <a:gd name="connsiteX11" fmla="*/ 9582962 w 9582962"/>
              <a:gd name="connsiteY11" fmla="*/ 2419473 h 4096656"/>
              <a:gd name="connsiteX12" fmla="*/ 9582962 w 9582962"/>
              <a:gd name="connsiteY12" fmla="*/ 3455535 h 4096656"/>
              <a:gd name="connsiteX13" fmla="*/ 9582962 w 9582962"/>
              <a:gd name="connsiteY13" fmla="*/ 3759183 h 4096656"/>
              <a:gd name="connsiteX14" fmla="*/ 9582962 w 9582962"/>
              <a:gd name="connsiteY14" fmla="*/ 4096656 h 4096656"/>
              <a:gd name="connsiteX15" fmla="*/ 0 w 9582962"/>
              <a:gd name="connsiteY15" fmla="*/ 4096656 h 4096656"/>
              <a:gd name="connsiteX16" fmla="*/ 0 w 9582962"/>
              <a:gd name="connsiteY16" fmla="*/ 3759183 h 4096656"/>
              <a:gd name="connsiteX17" fmla="*/ 0 w 9582962"/>
              <a:gd name="connsiteY17" fmla="*/ 3455535 h 4096656"/>
              <a:gd name="connsiteX18" fmla="*/ 0 w 9582962"/>
              <a:gd name="connsiteY18" fmla="*/ 2419473 h 4096656"/>
              <a:gd name="connsiteX19" fmla="*/ 0 w 9582962"/>
              <a:gd name="connsiteY19" fmla="*/ 1480161 h 4096656"/>
              <a:gd name="connsiteX20" fmla="*/ 0 w 9582962"/>
              <a:gd name="connsiteY20" fmla="*/ 444099 h 4096656"/>
              <a:gd name="connsiteX21" fmla="*/ 4 w 9582962"/>
              <a:gd name="connsiteY21" fmla="*/ 444099 h 4096656"/>
              <a:gd name="connsiteX22" fmla="*/ 510032 w 9582962"/>
              <a:gd name="connsiteY22" fmla="*/ 28413 h 4096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582962" h="4096656">
                <a:moveTo>
                  <a:pt x="512896" y="0"/>
                </a:moveTo>
                <a:lnTo>
                  <a:pt x="2417952" y="0"/>
                </a:lnTo>
                <a:lnTo>
                  <a:pt x="3930080" y="0"/>
                </a:lnTo>
                <a:lnTo>
                  <a:pt x="4217671" y="0"/>
                </a:lnTo>
                <a:lnTo>
                  <a:pt x="5749728" y="0"/>
                </a:lnTo>
                <a:lnTo>
                  <a:pt x="7165010" y="0"/>
                </a:lnTo>
                <a:lnTo>
                  <a:pt x="9070067" y="0"/>
                </a:lnTo>
                <a:lnTo>
                  <a:pt x="9072931" y="28413"/>
                </a:lnTo>
                <a:cubicBezTo>
                  <a:pt x="9121474" y="265645"/>
                  <a:pt x="9331376" y="444099"/>
                  <a:pt x="9582959" y="444099"/>
                </a:cubicBezTo>
                <a:lnTo>
                  <a:pt x="9582962" y="444099"/>
                </a:lnTo>
                <a:lnTo>
                  <a:pt x="9582962" y="1480161"/>
                </a:lnTo>
                <a:lnTo>
                  <a:pt x="9582962" y="2419473"/>
                </a:lnTo>
                <a:lnTo>
                  <a:pt x="9582962" y="3455535"/>
                </a:lnTo>
                <a:lnTo>
                  <a:pt x="9582962" y="3759183"/>
                </a:lnTo>
                <a:lnTo>
                  <a:pt x="9582962" y="4096656"/>
                </a:lnTo>
                <a:lnTo>
                  <a:pt x="0" y="4096656"/>
                </a:lnTo>
                <a:lnTo>
                  <a:pt x="0" y="3759183"/>
                </a:lnTo>
                <a:lnTo>
                  <a:pt x="0" y="3455535"/>
                </a:lnTo>
                <a:lnTo>
                  <a:pt x="0" y="2419473"/>
                </a:lnTo>
                <a:lnTo>
                  <a:pt x="0" y="1480161"/>
                </a:lnTo>
                <a:lnTo>
                  <a:pt x="0" y="444099"/>
                </a:lnTo>
                <a:lnTo>
                  <a:pt x="4" y="444099"/>
                </a:lnTo>
                <a:cubicBezTo>
                  <a:pt x="251586" y="444099"/>
                  <a:pt x="461488" y="265645"/>
                  <a:pt x="510032" y="28413"/>
                </a:cubicBezTo>
                <a:close/>
              </a:path>
            </a:pathLst>
          </a:custGeom>
          <a:noFill/>
          <a:ln w="38100" cmpd="sng">
            <a:solidFill>
              <a:srgbClr val="3447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B420BB-D033-8FAC-BB6B-A8BBF6E65B2D}"/>
              </a:ext>
            </a:extLst>
          </p:cNvPr>
          <p:cNvSpPr txBox="1"/>
          <p:nvPr/>
        </p:nvSpPr>
        <p:spPr>
          <a:xfrm>
            <a:off x="2104571" y="3295143"/>
            <a:ext cx="7982858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34474E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37889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203D79-67BD-F079-1524-032D933EB774}"/>
              </a:ext>
            </a:extLst>
          </p:cNvPr>
          <p:cNvGrpSpPr/>
          <p:nvPr/>
        </p:nvGrpSpPr>
        <p:grpSpPr>
          <a:xfrm>
            <a:off x="4744143" y="63291"/>
            <a:ext cx="2703713" cy="584775"/>
            <a:chOff x="4545751" y="256097"/>
            <a:chExt cx="2703713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C1E6824-DC00-64DD-C9CC-8D78C94668F6}"/>
                </a:ext>
              </a:extLst>
            </p:cNvPr>
            <p:cNvSpPr txBox="1"/>
            <p:nvPr/>
          </p:nvSpPr>
          <p:spPr>
            <a:xfrm>
              <a:off x="5402457" y="343974"/>
              <a:ext cx="1847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论文背景与意义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D150E4F-C4A3-05D8-CDDB-A3AC02439B01}"/>
                </a:ext>
              </a:extLst>
            </p:cNvPr>
            <p:cNvSpPr txBox="1"/>
            <p:nvPr/>
          </p:nvSpPr>
          <p:spPr>
            <a:xfrm>
              <a:off x="4545751" y="25609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sp>
        <p:nvSpPr>
          <p:cNvPr id="3" name="六边形 2"/>
          <p:cNvSpPr/>
          <p:nvPr/>
        </p:nvSpPr>
        <p:spPr>
          <a:xfrm rot="16200000">
            <a:off x="1290640" y="1867355"/>
            <a:ext cx="2419350" cy="2085647"/>
          </a:xfrm>
          <a:prstGeom prst="hexagon">
            <a:avLst/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六边形 3"/>
          <p:cNvSpPr/>
          <p:nvPr/>
        </p:nvSpPr>
        <p:spPr>
          <a:xfrm rot="16200000">
            <a:off x="4886329" y="1867355"/>
            <a:ext cx="2419350" cy="2085647"/>
          </a:xfrm>
          <a:prstGeom prst="hexagon">
            <a:avLst/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六边形 4"/>
          <p:cNvSpPr/>
          <p:nvPr/>
        </p:nvSpPr>
        <p:spPr>
          <a:xfrm rot="16200000">
            <a:off x="8482018" y="1867354"/>
            <a:ext cx="2419350" cy="2085647"/>
          </a:xfrm>
          <a:prstGeom prst="hexagon">
            <a:avLst/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46684" y="1824328"/>
            <a:ext cx="812991" cy="943070"/>
            <a:chOff x="4646681" y="2100099"/>
            <a:chExt cx="812991" cy="943070"/>
          </a:xfrm>
        </p:grpSpPr>
        <p:sp>
          <p:nvSpPr>
            <p:cNvPr id="10" name="六边形 9"/>
            <p:cNvSpPr/>
            <p:nvPr/>
          </p:nvSpPr>
          <p:spPr>
            <a:xfrm rot="16200000">
              <a:off x="4581642" y="2165138"/>
              <a:ext cx="943070" cy="812991"/>
            </a:xfrm>
            <a:prstGeom prst="hexagon">
              <a:avLst/>
            </a:prstGeom>
            <a:solidFill>
              <a:srgbClr val="E3555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84" descr="D:\51PPT模板网\51pptmoban.com\图片.jpg"/>
            <p:cNvSpPr>
              <a:spLocks noEditPoints="1"/>
            </p:cNvSpPr>
            <p:nvPr/>
          </p:nvSpPr>
          <p:spPr bwMode="auto">
            <a:xfrm>
              <a:off x="4962512" y="2421988"/>
              <a:ext cx="254249" cy="299287"/>
            </a:xfrm>
            <a:custGeom>
              <a:avLst/>
              <a:gdLst>
                <a:gd name="T0" fmla="*/ 6 w 74"/>
                <a:gd name="T1" fmla="*/ 0 h 87"/>
                <a:gd name="T2" fmla="*/ 20 w 74"/>
                <a:gd name="T3" fmla="*/ 0 h 87"/>
                <a:gd name="T4" fmla="*/ 26 w 74"/>
                <a:gd name="T5" fmla="*/ 0 h 87"/>
                <a:gd name="T6" fmla="*/ 38 w 74"/>
                <a:gd name="T7" fmla="*/ 0 h 87"/>
                <a:gd name="T8" fmla="*/ 38 w 74"/>
                <a:gd name="T9" fmla="*/ 23 h 87"/>
                <a:gd name="T10" fmla="*/ 23 w 74"/>
                <a:gd name="T11" fmla="*/ 23 h 87"/>
                <a:gd name="T12" fmla="*/ 23 w 74"/>
                <a:gd name="T13" fmla="*/ 64 h 87"/>
                <a:gd name="T14" fmla="*/ 38 w 74"/>
                <a:gd name="T15" fmla="*/ 64 h 87"/>
                <a:gd name="T16" fmla="*/ 38 w 74"/>
                <a:gd name="T17" fmla="*/ 87 h 87"/>
                <a:gd name="T18" fmla="*/ 26 w 74"/>
                <a:gd name="T19" fmla="*/ 87 h 87"/>
                <a:gd name="T20" fmla="*/ 20 w 74"/>
                <a:gd name="T21" fmla="*/ 87 h 87"/>
                <a:gd name="T22" fmla="*/ 6 w 74"/>
                <a:gd name="T23" fmla="*/ 87 h 87"/>
                <a:gd name="T24" fmla="*/ 6 w 74"/>
                <a:gd name="T25" fmla="*/ 0 h 87"/>
                <a:gd name="T26" fmla="*/ 65 w 74"/>
                <a:gd name="T27" fmla="*/ 11 h 87"/>
                <a:gd name="T28" fmla="*/ 74 w 74"/>
                <a:gd name="T29" fmla="*/ 43 h 87"/>
                <a:gd name="T30" fmla="*/ 65 w 74"/>
                <a:gd name="T31" fmla="*/ 75 h 87"/>
                <a:gd name="T32" fmla="*/ 56 w 74"/>
                <a:gd name="T33" fmla="*/ 70 h 87"/>
                <a:gd name="T34" fmla="*/ 64 w 74"/>
                <a:gd name="T35" fmla="*/ 43 h 87"/>
                <a:gd name="T36" fmla="*/ 57 w 74"/>
                <a:gd name="T37" fmla="*/ 17 h 87"/>
                <a:gd name="T38" fmla="*/ 65 w 74"/>
                <a:gd name="T39" fmla="*/ 11 h 87"/>
                <a:gd name="T40" fmla="*/ 53 w 74"/>
                <a:gd name="T41" fmla="*/ 24 h 87"/>
                <a:gd name="T42" fmla="*/ 45 w 74"/>
                <a:gd name="T43" fmla="*/ 29 h 87"/>
                <a:gd name="T44" fmla="*/ 48 w 74"/>
                <a:gd name="T45" fmla="*/ 43 h 87"/>
                <a:gd name="T46" fmla="*/ 44 w 74"/>
                <a:gd name="T47" fmla="*/ 57 h 87"/>
                <a:gd name="T48" fmla="*/ 53 w 74"/>
                <a:gd name="T49" fmla="*/ 62 h 87"/>
                <a:gd name="T50" fmla="*/ 58 w 74"/>
                <a:gd name="T51" fmla="*/ 43 h 87"/>
                <a:gd name="T52" fmla="*/ 53 w 74"/>
                <a:gd name="T53" fmla="*/ 2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4" h="87">
                  <a:moveTo>
                    <a:pt x="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1" y="36"/>
                    <a:pt x="22" y="50"/>
                    <a:pt x="23" y="64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1" y="58"/>
                    <a:pt x="0" y="29"/>
                    <a:pt x="6" y="0"/>
                  </a:cubicBezTo>
                  <a:close/>
                  <a:moveTo>
                    <a:pt x="65" y="11"/>
                  </a:moveTo>
                  <a:cubicBezTo>
                    <a:pt x="71" y="22"/>
                    <a:pt x="74" y="32"/>
                    <a:pt x="74" y="43"/>
                  </a:cubicBezTo>
                  <a:cubicBezTo>
                    <a:pt x="74" y="53"/>
                    <a:pt x="70" y="64"/>
                    <a:pt x="65" y="75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61" y="61"/>
                    <a:pt x="64" y="52"/>
                    <a:pt x="64" y="43"/>
                  </a:cubicBezTo>
                  <a:cubicBezTo>
                    <a:pt x="64" y="34"/>
                    <a:pt x="62" y="25"/>
                    <a:pt x="57" y="17"/>
                  </a:cubicBezTo>
                  <a:cubicBezTo>
                    <a:pt x="65" y="11"/>
                    <a:pt x="65" y="11"/>
                    <a:pt x="65" y="11"/>
                  </a:cubicBezTo>
                  <a:close/>
                  <a:moveTo>
                    <a:pt x="53" y="24"/>
                  </a:moveTo>
                  <a:cubicBezTo>
                    <a:pt x="45" y="29"/>
                    <a:pt x="45" y="29"/>
                    <a:pt x="45" y="29"/>
                  </a:cubicBezTo>
                  <a:cubicBezTo>
                    <a:pt x="47" y="34"/>
                    <a:pt x="49" y="38"/>
                    <a:pt x="48" y="43"/>
                  </a:cubicBezTo>
                  <a:cubicBezTo>
                    <a:pt x="48" y="48"/>
                    <a:pt x="47" y="52"/>
                    <a:pt x="44" y="57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6" y="56"/>
                    <a:pt x="58" y="49"/>
                    <a:pt x="58" y="43"/>
                  </a:cubicBezTo>
                  <a:cubicBezTo>
                    <a:pt x="59" y="37"/>
                    <a:pt x="57" y="30"/>
                    <a:pt x="53" y="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50996" y="1824327"/>
            <a:ext cx="812991" cy="943070"/>
            <a:chOff x="1050993" y="2100098"/>
            <a:chExt cx="812991" cy="943070"/>
          </a:xfrm>
        </p:grpSpPr>
        <p:sp>
          <p:nvSpPr>
            <p:cNvPr id="13" name="六边形 12"/>
            <p:cNvSpPr/>
            <p:nvPr/>
          </p:nvSpPr>
          <p:spPr>
            <a:xfrm rot="16200000">
              <a:off x="985954" y="2165137"/>
              <a:ext cx="943070" cy="812991"/>
            </a:xfrm>
            <a:prstGeom prst="hexagon">
              <a:avLst/>
            </a:prstGeom>
            <a:solidFill>
              <a:srgbClr val="E3555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1309115" y="2407333"/>
              <a:ext cx="296745" cy="266198"/>
            </a:xfrm>
            <a:custGeom>
              <a:avLst/>
              <a:gdLst>
                <a:gd name="T0" fmla="*/ 30 w 86"/>
                <a:gd name="T1" fmla="*/ 0 h 77"/>
                <a:gd name="T2" fmla="*/ 34 w 86"/>
                <a:gd name="T3" fmla="*/ 28 h 77"/>
                <a:gd name="T4" fmla="*/ 8 w 86"/>
                <a:gd name="T5" fmla="*/ 28 h 77"/>
                <a:gd name="T6" fmla="*/ 7 w 86"/>
                <a:gd name="T7" fmla="*/ 28 h 77"/>
                <a:gd name="T8" fmla="*/ 0 w 86"/>
                <a:gd name="T9" fmla="*/ 35 h 77"/>
                <a:gd name="T10" fmla="*/ 0 w 86"/>
                <a:gd name="T11" fmla="*/ 35 h 77"/>
                <a:gd name="T12" fmla="*/ 4 w 86"/>
                <a:gd name="T13" fmla="*/ 41 h 77"/>
                <a:gd name="T14" fmla="*/ 1 w 86"/>
                <a:gd name="T15" fmla="*/ 47 h 77"/>
                <a:gd name="T16" fmla="*/ 1 w 86"/>
                <a:gd name="T17" fmla="*/ 47 h 77"/>
                <a:gd name="T18" fmla="*/ 6 w 86"/>
                <a:gd name="T19" fmla="*/ 54 h 77"/>
                <a:gd name="T20" fmla="*/ 4 w 86"/>
                <a:gd name="T21" fmla="*/ 58 h 77"/>
                <a:gd name="T22" fmla="*/ 4 w 86"/>
                <a:gd name="T23" fmla="*/ 58 h 77"/>
                <a:gd name="T24" fmla="*/ 11 w 86"/>
                <a:gd name="T25" fmla="*/ 65 h 77"/>
                <a:gd name="T26" fmla="*/ 11 w 86"/>
                <a:gd name="T27" fmla="*/ 65 h 77"/>
                <a:gd name="T28" fmla="*/ 9 w 86"/>
                <a:gd name="T29" fmla="*/ 70 h 77"/>
                <a:gd name="T30" fmla="*/ 9 w 86"/>
                <a:gd name="T31" fmla="*/ 70 h 77"/>
                <a:gd name="T32" fmla="*/ 16 w 86"/>
                <a:gd name="T33" fmla="*/ 77 h 77"/>
                <a:gd name="T34" fmla="*/ 29 w 86"/>
                <a:gd name="T35" fmla="*/ 77 h 77"/>
                <a:gd name="T36" fmla="*/ 46 w 86"/>
                <a:gd name="T37" fmla="*/ 77 h 77"/>
                <a:gd name="T38" fmla="*/ 46 w 86"/>
                <a:gd name="T39" fmla="*/ 77 h 77"/>
                <a:gd name="T40" fmla="*/ 52 w 86"/>
                <a:gd name="T41" fmla="*/ 71 h 77"/>
                <a:gd name="T42" fmla="*/ 67 w 86"/>
                <a:gd name="T43" fmla="*/ 69 h 77"/>
                <a:gd name="T44" fmla="*/ 67 w 86"/>
                <a:gd name="T45" fmla="*/ 77 h 77"/>
                <a:gd name="T46" fmla="*/ 86 w 86"/>
                <a:gd name="T47" fmla="*/ 77 h 77"/>
                <a:gd name="T48" fmla="*/ 86 w 86"/>
                <a:gd name="T49" fmla="*/ 25 h 77"/>
                <a:gd name="T50" fmla="*/ 67 w 86"/>
                <a:gd name="T51" fmla="*/ 25 h 77"/>
                <a:gd name="T52" fmla="*/ 67 w 86"/>
                <a:gd name="T53" fmla="*/ 31 h 77"/>
                <a:gd name="T54" fmla="*/ 62 w 86"/>
                <a:gd name="T55" fmla="*/ 31 h 77"/>
                <a:gd name="T56" fmla="*/ 30 w 86"/>
                <a:gd name="T5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77">
                  <a:moveTo>
                    <a:pt x="30" y="0"/>
                  </a:moveTo>
                  <a:cubicBezTo>
                    <a:pt x="2" y="7"/>
                    <a:pt x="34" y="28"/>
                    <a:pt x="34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3" y="28"/>
                    <a:pt x="0" y="31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2" y="40"/>
                    <a:pt x="4" y="41"/>
                  </a:cubicBezTo>
                  <a:cubicBezTo>
                    <a:pt x="2" y="42"/>
                    <a:pt x="1" y="45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50"/>
                    <a:pt x="3" y="53"/>
                    <a:pt x="6" y="54"/>
                  </a:cubicBezTo>
                  <a:cubicBezTo>
                    <a:pt x="5" y="55"/>
                    <a:pt x="4" y="56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1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3"/>
                    <a:pt x="12" y="77"/>
                    <a:pt x="16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58" y="15"/>
                    <a:pt x="33" y="17"/>
                    <a:pt x="3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42373" y="1824327"/>
            <a:ext cx="812991" cy="943070"/>
            <a:chOff x="8242370" y="2100098"/>
            <a:chExt cx="812991" cy="943070"/>
          </a:xfrm>
        </p:grpSpPr>
        <p:sp>
          <p:nvSpPr>
            <p:cNvPr id="16" name="六边形 15"/>
            <p:cNvSpPr/>
            <p:nvPr/>
          </p:nvSpPr>
          <p:spPr>
            <a:xfrm rot="16200000">
              <a:off x="8177331" y="2165137"/>
              <a:ext cx="943070" cy="812991"/>
            </a:xfrm>
            <a:prstGeom prst="hexagon">
              <a:avLst/>
            </a:prstGeom>
            <a:solidFill>
              <a:srgbClr val="E3555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0" descr="D:\51PPT模板网\51pptmoban.com\图片.jpg"/>
            <p:cNvSpPr>
              <a:spLocks noEditPoints="1"/>
            </p:cNvSpPr>
            <p:nvPr/>
          </p:nvSpPr>
          <p:spPr bwMode="auto">
            <a:xfrm>
              <a:off x="8502231" y="2357212"/>
              <a:ext cx="293269" cy="366439"/>
            </a:xfrm>
            <a:custGeom>
              <a:avLst/>
              <a:gdLst>
                <a:gd name="T0" fmla="*/ 0 w 78"/>
                <a:gd name="T1" fmla="*/ 84 h 92"/>
                <a:gd name="T2" fmla="*/ 30 w 78"/>
                <a:gd name="T3" fmla="*/ 19 h 92"/>
                <a:gd name="T4" fmla="*/ 39 w 78"/>
                <a:gd name="T5" fmla="*/ 26 h 92"/>
                <a:gd name="T6" fmla="*/ 39 w 78"/>
                <a:gd name="T7" fmla="*/ 26 h 92"/>
                <a:gd name="T8" fmla="*/ 39 w 78"/>
                <a:gd name="T9" fmla="*/ 26 h 92"/>
                <a:gd name="T10" fmla="*/ 40 w 78"/>
                <a:gd name="T11" fmla="*/ 26 h 92"/>
                <a:gd name="T12" fmla="*/ 40 w 78"/>
                <a:gd name="T13" fmla="*/ 27 h 92"/>
                <a:gd name="T14" fmla="*/ 41 w 78"/>
                <a:gd name="T15" fmla="*/ 27 h 92"/>
                <a:gd name="T16" fmla="*/ 41 w 78"/>
                <a:gd name="T17" fmla="*/ 27 h 92"/>
                <a:gd name="T18" fmla="*/ 42 w 78"/>
                <a:gd name="T19" fmla="*/ 28 h 92"/>
                <a:gd name="T20" fmla="*/ 42 w 78"/>
                <a:gd name="T21" fmla="*/ 28 h 92"/>
                <a:gd name="T22" fmla="*/ 43 w 78"/>
                <a:gd name="T23" fmla="*/ 28 h 92"/>
                <a:gd name="T24" fmla="*/ 43 w 78"/>
                <a:gd name="T25" fmla="*/ 29 h 92"/>
                <a:gd name="T26" fmla="*/ 43 w 78"/>
                <a:gd name="T27" fmla="*/ 29 h 92"/>
                <a:gd name="T28" fmla="*/ 44 w 78"/>
                <a:gd name="T29" fmla="*/ 29 h 92"/>
                <a:gd name="T30" fmla="*/ 48 w 78"/>
                <a:gd name="T31" fmla="*/ 32 h 92"/>
                <a:gd name="T32" fmla="*/ 49 w 78"/>
                <a:gd name="T33" fmla="*/ 33 h 92"/>
                <a:gd name="T34" fmla="*/ 49 w 78"/>
                <a:gd name="T35" fmla="*/ 33 h 92"/>
                <a:gd name="T36" fmla="*/ 49 w 78"/>
                <a:gd name="T37" fmla="*/ 33 h 92"/>
                <a:gd name="T38" fmla="*/ 50 w 78"/>
                <a:gd name="T39" fmla="*/ 34 h 92"/>
                <a:gd name="T40" fmla="*/ 50 w 78"/>
                <a:gd name="T41" fmla="*/ 34 h 92"/>
                <a:gd name="T42" fmla="*/ 51 w 78"/>
                <a:gd name="T43" fmla="*/ 34 h 92"/>
                <a:gd name="T44" fmla="*/ 51 w 78"/>
                <a:gd name="T45" fmla="*/ 34 h 92"/>
                <a:gd name="T46" fmla="*/ 52 w 78"/>
                <a:gd name="T47" fmla="*/ 35 h 92"/>
                <a:gd name="T48" fmla="*/ 52 w 78"/>
                <a:gd name="T49" fmla="*/ 35 h 92"/>
                <a:gd name="T50" fmla="*/ 53 w 78"/>
                <a:gd name="T51" fmla="*/ 35 h 92"/>
                <a:gd name="T52" fmla="*/ 53 w 78"/>
                <a:gd name="T53" fmla="*/ 36 h 92"/>
                <a:gd name="T54" fmla="*/ 53 w 78"/>
                <a:gd name="T55" fmla="*/ 36 h 92"/>
                <a:gd name="T56" fmla="*/ 49 w 78"/>
                <a:gd name="T57" fmla="*/ 78 h 92"/>
                <a:gd name="T58" fmla="*/ 8 w 78"/>
                <a:gd name="T59" fmla="*/ 90 h 92"/>
                <a:gd name="T60" fmla="*/ 35 w 78"/>
                <a:gd name="T61" fmla="*/ 63 h 92"/>
                <a:gd name="T62" fmla="*/ 19 w 78"/>
                <a:gd name="T63" fmla="*/ 52 h 92"/>
                <a:gd name="T64" fmla="*/ 3 w 78"/>
                <a:gd name="T65" fmla="*/ 87 h 92"/>
                <a:gd name="T66" fmla="*/ 74 w 78"/>
                <a:gd name="T67" fmla="*/ 92 h 92"/>
                <a:gd name="T68" fmla="*/ 54 w 78"/>
                <a:gd name="T69" fmla="*/ 82 h 92"/>
                <a:gd name="T70" fmla="*/ 69 w 78"/>
                <a:gd name="T71" fmla="*/ 42 h 92"/>
                <a:gd name="T72" fmla="*/ 35 w 78"/>
                <a:gd name="T73" fmla="*/ 0 h 92"/>
                <a:gd name="T74" fmla="*/ 69 w 78"/>
                <a:gd name="T75" fmla="*/ 4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92">
                  <a:moveTo>
                    <a:pt x="3" y="87"/>
                  </a:moveTo>
                  <a:cubicBezTo>
                    <a:pt x="2" y="86"/>
                    <a:pt x="1" y="85"/>
                    <a:pt x="0" y="84"/>
                  </a:cubicBezTo>
                  <a:cubicBezTo>
                    <a:pt x="0" y="71"/>
                    <a:pt x="0" y="58"/>
                    <a:pt x="1" y="44"/>
                  </a:cubicBezTo>
                  <a:cubicBezTo>
                    <a:pt x="12" y="40"/>
                    <a:pt x="22" y="31"/>
                    <a:pt x="30" y="19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54" y="54"/>
                    <a:pt x="49" y="66"/>
                    <a:pt x="49" y="78"/>
                  </a:cubicBezTo>
                  <a:cubicBezTo>
                    <a:pt x="36" y="83"/>
                    <a:pt x="24" y="87"/>
                    <a:pt x="11" y="92"/>
                  </a:cubicBezTo>
                  <a:cubicBezTo>
                    <a:pt x="10" y="91"/>
                    <a:pt x="9" y="91"/>
                    <a:pt x="8" y="90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8" y="68"/>
                    <a:pt x="32" y="67"/>
                    <a:pt x="35" y="63"/>
                  </a:cubicBezTo>
                  <a:cubicBezTo>
                    <a:pt x="38" y="59"/>
                    <a:pt x="37" y="53"/>
                    <a:pt x="33" y="50"/>
                  </a:cubicBezTo>
                  <a:cubicBezTo>
                    <a:pt x="28" y="47"/>
                    <a:pt x="22" y="48"/>
                    <a:pt x="19" y="52"/>
                  </a:cubicBezTo>
                  <a:cubicBezTo>
                    <a:pt x="16" y="56"/>
                    <a:pt x="17" y="61"/>
                    <a:pt x="20" y="64"/>
                  </a:cubicBezTo>
                  <a:cubicBezTo>
                    <a:pt x="3" y="87"/>
                    <a:pt x="3" y="87"/>
                    <a:pt x="3" y="87"/>
                  </a:cubicBezTo>
                  <a:close/>
                  <a:moveTo>
                    <a:pt x="27" y="92"/>
                  </a:moveTo>
                  <a:cubicBezTo>
                    <a:pt x="74" y="92"/>
                    <a:pt x="74" y="92"/>
                    <a:pt x="74" y="92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27" y="92"/>
                    <a:pt x="27" y="92"/>
                    <a:pt x="27" y="92"/>
                  </a:cubicBezTo>
                  <a:close/>
                  <a:moveTo>
                    <a:pt x="69" y="42"/>
                  </a:moveTo>
                  <a:cubicBezTo>
                    <a:pt x="78" y="30"/>
                    <a:pt x="78" y="30"/>
                    <a:pt x="78" y="3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11"/>
                    <a:pt x="26" y="11"/>
                    <a:pt x="26" y="11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0CF3697-D3FC-020E-68E0-A640D6F882F8}"/>
              </a:ext>
            </a:extLst>
          </p:cNvPr>
          <p:cNvGrpSpPr/>
          <p:nvPr/>
        </p:nvGrpSpPr>
        <p:grpSpPr>
          <a:xfrm>
            <a:off x="1687858" y="2343071"/>
            <a:ext cx="1624914" cy="1332672"/>
            <a:chOff x="588926" y="1852049"/>
            <a:chExt cx="1624914" cy="133267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48EA6B5-D5E3-F649-10D3-EA5205BF396D}"/>
                </a:ext>
              </a:extLst>
            </p:cNvPr>
            <p:cNvSpPr txBox="1"/>
            <p:nvPr/>
          </p:nvSpPr>
          <p:spPr>
            <a:xfrm>
              <a:off x="588926" y="2190603"/>
              <a:ext cx="16249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311000B-D32C-7BDB-BF12-1F44E146CBA4}"/>
                </a:ext>
              </a:extLst>
            </p:cNvPr>
            <p:cNvSpPr txBox="1"/>
            <p:nvPr/>
          </p:nvSpPr>
          <p:spPr>
            <a:xfrm>
              <a:off x="639828" y="1852049"/>
              <a:ext cx="15231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1216A7-6C6F-7E85-49E0-224DC210E4A5}"/>
              </a:ext>
            </a:extLst>
          </p:cNvPr>
          <p:cNvGrpSpPr/>
          <p:nvPr/>
        </p:nvGrpSpPr>
        <p:grpSpPr>
          <a:xfrm>
            <a:off x="5287038" y="2343071"/>
            <a:ext cx="1624914" cy="1332672"/>
            <a:chOff x="588926" y="1852049"/>
            <a:chExt cx="1624914" cy="133267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7F98665-C1A7-DDE8-11DD-03C310419048}"/>
                </a:ext>
              </a:extLst>
            </p:cNvPr>
            <p:cNvSpPr txBox="1"/>
            <p:nvPr/>
          </p:nvSpPr>
          <p:spPr>
            <a:xfrm>
              <a:off x="588926" y="2190603"/>
              <a:ext cx="16249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EB2A130-0D39-BAA4-F6FF-2777841A5AC9}"/>
                </a:ext>
              </a:extLst>
            </p:cNvPr>
            <p:cNvSpPr txBox="1"/>
            <p:nvPr/>
          </p:nvSpPr>
          <p:spPr>
            <a:xfrm>
              <a:off x="639828" y="1852049"/>
              <a:ext cx="15231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B588986-4690-CC7D-56E4-AAD6D59A5E7E}"/>
              </a:ext>
            </a:extLst>
          </p:cNvPr>
          <p:cNvGrpSpPr/>
          <p:nvPr/>
        </p:nvGrpSpPr>
        <p:grpSpPr>
          <a:xfrm>
            <a:off x="8879236" y="2343071"/>
            <a:ext cx="1624914" cy="1332672"/>
            <a:chOff x="588926" y="1852049"/>
            <a:chExt cx="1624914" cy="133267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A6DF04A-A808-7D29-1085-289A1B8E2AD3}"/>
                </a:ext>
              </a:extLst>
            </p:cNvPr>
            <p:cNvSpPr txBox="1"/>
            <p:nvPr/>
          </p:nvSpPr>
          <p:spPr>
            <a:xfrm>
              <a:off x="588926" y="2190603"/>
              <a:ext cx="16249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51D2726-D737-118F-E05E-D83C4449A114}"/>
                </a:ext>
              </a:extLst>
            </p:cNvPr>
            <p:cNvSpPr txBox="1"/>
            <p:nvPr/>
          </p:nvSpPr>
          <p:spPr>
            <a:xfrm>
              <a:off x="639828" y="1852049"/>
              <a:ext cx="15231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632FA42-2021-0806-0C0A-5EE683E4AAF8}"/>
              </a:ext>
            </a:extLst>
          </p:cNvPr>
          <p:cNvGrpSpPr/>
          <p:nvPr/>
        </p:nvGrpSpPr>
        <p:grpSpPr>
          <a:xfrm>
            <a:off x="1572671" y="4496796"/>
            <a:ext cx="9046660" cy="857502"/>
            <a:chOff x="283599" y="1887484"/>
            <a:chExt cx="9046660" cy="85750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C1C4B62-17AF-B042-D5E7-0F8739295B7F}"/>
                </a:ext>
              </a:extLst>
            </p:cNvPr>
            <p:cNvSpPr txBox="1"/>
            <p:nvPr/>
          </p:nvSpPr>
          <p:spPr>
            <a:xfrm>
              <a:off x="283599" y="2190603"/>
              <a:ext cx="904666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737375E-CB55-B6A8-3A43-8261F6C0A203}"/>
                </a:ext>
              </a:extLst>
            </p:cNvPr>
            <p:cNvSpPr txBox="1"/>
            <p:nvPr/>
          </p:nvSpPr>
          <p:spPr>
            <a:xfrm>
              <a:off x="3570253" y="1887484"/>
              <a:ext cx="2703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536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203D79-67BD-F079-1524-032D933EB774}"/>
              </a:ext>
            </a:extLst>
          </p:cNvPr>
          <p:cNvGrpSpPr/>
          <p:nvPr/>
        </p:nvGrpSpPr>
        <p:grpSpPr>
          <a:xfrm>
            <a:off x="4744143" y="63291"/>
            <a:ext cx="2703713" cy="584775"/>
            <a:chOff x="4545751" y="256097"/>
            <a:chExt cx="2703713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C1E6824-DC00-64DD-C9CC-8D78C94668F6}"/>
                </a:ext>
              </a:extLst>
            </p:cNvPr>
            <p:cNvSpPr txBox="1"/>
            <p:nvPr/>
          </p:nvSpPr>
          <p:spPr>
            <a:xfrm>
              <a:off x="5402457" y="343974"/>
              <a:ext cx="1847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论文背景与意义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D150E4F-C4A3-05D8-CDDB-A3AC02439B01}"/>
                </a:ext>
              </a:extLst>
            </p:cNvPr>
            <p:cNvSpPr txBox="1"/>
            <p:nvPr/>
          </p:nvSpPr>
          <p:spPr>
            <a:xfrm>
              <a:off x="4545751" y="25609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6655389" y="3443365"/>
            <a:ext cx="1794955" cy="2082147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708968" y="3443365"/>
            <a:ext cx="1794955" cy="2082147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rgbClr val="E35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5688076" y="1673892"/>
            <a:ext cx="1794955" cy="2082147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rgbClr val="E35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741655" y="1673892"/>
            <a:ext cx="1794955" cy="2082147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00"/>
          <p:cNvSpPr/>
          <p:nvPr/>
        </p:nvSpPr>
        <p:spPr bwMode="auto">
          <a:xfrm>
            <a:off x="4178123" y="2241139"/>
            <a:ext cx="756868" cy="776538"/>
          </a:xfrm>
          <a:custGeom>
            <a:avLst/>
            <a:gdLst>
              <a:gd name="T0" fmla="*/ 26 w 91"/>
              <a:gd name="T1" fmla="*/ 25 h 88"/>
              <a:gd name="T2" fmla="*/ 51 w 91"/>
              <a:gd name="T3" fmla="*/ 25 h 88"/>
              <a:gd name="T4" fmla="*/ 53 w 91"/>
              <a:gd name="T5" fmla="*/ 21 h 88"/>
              <a:gd name="T6" fmla="*/ 49 w 91"/>
              <a:gd name="T7" fmla="*/ 15 h 88"/>
              <a:gd name="T8" fmla="*/ 50 w 91"/>
              <a:gd name="T9" fmla="*/ 3 h 88"/>
              <a:gd name="T10" fmla="*/ 58 w 91"/>
              <a:gd name="T11" fmla="*/ 0 h 88"/>
              <a:gd name="T12" fmla="*/ 67 w 91"/>
              <a:gd name="T13" fmla="*/ 3 h 88"/>
              <a:gd name="T14" fmla="*/ 68 w 91"/>
              <a:gd name="T15" fmla="*/ 15 h 88"/>
              <a:gd name="T16" fmla="*/ 64 w 91"/>
              <a:gd name="T17" fmla="*/ 21 h 88"/>
              <a:gd name="T18" fmla="*/ 65 w 91"/>
              <a:gd name="T19" fmla="*/ 25 h 88"/>
              <a:gd name="T20" fmla="*/ 91 w 91"/>
              <a:gd name="T21" fmla="*/ 25 h 88"/>
              <a:gd name="T22" fmla="*/ 91 w 91"/>
              <a:gd name="T23" fmla="*/ 49 h 88"/>
              <a:gd name="T24" fmla="*/ 87 w 91"/>
              <a:gd name="T25" fmla="*/ 51 h 88"/>
              <a:gd name="T26" fmla="*/ 81 w 91"/>
              <a:gd name="T27" fmla="*/ 47 h 88"/>
              <a:gd name="T28" fmla="*/ 70 w 91"/>
              <a:gd name="T29" fmla="*/ 48 h 88"/>
              <a:gd name="T30" fmla="*/ 67 w 91"/>
              <a:gd name="T31" fmla="*/ 56 h 88"/>
              <a:gd name="T32" fmla="*/ 70 w 91"/>
              <a:gd name="T33" fmla="*/ 64 h 88"/>
              <a:gd name="T34" fmla="*/ 81 w 91"/>
              <a:gd name="T35" fmla="*/ 65 h 88"/>
              <a:gd name="T36" fmla="*/ 87 w 91"/>
              <a:gd name="T37" fmla="*/ 61 h 88"/>
              <a:gd name="T38" fmla="*/ 91 w 91"/>
              <a:gd name="T39" fmla="*/ 62 h 88"/>
              <a:gd name="T40" fmla="*/ 91 w 91"/>
              <a:gd name="T41" fmla="*/ 88 h 88"/>
              <a:gd name="T42" fmla="*/ 64 w 91"/>
              <a:gd name="T43" fmla="*/ 88 h 88"/>
              <a:gd name="T44" fmla="*/ 63 w 91"/>
              <a:gd name="T45" fmla="*/ 85 h 88"/>
              <a:gd name="T46" fmla="*/ 67 w 91"/>
              <a:gd name="T47" fmla="*/ 79 h 88"/>
              <a:gd name="T48" fmla="*/ 66 w 91"/>
              <a:gd name="T49" fmla="*/ 68 h 88"/>
              <a:gd name="T50" fmla="*/ 58 w 91"/>
              <a:gd name="T51" fmla="*/ 66 h 88"/>
              <a:gd name="T52" fmla="*/ 50 w 91"/>
              <a:gd name="T53" fmla="*/ 68 h 88"/>
              <a:gd name="T54" fmla="*/ 49 w 91"/>
              <a:gd name="T55" fmla="*/ 79 h 88"/>
              <a:gd name="T56" fmla="*/ 53 w 91"/>
              <a:gd name="T57" fmla="*/ 85 h 88"/>
              <a:gd name="T58" fmla="*/ 51 w 91"/>
              <a:gd name="T59" fmla="*/ 88 h 88"/>
              <a:gd name="T60" fmla="*/ 26 w 91"/>
              <a:gd name="T61" fmla="*/ 88 h 88"/>
              <a:gd name="T62" fmla="*/ 26 w 91"/>
              <a:gd name="T63" fmla="*/ 64 h 88"/>
              <a:gd name="T64" fmla="*/ 22 w 91"/>
              <a:gd name="T65" fmla="*/ 62 h 88"/>
              <a:gd name="T66" fmla="*/ 16 w 91"/>
              <a:gd name="T67" fmla="*/ 67 h 88"/>
              <a:gd name="T68" fmla="*/ 4 w 91"/>
              <a:gd name="T69" fmla="*/ 65 h 88"/>
              <a:gd name="T70" fmla="*/ 1 w 91"/>
              <a:gd name="T71" fmla="*/ 57 h 88"/>
              <a:gd name="T72" fmla="*/ 4 w 91"/>
              <a:gd name="T73" fmla="*/ 48 h 88"/>
              <a:gd name="T74" fmla="*/ 16 w 91"/>
              <a:gd name="T75" fmla="*/ 47 h 88"/>
              <a:gd name="T76" fmla="*/ 22 w 91"/>
              <a:gd name="T77" fmla="*/ 51 h 88"/>
              <a:gd name="T78" fmla="*/ 26 w 91"/>
              <a:gd name="T79" fmla="*/ 49 h 88"/>
              <a:gd name="T80" fmla="*/ 26 w 91"/>
              <a:gd name="T81" fmla="*/ 2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1" h="88">
                <a:moveTo>
                  <a:pt x="26" y="25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4"/>
                  <a:pt x="54" y="23"/>
                  <a:pt x="53" y="21"/>
                </a:cubicBezTo>
                <a:cubicBezTo>
                  <a:pt x="52" y="19"/>
                  <a:pt x="50" y="17"/>
                  <a:pt x="49" y="15"/>
                </a:cubicBezTo>
                <a:cubicBezTo>
                  <a:pt x="46" y="12"/>
                  <a:pt x="47" y="6"/>
                  <a:pt x="50" y="3"/>
                </a:cubicBezTo>
                <a:cubicBezTo>
                  <a:pt x="53" y="0"/>
                  <a:pt x="58" y="0"/>
                  <a:pt x="58" y="0"/>
                </a:cubicBezTo>
                <a:cubicBezTo>
                  <a:pt x="58" y="0"/>
                  <a:pt x="64" y="0"/>
                  <a:pt x="67" y="3"/>
                </a:cubicBezTo>
                <a:cubicBezTo>
                  <a:pt x="70" y="6"/>
                  <a:pt x="70" y="12"/>
                  <a:pt x="68" y="15"/>
                </a:cubicBezTo>
                <a:cubicBezTo>
                  <a:pt x="67" y="17"/>
                  <a:pt x="65" y="19"/>
                  <a:pt x="64" y="21"/>
                </a:cubicBezTo>
                <a:cubicBezTo>
                  <a:pt x="63" y="23"/>
                  <a:pt x="64" y="24"/>
                  <a:pt x="65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91" y="49"/>
                  <a:pt x="91" y="49"/>
                  <a:pt x="91" y="49"/>
                </a:cubicBezTo>
                <a:cubicBezTo>
                  <a:pt x="90" y="50"/>
                  <a:pt x="89" y="51"/>
                  <a:pt x="87" y="51"/>
                </a:cubicBezTo>
                <a:cubicBezTo>
                  <a:pt x="85" y="50"/>
                  <a:pt x="83" y="48"/>
                  <a:pt x="81" y="47"/>
                </a:cubicBezTo>
                <a:cubicBezTo>
                  <a:pt x="78" y="44"/>
                  <a:pt x="73" y="45"/>
                  <a:pt x="70" y="48"/>
                </a:cubicBezTo>
                <a:cubicBezTo>
                  <a:pt x="67" y="51"/>
                  <a:pt x="67" y="56"/>
                  <a:pt x="67" y="56"/>
                </a:cubicBezTo>
                <a:cubicBezTo>
                  <a:pt x="67" y="56"/>
                  <a:pt x="67" y="61"/>
                  <a:pt x="70" y="64"/>
                </a:cubicBezTo>
                <a:cubicBezTo>
                  <a:pt x="73" y="67"/>
                  <a:pt x="78" y="67"/>
                  <a:pt x="81" y="65"/>
                </a:cubicBezTo>
                <a:cubicBezTo>
                  <a:pt x="83" y="64"/>
                  <a:pt x="85" y="62"/>
                  <a:pt x="87" y="61"/>
                </a:cubicBezTo>
                <a:cubicBezTo>
                  <a:pt x="89" y="60"/>
                  <a:pt x="90" y="61"/>
                  <a:pt x="91" y="62"/>
                </a:cubicBezTo>
                <a:cubicBezTo>
                  <a:pt x="91" y="88"/>
                  <a:pt x="91" y="88"/>
                  <a:pt x="91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3" y="88"/>
                  <a:pt x="62" y="86"/>
                  <a:pt x="63" y="85"/>
                </a:cubicBezTo>
                <a:cubicBezTo>
                  <a:pt x="63" y="83"/>
                  <a:pt x="65" y="81"/>
                  <a:pt x="67" y="79"/>
                </a:cubicBezTo>
                <a:cubicBezTo>
                  <a:pt x="69" y="76"/>
                  <a:pt x="68" y="71"/>
                  <a:pt x="66" y="68"/>
                </a:cubicBezTo>
                <a:cubicBezTo>
                  <a:pt x="63" y="65"/>
                  <a:pt x="58" y="66"/>
                  <a:pt x="58" y="66"/>
                </a:cubicBezTo>
                <a:cubicBezTo>
                  <a:pt x="58" y="66"/>
                  <a:pt x="53" y="65"/>
                  <a:pt x="50" y="68"/>
                </a:cubicBezTo>
                <a:cubicBezTo>
                  <a:pt x="47" y="71"/>
                  <a:pt x="46" y="76"/>
                  <a:pt x="49" y="79"/>
                </a:cubicBezTo>
                <a:cubicBezTo>
                  <a:pt x="50" y="81"/>
                  <a:pt x="52" y="83"/>
                  <a:pt x="53" y="85"/>
                </a:cubicBezTo>
                <a:cubicBezTo>
                  <a:pt x="53" y="86"/>
                  <a:pt x="52" y="88"/>
                  <a:pt x="51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3"/>
                  <a:pt x="24" y="61"/>
                  <a:pt x="22" y="62"/>
                </a:cubicBezTo>
                <a:cubicBezTo>
                  <a:pt x="20" y="63"/>
                  <a:pt x="18" y="65"/>
                  <a:pt x="16" y="67"/>
                </a:cubicBezTo>
                <a:cubicBezTo>
                  <a:pt x="12" y="69"/>
                  <a:pt x="7" y="69"/>
                  <a:pt x="4" y="65"/>
                </a:cubicBezTo>
                <a:cubicBezTo>
                  <a:pt x="0" y="62"/>
                  <a:pt x="1" y="57"/>
                  <a:pt x="1" y="57"/>
                </a:cubicBezTo>
                <a:cubicBezTo>
                  <a:pt x="1" y="57"/>
                  <a:pt x="0" y="51"/>
                  <a:pt x="4" y="48"/>
                </a:cubicBezTo>
                <a:cubicBezTo>
                  <a:pt x="7" y="45"/>
                  <a:pt x="12" y="44"/>
                  <a:pt x="16" y="47"/>
                </a:cubicBezTo>
                <a:cubicBezTo>
                  <a:pt x="18" y="48"/>
                  <a:pt x="20" y="50"/>
                  <a:pt x="22" y="51"/>
                </a:cubicBezTo>
                <a:cubicBezTo>
                  <a:pt x="24" y="52"/>
                  <a:pt x="26" y="51"/>
                  <a:pt x="26" y="49"/>
                </a:cubicBezTo>
                <a:lnTo>
                  <a:pt x="26" y="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0" name="Freeform 19" descr="D:\51PPT模板网\51pptmoban.com\图片.jpg"/>
          <p:cNvSpPr/>
          <p:nvPr/>
        </p:nvSpPr>
        <p:spPr bwMode="auto">
          <a:xfrm>
            <a:off x="7247141" y="4143132"/>
            <a:ext cx="613338" cy="580219"/>
          </a:xfrm>
          <a:custGeom>
            <a:avLst/>
            <a:gdLst>
              <a:gd name="T0" fmla="*/ 30 w 86"/>
              <a:gd name="T1" fmla="*/ 0 h 77"/>
              <a:gd name="T2" fmla="*/ 34 w 86"/>
              <a:gd name="T3" fmla="*/ 28 h 77"/>
              <a:gd name="T4" fmla="*/ 8 w 86"/>
              <a:gd name="T5" fmla="*/ 28 h 77"/>
              <a:gd name="T6" fmla="*/ 7 w 86"/>
              <a:gd name="T7" fmla="*/ 28 h 77"/>
              <a:gd name="T8" fmla="*/ 0 w 86"/>
              <a:gd name="T9" fmla="*/ 35 h 77"/>
              <a:gd name="T10" fmla="*/ 0 w 86"/>
              <a:gd name="T11" fmla="*/ 35 h 77"/>
              <a:gd name="T12" fmla="*/ 4 w 86"/>
              <a:gd name="T13" fmla="*/ 41 h 77"/>
              <a:gd name="T14" fmla="*/ 1 w 86"/>
              <a:gd name="T15" fmla="*/ 47 h 77"/>
              <a:gd name="T16" fmla="*/ 1 w 86"/>
              <a:gd name="T17" fmla="*/ 47 h 77"/>
              <a:gd name="T18" fmla="*/ 6 w 86"/>
              <a:gd name="T19" fmla="*/ 54 h 77"/>
              <a:gd name="T20" fmla="*/ 4 w 86"/>
              <a:gd name="T21" fmla="*/ 58 h 77"/>
              <a:gd name="T22" fmla="*/ 4 w 86"/>
              <a:gd name="T23" fmla="*/ 58 h 77"/>
              <a:gd name="T24" fmla="*/ 11 w 86"/>
              <a:gd name="T25" fmla="*/ 65 h 77"/>
              <a:gd name="T26" fmla="*/ 11 w 86"/>
              <a:gd name="T27" fmla="*/ 65 h 77"/>
              <a:gd name="T28" fmla="*/ 9 w 86"/>
              <a:gd name="T29" fmla="*/ 70 h 77"/>
              <a:gd name="T30" fmla="*/ 9 w 86"/>
              <a:gd name="T31" fmla="*/ 70 h 77"/>
              <a:gd name="T32" fmla="*/ 16 w 86"/>
              <a:gd name="T33" fmla="*/ 76 h 77"/>
              <a:gd name="T34" fmla="*/ 29 w 86"/>
              <a:gd name="T35" fmla="*/ 76 h 77"/>
              <a:gd name="T36" fmla="*/ 46 w 86"/>
              <a:gd name="T37" fmla="*/ 76 h 77"/>
              <a:gd name="T38" fmla="*/ 46 w 86"/>
              <a:gd name="T39" fmla="*/ 76 h 77"/>
              <a:gd name="T40" fmla="*/ 52 w 86"/>
              <a:gd name="T41" fmla="*/ 71 h 77"/>
              <a:gd name="T42" fmla="*/ 66 w 86"/>
              <a:gd name="T43" fmla="*/ 69 h 77"/>
              <a:gd name="T44" fmla="*/ 66 w 86"/>
              <a:gd name="T45" fmla="*/ 77 h 77"/>
              <a:gd name="T46" fmla="*/ 86 w 86"/>
              <a:gd name="T47" fmla="*/ 77 h 77"/>
              <a:gd name="T48" fmla="*/ 86 w 86"/>
              <a:gd name="T49" fmla="*/ 25 h 77"/>
              <a:gd name="T50" fmla="*/ 66 w 86"/>
              <a:gd name="T51" fmla="*/ 25 h 77"/>
              <a:gd name="T52" fmla="*/ 66 w 86"/>
              <a:gd name="T53" fmla="*/ 32 h 77"/>
              <a:gd name="T54" fmla="*/ 62 w 86"/>
              <a:gd name="T55" fmla="*/ 32 h 77"/>
              <a:gd name="T56" fmla="*/ 30 w 86"/>
              <a:gd name="T5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6" h="77">
                <a:moveTo>
                  <a:pt x="30" y="0"/>
                </a:moveTo>
                <a:cubicBezTo>
                  <a:pt x="2" y="7"/>
                  <a:pt x="34" y="28"/>
                  <a:pt x="34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3" y="28"/>
                  <a:pt x="0" y="31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2" y="40"/>
                  <a:pt x="4" y="41"/>
                </a:cubicBezTo>
                <a:cubicBezTo>
                  <a:pt x="2" y="42"/>
                  <a:pt x="1" y="45"/>
                  <a:pt x="1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50"/>
                  <a:pt x="3" y="53"/>
                  <a:pt x="6" y="54"/>
                </a:cubicBezTo>
                <a:cubicBezTo>
                  <a:pt x="5" y="55"/>
                  <a:pt x="4" y="56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1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3"/>
                  <a:pt x="12" y="76"/>
                  <a:pt x="16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52" y="71"/>
                  <a:pt x="52" y="71"/>
                  <a:pt x="52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7"/>
                  <a:pt x="66" y="77"/>
                  <a:pt x="6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25"/>
                  <a:pt x="86" y="25"/>
                  <a:pt x="8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58" y="16"/>
                  <a:pt x="32" y="17"/>
                  <a:pt x="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" name="Freeform 165">
            <a:extLst>
              <a:ext uri="{FF2B5EF4-FFF2-40B4-BE49-F238E27FC236}">
                <a16:creationId xmlns:a16="http://schemas.microsoft.com/office/drawing/2014/main" id="{3435F7CE-CD49-5CAC-3466-69BE9F88ACA6}"/>
              </a:ext>
            </a:extLst>
          </p:cNvPr>
          <p:cNvSpPr>
            <a:spLocks noEditPoints="1"/>
          </p:cNvSpPr>
          <p:nvPr/>
        </p:nvSpPr>
        <p:spPr bwMode="auto">
          <a:xfrm>
            <a:off x="5313609" y="4072121"/>
            <a:ext cx="599512" cy="695688"/>
          </a:xfrm>
          <a:custGeom>
            <a:avLst/>
            <a:gdLst>
              <a:gd name="T0" fmla="*/ 79 w 79"/>
              <a:gd name="T1" fmla="*/ 6 h 92"/>
              <a:gd name="T2" fmla="*/ 10 w 79"/>
              <a:gd name="T3" fmla="*/ 6 h 92"/>
              <a:gd name="T4" fmla="*/ 8 w 79"/>
              <a:gd name="T5" fmla="*/ 9 h 92"/>
              <a:gd name="T6" fmla="*/ 7 w 79"/>
              <a:gd name="T7" fmla="*/ 12 h 92"/>
              <a:gd name="T8" fmla="*/ 8 w 79"/>
              <a:gd name="T9" fmla="*/ 15 h 92"/>
              <a:gd name="T10" fmla="*/ 10 w 79"/>
              <a:gd name="T11" fmla="*/ 18 h 92"/>
              <a:gd name="T12" fmla="*/ 14 w 79"/>
              <a:gd name="T13" fmla="*/ 18 h 92"/>
              <a:gd name="T14" fmla="*/ 11 w 79"/>
              <a:gd name="T15" fmla="*/ 22 h 92"/>
              <a:gd name="T16" fmla="*/ 11 w 79"/>
              <a:gd name="T17" fmla="*/ 55 h 92"/>
              <a:gd name="T18" fmla="*/ 21 w 79"/>
              <a:gd name="T19" fmla="*/ 47 h 92"/>
              <a:gd name="T20" fmla="*/ 33 w 79"/>
              <a:gd name="T21" fmla="*/ 54 h 92"/>
              <a:gd name="T22" fmla="*/ 33 w 79"/>
              <a:gd name="T23" fmla="*/ 22 h 92"/>
              <a:gd name="T24" fmla="*/ 36 w 79"/>
              <a:gd name="T25" fmla="*/ 18 h 92"/>
              <a:gd name="T26" fmla="*/ 79 w 79"/>
              <a:gd name="T27" fmla="*/ 18 h 92"/>
              <a:gd name="T28" fmla="*/ 79 w 79"/>
              <a:gd name="T29" fmla="*/ 22 h 92"/>
              <a:gd name="T30" fmla="*/ 79 w 79"/>
              <a:gd name="T31" fmla="*/ 25 h 92"/>
              <a:gd name="T32" fmla="*/ 79 w 79"/>
              <a:gd name="T33" fmla="*/ 92 h 92"/>
              <a:gd name="T34" fmla="*/ 13 w 79"/>
              <a:gd name="T35" fmla="*/ 92 h 92"/>
              <a:gd name="T36" fmla="*/ 1 w 79"/>
              <a:gd name="T37" fmla="*/ 85 h 92"/>
              <a:gd name="T38" fmla="*/ 1 w 79"/>
              <a:gd name="T39" fmla="*/ 13 h 92"/>
              <a:gd name="T40" fmla="*/ 0 w 79"/>
              <a:gd name="T41" fmla="*/ 12 h 92"/>
              <a:gd name="T42" fmla="*/ 2 w 79"/>
              <a:gd name="T43" fmla="*/ 6 h 92"/>
              <a:gd name="T44" fmla="*/ 8 w 79"/>
              <a:gd name="T45" fmla="*/ 0 h 92"/>
              <a:gd name="T46" fmla="*/ 9 w 79"/>
              <a:gd name="T47" fmla="*/ 0 h 92"/>
              <a:gd name="T48" fmla="*/ 10 w 79"/>
              <a:gd name="T49" fmla="*/ 0 h 92"/>
              <a:gd name="T50" fmla="*/ 79 w 79"/>
              <a:gd name="T51" fmla="*/ 0 h 92"/>
              <a:gd name="T52" fmla="*/ 79 w 79"/>
              <a:gd name="T53" fmla="*/ 6 h 92"/>
              <a:gd name="T54" fmla="*/ 12 w 79"/>
              <a:gd name="T55" fmla="*/ 16 h 92"/>
              <a:gd name="T56" fmla="*/ 74 w 79"/>
              <a:gd name="T57" fmla="*/ 16 h 92"/>
              <a:gd name="T58" fmla="*/ 74 w 79"/>
              <a:gd name="T59" fmla="*/ 14 h 92"/>
              <a:gd name="T60" fmla="*/ 11 w 79"/>
              <a:gd name="T61" fmla="*/ 14 h 92"/>
              <a:gd name="T62" fmla="*/ 12 w 79"/>
              <a:gd name="T63" fmla="*/ 16 h 92"/>
              <a:gd name="T64" fmla="*/ 11 w 79"/>
              <a:gd name="T65" fmla="*/ 12 h 92"/>
              <a:gd name="T66" fmla="*/ 11 w 79"/>
              <a:gd name="T67" fmla="*/ 13 h 92"/>
              <a:gd name="T68" fmla="*/ 74 w 79"/>
              <a:gd name="T69" fmla="*/ 13 h 92"/>
              <a:gd name="T70" fmla="*/ 74 w 79"/>
              <a:gd name="T71" fmla="*/ 12 h 92"/>
              <a:gd name="T72" fmla="*/ 11 w 79"/>
              <a:gd name="T73" fmla="*/ 12 h 92"/>
              <a:gd name="T74" fmla="*/ 12 w 79"/>
              <a:gd name="T75" fmla="*/ 9 h 92"/>
              <a:gd name="T76" fmla="*/ 11 w 79"/>
              <a:gd name="T77" fmla="*/ 10 h 92"/>
              <a:gd name="T78" fmla="*/ 74 w 79"/>
              <a:gd name="T79" fmla="*/ 10 h 92"/>
              <a:gd name="T80" fmla="*/ 74 w 79"/>
              <a:gd name="T81" fmla="*/ 9 h 92"/>
              <a:gd name="T82" fmla="*/ 12 w 79"/>
              <a:gd name="T83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" h="92">
                <a:moveTo>
                  <a:pt x="79" y="6"/>
                </a:move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8" y="8"/>
                  <a:pt x="8" y="9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9" y="18"/>
                  <a:pt x="1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1" y="22"/>
                  <a:pt x="11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21" y="47"/>
                  <a:pt x="21" y="47"/>
                  <a:pt x="21" y="4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92"/>
                  <a:pt x="79" y="92"/>
                  <a:pt x="7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7" y="91"/>
                  <a:pt x="2" y="90"/>
                  <a:pt x="1" y="85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1" y="10"/>
                  <a:pt x="1" y="8"/>
                  <a:pt x="2" y="6"/>
                </a:cubicBezTo>
                <a:cubicBezTo>
                  <a:pt x="3" y="3"/>
                  <a:pt x="5" y="1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6"/>
                  <a:pt x="79" y="6"/>
                  <a:pt x="79" y="6"/>
                </a:cubicBezTo>
                <a:close/>
                <a:moveTo>
                  <a:pt x="12" y="16"/>
                </a:moveTo>
                <a:cubicBezTo>
                  <a:pt x="74" y="16"/>
                  <a:pt x="74" y="16"/>
                  <a:pt x="74" y="16"/>
                </a:cubicBezTo>
                <a:cubicBezTo>
                  <a:pt x="74" y="14"/>
                  <a:pt x="74" y="14"/>
                  <a:pt x="74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2" y="16"/>
                  <a:pt x="12" y="16"/>
                </a:cubicBezTo>
                <a:close/>
                <a:moveTo>
                  <a:pt x="11" y="12"/>
                </a:moveTo>
                <a:cubicBezTo>
                  <a:pt x="11" y="13"/>
                  <a:pt x="11" y="13"/>
                  <a:pt x="11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4" y="12"/>
                  <a:pt x="74" y="12"/>
                  <a:pt x="74" y="12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2" y="9"/>
                </a:moveTo>
                <a:cubicBezTo>
                  <a:pt x="11" y="10"/>
                  <a:pt x="11" y="10"/>
                  <a:pt x="11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9"/>
                  <a:pt x="74" y="9"/>
                  <a:pt x="74" y="9"/>
                </a:cubicBezTo>
                <a:lnTo>
                  <a:pt x="12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176" descr="D:\51PPT模板网\51pptmoban.com\图片.jpg">
            <a:extLst>
              <a:ext uri="{FF2B5EF4-FFF2-40B4-BE49-F238E27FC236}">
                <a16:creationId xmlns:a16="http://schemas.microsoft.com/office/drawing/2014/main" id="{901F7504-5D2C-435E-B3B2-738682D531E4}"/>
              </a:ext>
            </a:extLst>
          </p:cNvPr>
          <p:cNvSpPr>
            <a:spLocks noEditPoints="1"/>
          </p:cNvSpPr>
          <p:nvPr/>
        </p:nvSpPr>
        <p:spPr bwMode="auto">
          <a:xfrm>
            <a:off x="6202443" y="2370777"/>
            <a:ext cx="766220" cy="679660"/>
          </a:xfrm>
          <a:custGeom>
            <a:avLst/>
            <a:gdLst>
              <a:gd name="T0" fmla="*/ 36 w 101"/>
              <a:gd name="T1" fmla="*/ 77 h 90"/>
              <a:gd name="T2" fmla="*/ 39 w 101"/>
              <a:gd name="T3" fmla="*/ 80 h 90"/>
              <a:gd name="T4" fmla="*/ 42 w 101"/>
              <a:gd name="T5" fmla="*/ 80 h 90"/>
              <a:gd name="T6" fmla="*/ 44 w 101"/>
              <a:gd name="T7" fmla="*/ 79 h 90"/>
              <a:gd name="T8" fmla="*/ 46 w 101"/>
              <a:gd name="T9" fmla="*/ 75 h 90"/>
              <a:gd name="T10" fmla="*/ 46 w 101"/>
              <a:gd name="T11" fmla="*/ 75 h 90"/>
              <a:gd name="T12" fmla="*/ 46 w 101"/>
              <a:gd name="T13" fmla="*/ 47 h 90"/>
              <a:gd name="T14" fmla="*/ 30 w 101"/>
              <a:gd name="T15" fmla="*/ 52 h 90"/>
              <a:gd name="T16" fmla="*/ 0 w 101"/>
              <a:gd name="T17" fmla="*/ 52 h 90"/>
              <a:gd name="T18" fmla="*/ 44 w 101"/>
              <a:gd name="T19" fmla="*/ 6 h 90"/>
              <a:gd name="T20" fmla="*/ 46 w 101"/>
              <a:gd name="T21" fmla="*/ 0 h 90"/>
              <a:gd name="T22" fmla="*/ 55 w 101"/>
              <a:gd name="T23" fmla="*/ 0 h 90"/>
              <a:gd name="T24" fmla="*/ 57 w 101"/>
              <a:gd name="T25" fmla="*/ 6 h 90"/>
              <a:gd name="T26" fmla="*/ 101 w 101"/>
              <a:gd name="T27" fmla="*/ 52 h 90"/>
              <a:gd name="T28" fmla="*/ 72 w 101"/>
              <a:gd name="T29" fmla="*/ 52 h 90"/>
              <a:gd name="T30" fmla="*/ 56 w 101"/>
              <a:gd name="T31" fmla="*/ 47 h 90"/>
              <a:gd name="T32" fmla="*/ 56 w 101"/>
              <a:gd name="T33" fmla="*/ 75 h 90"/>
              <a:gd name="T34" fmla="*/ 56 w 101"/>
              <a:gd name="T35" fmla="*/ 75 h 90"/>
              <a:gd name="T36" fmla="*/ 50 w 101"/>
              <a:gd name="T37" fmla="*/ 88 h 90"/>
              <a:gd name="T38" fmla="*/ 43 w 101"/>
              <a:gd name="T39" fmla="*/ 90 h 90"/>
              <a:gd name="T40" fmla="*/ 36 w 101"/>
              <a:gd name="T41" fmla="*/ 89 h 90"/>
              <a:gd name="T42" fmla="*/ 26 w 101"/>
              <a:gd name="T43" fmla="*/ 79 h 90"/>
              <a:gd name="T44" fmla="*/ 36 w 101"/>
              <a:gd name="T45" fmla="*/ 77 h 90"/>
              <a:gd name="T46" fmla="*/ 72 w 101"/>
              <a:gd name="T47" fmla="*/ 43 h 90"/>
              <a:gd name="T48" fmla="*/ 80 w 101"/>
              <a:gd name="T49" fmla="*/ 41 h 90"/>
              <a:gd name="T50" fmla="*/ 57 w 101"/>
              <a:gd name="T51" fmla="*/ 13 h 90"/>
              <a:gd name="T52" fmla="*/ 72 w 101"/>
              <a:gd name="T53" fmla="*/ 43 h 90"/>
              <a:gd name="T54" fmla="*/ 10 w 101"/>
              <a:gd name="T55" fmla="*/ 40 h 90"/>
              <a:gd name="T56" fmla="*/ 20 w 101"/>
              <a:gd name="T57" fmla="*/ 39 h 90"/>
              <a:gd name="T58" fmla="*/ 33 w 101"/>
              <a:gd name="T59" fmla="*/ 16 h 90"/>
              <a:gd name="T60" fmla="*/ 10 w 101"/>
              <a:gd name="T61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9B85CC0-0AB1-85F8-1704-40FEF8B27679}"/>
              </a:ext>
            </a:extLst>
          </p:cNvPr>
          <p:cNvGrpSpPr/>
          <p:nvPr/>
        </p:nvGrpSpPr>
        <p:grpSpPr>
          <a:xfrm>
            <a:off x="7671256" y="2183982"/>
            <a:ext cx="2235568" cy="1047355"/>
            <a:chOff x="283599" y="1906534"/>
            <a:chExt cx="2235568" cy="104735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193DBD6-957A-E3D4-B435-4393724C5007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919A6BA-5E29-8ABE-3E3C-82A78A64585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79630F2-7171-13BD-8109-641DFD1496B9}"/>
              </a:ext>
            </a:extLst>
          </p:cNvPr>
          <p:cNvGrpSpPr/>
          <p:nvPr/>
        </p:nvGrpSpPr>
        <p:grpSpPr>
          <a:xfrm>
            <a:off x="1337855" y="2187710"/>
            <a:ext cx="2235568" cy="1047355"/>
            <a:chOff x="1032569" y="1906534"/>
            <a:chExt cx="2235568" cy="104735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B3D2E25-6A06-181C-B106-6064BE8EE8F6}"/>
                </a:ext>
              </a:extLst>
            </p:cNvPr>
            <p:cNvSpPr txBox="1"/>
            <p:nvPr/>
          </p:nvSpPr>
          <p:spPr>
            <a:xfrm>
              <a:off x="1032569" y="2190603"/>
              <a:ext cx="22174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ADFA518-4EE6-F8A8-3436-0AD4B4385C8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DD042CB-375D-95E3-1699-0EA914000912}"/>
              </a:ext>
            </a:extLst>
          </p:cNvPr>
          <p:cNvGrpSpPr/>
          <p:nvPr/>
        </p:nvGrpSpPr>
        <p:grpSpPr>
          <a:xfrm>
            <a:off x="8621794" y="3938506"/>
            <a:ext cx="2235568" cy="1047355"/>
            <a:chOff x="283599" y="1906534"/>
            <a:chExt cx="2235568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EDB0167-305D-84AF-8981-0D28734D862E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AB47683-FE46-DFEB-DFFC-E5B34CBF176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71CFA14-9E10-CCFC-536F-83B9A5AB1788}"/>
              </a:ext>
            </a:extLst>
          </p:cNvPr>
          <p:cNvGrpSpPr/>
          <p:nvPr/>
        </p:nvGrpSpPr>
        <p:grpSpPr>
          <a:xfrm>
            <a:off x="2288393" y="3942234"/>
            <a:ext cx="2235568" cy="1047355"/>
            <a:chOff x="1032569" y="1906534"/>
            <a:chExt cx="2235568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193CBF3-5249-D2F2-E03A-0C4B30AA7765}"/>
                </a:ext>
              </a:extLst>
            </p:cNvPr>
            <p:cNvSpPr txBox="1"/>
            <p:nvPr/>
          </p:nvSpPr>
          <p:spPr>
            <a:xfrm>
              <a:off x="1032569" y="2190603"/>
              <a:ext cx="22174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4C9C6C8-C6E0-19FB-CD62-390F0269ED0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464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82ADD21-714F-2E50-773E-E871680FC886}"/>
              </a:ext>
            </a:extLst>
          </p:cNvPr>
          <p:cNvSpPr/>
          <p:nvPr/>
        </p:nvSpPr>
        <p:spPr>
          <a:xfrm>
            <a:off x="8244844" y="1046323"/>
            <a:ext cx="3251534" cy="4879653"/>
          </a:xfrm>
          <a:prstGeom prst="rect">
            <a:avLst/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203D79-67BD-F079-1524-032D933EB774}"/>
              </a:ext>
            </a:extLst>
          </p:cNvPr>
          <p:cNvGrpSpPr/>
          <p:nvPr/>
        </p:nvGrpSpPr>
        <p:grpSpPr>
          <a:xfrm>
            <a:off x="4744143" y="63291"/>
            <a:ext cx="2703713" cy="584775"/>
            <a:chOff x="4545751" y="256097"/>
            <a:chExt cx="2703713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C1E6824-DC00-64DD-C9CC-8D78C94668F6}"/>
                </a:ext>
              </a:extLst>
            </p:cNvPr>
            <p:cNvSpPr txBox="1"/>
            <p:nvPr/>
          </p:nvSpPr>
          <p:spPr>
            <a:xfrm>
              <a:off x="5402457" y="343974"/>
              <a:ext cx="1847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论文背景与意义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D150E4F-C4A3-05D8-CDDB-A3AC02439B01}"/>
                </a:ext>
              </a:extLst>
            </p:cNvPr>
            <p:cNvSpPr txBox="1"/>
            <p:nvPr/>
          </p:nvSpPr>
          <p:spPr>
            <a:xfrm>
              <a:off x="4545751" y="25609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pic>
        <p:nvPicPr>
          <p:cNvPr id="96" name="图片 95" descr="D:\51PPT模板网\51pptmoban.com\图片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66503" y="1046779"/>
            <a:ext cx="3494871" cy="2329914"/>
          </a:xfrm>
          <a:prstGeom prst="rect">
            <a:avLst/>
          </a:prstGeom>
        </p:spPr>
      </p:pic>
      <p:pic>
        <p:nvPicPr>
          <p:cNvPr id="97" name="图片 96" descr="D:\51PPT模板网\51pptmoban.com\图片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304" y="1046975"/>
            <a:ext cx="3494283" cy="2329522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67292" y="3588630"/>
            <a:ext cx="3491826" cy="2322428"/>
          </a:xfrm>
          <a:prstGeom prst="rect">
            <a:avLst/>
          </a:prstGeom>
        </p:spPr>
      </p:pic>
      <p:sp>
        <p:nvSpPr>
          <p:cNvPr id="101" name="矩形 100"/>
          <p:cNvSpPr/>
          <p:nvPr/>
        </p:nvSpPr>
        <p:spPr>
          <a:xfrm>
            <a:off x="695325" y="3585902"/>
            <a:ext cx="3491827" cy="2330828"/>
          </a:xfrm>
          <a:prstGeom prst="rect">
            <a:avLst/>
          </a:prstGeom>
          <a:solidFill>
            <a:srgbClr val="E35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3" name="组合 102" descr="D:\51PPT模板网\51pptmoban.com\图片.jpg"/>
          <p:cNvGrpSpPr/>
          <p:nvPr/>
        </p:nvGrpSpPr>
        <p:grpSpPr>
          <a:xfrm>
            <a:off x="3211226" y="3886408"/>
            <a:ext cx="649396" cy="677621"/>
            <a:chOff x="3561716" y="1094740"/>
            <a:chExt cx="36513" cy="38100"/>
          </a:xfrm>
          <a:noFill/>
        </p:grpSpPr>
        <p:sp>
          <p:nvSpPr>
            <p:cNvPr id="104" name="Line 181"/>
            <p:cNvSpPr>
              <a:spLocks noChangeShapeType="1"/>
            </p:cNvSpPr>
            <p:nvPr/>
          </p:nvSpPr>
          <p:spPr bwMode="auto">
            <a:xfrm flipV="1">
              <a:off x="3561716" y="1094740"/>
              <a:ext cx="36512" cy="36980"/>
            </a:xfrm>
            <a:prstGeom prst="line">
              <a:avLst/>
            </a:prstGeom>
            <a:grpFill/>
            <a:ln w="25400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82"/>
            <p:cNvSpPr/>
            <p:nvPr/>
          </p:nvSpPr>
          <p:spPr bwMode="auto">
            <a:xfrm>
              <a:off x="3561716" y="1094740"/>
              <a:ext cx="36513" cy="38100"/>
            </a:xfrm>
            <a:custGeom>
              <a:avLst/>
              <a:gdLst>
                <a:gd name="T0" fmla="*/ 0 w 23"/>
                <a:gd name="T1" fmla="*/ 0 h 24"/>
                <a:gd name="T2" fmla="*/ 23 w 23"/>
                <a:gd name="T3" fmla="*/ 0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23" y="0"/>
                  </a:lnTo>
                  <a:lnTo>
                    <a:pt x="23" y="24"/>
                  </a:lnTo>
                </a:path>
              </a:pathLst>
            </a:custGeom>
            <a:grpFill/>
            <a:ln w="25400" cap="flat">
              <a:solidFill>
                <a:schemeClr val="bg1"/>
              </a:solidFill>
              <a:prstDash val="solid"/>
              <a:beve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D592ED6-8A74-6447-D1BD-00EDD1409CAD}"/>
              </a:ext>
            </a:extLst>
          </p:cNvPr>
          <p:cNvGrpSpPr/>
          <p:nvPr/>
        </p:nvGrpSpPr>
        <p:grpSpPr>
          <a:xfrm>
            <a:off x="1073265" y="4249756"/>
            <a:ext cx="2235568" cy="1047355"/>
            <a:chOff x="283599" y="1906534"/>
            <a:chExt cx="2235568" cy="104735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7C41592-5001-DDD9-CD63-23B48F675749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D6A6657-A9BE-926A-6212-CFF81127C75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" name="Freeform 170" descr="D:\51PPT模板网\51pptmoban.com\图片.jpg">
            <a:extLst>
              <a:ext uri="{FF2B5EF4-FFF2-40B4-BE49-F238E27FC236}">
                <a16:creationId xmlns:a16="http://schemas.microsoft.com/office/drawing/2014/main" id="{675FA148-0BD4-BA78-6605-CDFFB6CBE237}"/>
              </a:ext>
            </a:extLst>
          </p:cNvPr>
          <p:cNvSpPr>
            <a:spLocks noEditPoints="1"/>
          </p:cNvSpPr>
          <p:nvPr/>
        </p:nvSpPr>
        <p:spPr bwMode="auto">
          <a:xfrm>
            <a:off x="9471906" y="1622423"/>
            <a:ext cx="797410" cy="840513"/>
          </a:xfrm>
          <a:custGeom>
            <a:avLst/>
            <a:gdLst>
              <a:gd name="T0" fmla="*/ 170 w 222"/>
              <a:gd name="T1" fmla="*/ 28 h 234"/>
              <a:gd name="T2" fmla="*/ 182 w 222"/>
              <a:gd name="T3" fmla="*/ 7 h 234"/>
              <a:gd name="T4" fmla="*/ 151 w 222"/>
              <a:gd name="T5" fmla="*/ 19 h 234"/>
              <a:gd name="T6" fmla="*/ 7 w 222"/>
              <a:gd name="T7" fmla="*/ 158 h 234"/>
              <a:gd name="T8" fmla="*/ 31 w 222"/>
              <a:gd name="T9" fmla="*/ 222 h 234"/>
              <a:gd name="T10" fmla="*/ 31 w 222"/>
              <a:gd name="T11" fmla="*/ 170 h 234"/>
              <a:gd name="T12" fmla="*/ 109 w 222"/>
              <a:gd name="T13" fmla="*/ 113 h 234"/>
              <a:gd name="T14" fmla="*/ 116 w 222"/>
              <a:gd name="T15" fmla="*/ 92 h 234"/>
              <a:gd name="T16" fmla="*/ 87 w 222"/>
              <a:gd name="T17" fmla="*/ 104 h 234"/>
              <a:gd name="T18" fmla="*/ 75 w 222"/>
              <a:gd name="T19" fmla="*/ 99 h 234"/>
              <a:gd name="T20" fmla="*/ 116 w 222"/>
              <a:gd name="T21" fmla="*/ 83 h 234"/>
              <a:gd name="T22" fmla="*/ 132 w 222"/>
              <a:gd name="T23" fmla="*/ 90 h 234"/>
              <a:gd name="T24" fmla="*/ 132 w 222"/>
              <a:gd name="T25" fmla="*/ 19 h 234"/>
              <a:gd name="T26" fmla="*/ 180 w 222"/>
              <a:gd name="T27" fmla="*/ 0 h 234"/>
              <a:gd name="T28" fmla="*/ 182 w 222"/>
              <a:gd name="T29" fmla="*/ 0 h 234"/>
              <a:gd name="T30" fmla="*/ 222 w 222"/>
              <a:gd name="T31" fmla="*/ 19 h 234"/>
              <a:gd name="T32" fmla="*/ 173 w 222"/>
              <a:gd name="T33" fmla="*/ 187 h 234"/>
              <a:gd name="T34" fmla="*/ 158 w 222"/>
              <a:gd name="T35" fmla="*/ 180 h 234"/>
              <a:gd name="T36" fmla="*/ 106 w 222"/>
              <a:gd name="T37" fmla="*/ 211 h 234"/>
              <a:gd name="T38" fmla="*/ 90 w 222"/>
              <a:gd name="T39" fmla="*/ 201 h 234"/>
              <a:gd name="T40" fmla="*/ 38 w 222"/>
              <a:gd name="T41" fmla="*/ 234 h 234"/>
              <a:gd name="T42" fmla="*/ 2 w 222"/>
              <a:gd name="T43" fmla="*/ 218 h 234"/>
              <a:gd name="T44" fmla="*/ 0 w 222"/>
              <a:gd name="T45" fmla="*/ 213 h 234"/>
              <a:gd name="T46" fmla="*/ 0 w 222"/>
              <a:gd name="T47" fmla="*/ 147 h 234"/>
              <a:gd name="T48" fmla="*/ 47 w 222"/>
              <a:gd name="T49" fmla="*/ 128 h 234"/>
              <a:gd name="T50" fmla="*/ 49 w 222"/>
              <a:gd name="T51" fmla="*/ 128 h 234"/>
              <a:gd name="T52" fmla="*/ 90 w 222"/>
              <a:gd name="T53" fmla="*/ 147 h 234"/>
              <a:gd name="T54" fmla="*/ 99 w 222"/>
              <a:gd name="T55" fmla="*/ 199 h 234"/>
              <a:gd name="T56" fmla="*/ 75 w 222"/>
              <a:gd name="T57" fmla="*/ 113 h 234"/>
              <a:gd name="T58" fmla="*/ 68 w 222"/>
              <a:gd name="T59" fmla="*/ 137 h 234"/>
              <a:gd name="T60" fmla="*/ 68 w 222"/>
              <a:gd name="T61" fmla="*/ 102 h 234"/>
              <a:gd name="T62" fmla="*/ 139 w 222"/>
              <a:gd name="T63" fmla="*/ 95 h 234"/>
              <a:gd name="T64" fmla="*/ 158 w 222"/>
              <a:gd name="T65" fmla="*/ 102 h 234"/>
              <a:gd name="T66" fmla="*/ 165 w 222"/>
              <a:gd name="T67" fmla="*/ 175 h 234"/>
              <a:gd name="T68" fmla="*/ 139 w 222"/>
              <a:gd name="T69" fmla="*/ 31 h 234"/>
              <a:gd name="T70" fmla="*/ 139 w 222"/>
              <a:gd name="T71" fmla="*/ 95 h 234"/>
              <a:gd name="T72" fmla="*/ 38 w 222"/>
              <a:gd name="T73" fmla="*/ 158 h 234"/>
              <a:gd name="T74" fmla="*/ 47 w 222"/>
              <a:gd name="T75" fmla="*/ 137 h 234"/>
              <a:gd name="T76" fmla="*/ 19 w 222"/>
              <a:gd name="T77" fmla="*/ 149 h 234"/>
              <a:gd name="T78" fmla="*/ 173 w 222"/>
              <a:gd name="T79" fmla="*/ 35 h 234"/>
              <a:gd name="T80" fmla="*/ 173 w 222"/>
              <a:gd name="T81" fmla="*/ 38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22" h="234">
                <a:moveTo>
                  <a:pt x="151" y="19"/>
                </a:moveTo>
                <a:lnTo>
                  <a:pt x="170" y="28"/>
                </a:lnTo>
                <a:lnTo>
                  <a:pt x="203" y="19"/>
                </a:lnTo>
                <a:lnTo>
                  <a:pt x="182" y="7"/>
                </a:lnTo>
                <a:lnTo>
                  <a:pt x="151" y="19"/>
                </a:lnTo>
                <a:lnTo>
                  <a:pt x="151" y="19"/>
                </a:lnTo>
                <a:close/>
                <a:moveTo>
                  <a:pt x="31" y="170"/>
                </a:moveTo>
                <a:lnTo>
                  <a:pt x="7" y="158"/>
                </a:lnTo>
                <a:lnTo>
                  <a:pt x="7" y="211"/>
                </a:lnTo>
                <a:lnTo>
                  <a:pt x="31" y="222"/>
                </a:lnTo>
                <a:lnTo>
                  <a:pt x="31" y="170"/>
                </a:lnTo>
                <a:lnTo>
                  <a:pt x="31" y="170"/>
                </a:lnTo>
                <a:close/>
                <a:moveTo>
                  <a:pt x="87" y="104"/>
                </a:moveTo>
                <a:lnTo>
                  <a:pt x="109" y="113"/>
                </a:lnTo>
                <a:lnTo>
                  <a:pt x="137" y="102"/>
                </a:lnTo>
                <a:lnTo>
                  <a:pt x="116" y="92"/>
                </a:lnTo>
                <a:lnTo>
                  <a:pt x="87" y="104"/>
                </a:lnTo>
                <a:lnTo>
                  <a:pt x="87" y="104"/>
                </a:lnTo>
                <a:close/>
                <a:moveTo>
                  <a:pt x="68" y="102"/>
                </a:moveTo>
                <a:lnTo>
                  <a:pt x="75" y="99"/>
                </a:lnTo>
                <a:lnTo>
                  <a:pt x="116" y="83"/>
                </a:lnTo>
                <a:lnTo>
                  <a:pt x="116" y="83"/>
                </a:lnTo>
                <a:lnTo>
                  <a:pt x="118" y="83"/>
                </a:lnTo>
                <a:lnTo>
                  <a:pt x="132" y="90"/>
                </a:lnTo>
                <a:lnTo>
                  <a:pt x="132" y="24"/>
                </a:lnTo>
                <a:lnTo>
                  <a:pt x="132" y="19"/>
                </a:lnTo>
                <a:lnTo>
                  <a:pt x="139" y="14"/>
                </a:lnTo>
                <a:lnTo>
                  <a:pt x="180" y="0"/>
                </a:lnTo>
                <a:lnTo>
                  <a:pt x="182" y="0"/>
                </a:lnTo>
                <a:lnTo>
                  <a:pt x="182" y="0"/>
                </a:lnTo>
                <a:lnTo>
                  <a:pt x="215" y="14"/>
                </a:lnTo>
                <a:lnTo>
                  <a:pt x="222" y="19"/>
                </a:lnTo>
                <a:lnTo>
                  <a:pt x="222" y="168"/>
                </a:lnTo>
                <a:lnTo>
                  <a:pt x="173" y="187"/>
                </a:lnTo>
                <a:lnTo>
                  <a:pt x="168" y="184"/>
                </a:lnTo>
                <a:lnTo>
                  <a:pt x="158" y="180"/>
                </a:lnTo>
                <a:lnTo>
                  <a:pt x="158" y="192"/>
                </a:lnTo>
                <a:lnTo>
                  <a:pt x="106" y="211"/>
                </a:lnTo>
                <a:lnTo>
                  <a:pt x="102" y="208"/>
                </a:lnTo>
                <a:lnTo>
                  <a:pt x="90" y="201"/>
                </a:lnTo>
                <a:lnTo>
                  <a:pt x="90" y="215"/>
                </a:lnTo>
                <a:lnTo>
                  <a:pt x="38" y="234"/>
                </a:lnTo>
                <a:lnTo>
                  <a:pt x="33" y="232"/>
                </a:lnTo>
                <a:lnTo>
                  <a:pt x="2" y="218"/>
                </a:lnTo>
                <a:lnTo>
                  <a:pt x="0" y="215"/>
                </a:lnTo>
                <a:lnTo>
                  <a:pt x="0" y="213"/>
                </a:lnTo>
                <a:lnTo>
                  <a:pt x="0" y="154"/>
                </a:lnTo>
                <a:lnTo>
                  <a:pt x="0" y="147"/>
                </a:lnTo>
                <a:lnTo>
                  <a:pt x="7" y="144"/>
                </a:lnTo>
                <a:lnTo>
                  <a:pt x="47" y="128"/>
                </a:lnTo>
                <a:lnTo>
                  <a:pt x="47" y="128"/>
                </a:lnTo>
                <a:lnTo>
                  <a:pt x="49" y="128"/>
                </a:lnTo>
                <a:lnTo>
                  <a:pt x="80" y="144"/>
                </a:lnTo>
                <a:lnTo>
                  <a:pt x="90" y="147"/>
                </a:lnTo>
                <a:lnTo>
                  <a:pt x="90" y="194"/>
                </a:lnTo>
                <a:lnTo>
                  <a:pt x="99" y="199"/>
                </a:lnTo>
                <a:lnTo>
                  <a:pt x="99" y="125"/>
                </a:lnTo>
                <a:lnTo>
                  <a:pt x="75" y="113"/>
                </a:lnTo>
                <a:lnTo>
                  <a:pt x="75" y="142"/>
                </a:lnTo>
                <a:lnTo>
                  <a:pt x="68" y="137"/>
                </a:lnTo>
                <a:lnTo>
                  <a:pt x="68" y="109"/>
                </a:lnTo>
                <a:lnTo>
                  <a:pt x="68" y="102"/>
                </a:lnTo>
                <a:lnTo>
                  <a:pt x="68" y="102"/>
                </a:lnTo>
                <a:close/>
                <a:moveTo>
                  <a:pt x="139" y="95"/>
                </a:moveTo>
                <a:lnTo>
                  <a:pt x="149" y="99"/>
                </a:lnTo>
                <a:lnTo>
                  <a:pt x="158" y="102"/>
                </a:lnTo>
                <a:lnTo>
                  <a:pt x="158" y="170"/>
                </a:lnTo>
                <a:lnTo>
                  <a:pt x="165" y="175"/>
                </a:lnTo>
                <a:lnTo>
                  <a:pt x="165" y="42"/>
                </a:lnTo>
                <a:lnTo>
                  <a:pt x="139" y="31"/>
                </a:lnTo>
                <a:lnTo>
                  <a:pt x="139" y="95"/>
                </a:lnTo>
                <a:lnTo>
                  <a:pt x="139" y="95"/>
                </a:lnTo>
                <a:close/>
                <a:moveTo>
                  <a:pt x="19" y="149"/>
                </a:moveTo>
                <a:lnTo>
                  <a:pt x="38" y="158"/>
                </a:lnTo>
                <a:lnTo>
                  <a:pt x="71" y="147"/>
                </a:lnTo>
                <a:lnTo>
                  <a:pt x="47" y="137"/>
                </a:lnTo>
                <a:lnTo>
                  <a:pt x="19" y="149"/>
                </a:lnTo>
                <a:lnTo>
                  <a:pt x="19" y="149"/>
                </a:lnTo>
                <a:close/>
                <a:moveTo>
                  <a:pt x="173" y="38"/>
                </a:moveTo>
                <a:lnTo>
                  <a:pt x="173" y="35"/>
                </a:lnTo>
                <a:lnTo>
                  <a:pt x="173" y="38"/>
                </a:lnTo>
                <a:lnTo>
                  <a:pt x="173" y="38"/>
                </a:lnTo>
                <a:lnTo>
                  <a:pt x="173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4685CFB-DA4C-F276-E1CC-F6C8A761285D}"/>
              </a:ext>
            </a:extLst>
          </p:cNvPr>
          <p:cNvGrpSpPr/>
          <p:nvPr/>
        </p:nvGrpSpPr>
        <p:grpSpPr>
          <a:xfrm>
            <a:off x="8819222" y="3039036"/>
            <a:ext cx="2102778" cy="2143283"/>
            <a:chOff x="349994" y="1852049"/>
            <a:chExt cx="2102778" cy="214328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65581FE-AC74-27FE-95D6-CAA20395FFD3}"/>
                </a:ext>
              </a:extLst>
            </p:cNvPr>
            <p:cNvSpPr txBox="1"/>
            <p:nvPr/>
          </p:nvSpPr>
          <p:spPr>
            <a:xfrm>
              <a:off x="349994" y="2190603"/>
              <a:ext cx="210277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4401DDC-23F2-7CA2-9FEB-51A4926A8995}"/>
                </a:ext>
              </a:extLst>
            </p:cNvPr>
            <p:cNvSpPr txBox="1"/>
            <p:nvPr/>
          </p:nvSpPr>
          <p:spPr>
            <a:xfrm>
              <a:off x="639828" y="1852049"/>
              <a:ext cx="15231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8ED4CD1-BE3D-0306-5EF5-45EE1767B7EA}"/>
                </a:ext>
              </a:extLst>
            </p:cNvPr>
            <p:cNvSpPr txBox="1"/>
            <p:nvPr/>
          </p:nvSpPr>
          <p:spPr>
            <a:xfrm>
              <a:off x="349994" y="3232046"/>
              <a:ext cx="210277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356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203D79-67BD-F079-1524-032D933EB774}"/>
              </a:ext>
            </a:extLst>
          </p:cNvPr>
          <p:cNvGrpSpPr/>
          <p:nvPr/>
        </p:nvGrpSpPr>
        <p:grpSpPr>
          <a:xfrm>
            <a:off x="4744143" y="63291"/>
            <a:ext cx="2703713" cy="584775"/>
            <a:chOff x="4545751" y="256097"/>
            <a:chExt cx="2703713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C1E6824-DC00-64DD-C9CC-8D78C94668F6}"/>
                </a:ext>
              </a:extLst>
            </p:cNvPr>
            <p:cNvSpPr txBox="1"/>
            <p:nvPr/>
          </p:nvSpPr>
          <p:spPr>
            <a:xfrm>
              <a:off x="5402457" y="343974"/>
              <a:ext cx="1847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论文背景与意义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D150E4F-C4A3-05D8-CDDB-A3AC02439B01}"/>
                </a:ext>
              </a:extLst>
            </p:cNvPr>
            <p:cNvSpPr txBox="1"/>
            <p:nvPr/>
          </p:nvSpPr>
          <p:spPr>
            <a:xfrm>
              <a:off x="4545751" y="25609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73727" y="1263263"/>
            <a:ext cx="3275892" cy="3271497"/>
            <a:chOff x="2452165" y="1263236"/>
            <a:chExt cx="3389014" cy="3384467"/>
          </a:xfrm>
        </p:grpSpPr>
        <p:sp>
          <p:nvSpPr>
            <p:cNvPr id="4" name="等腰三角形 3"/>
            <p:cNvSpPr/>
            <p:nvPr/>
          </p:nvSpPr>
          <p:spPr>
            <a:xfrm flipV="1">
              <a:off x="2452165" y="1263236"/>
              <a:ext cx="3389014" cy="3384467"/>
            </a:xfrm>
            <a:prstGeom prst="triangle">
              <a:avLst/>
            </a:prstGeom>
            <a:solidFill>
              <a:srgbClr val="E3555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59"/>
            <p:cNvSpPr>
              <a:spLocks noEditPoints="1"/>
            </p:cNvSpPr>
            <p:nvPr/>
          </p:nvSpPr>
          <p:spPr bwMode="auto">
            <a:xfrm>
              <a:off x="3941887" y="3203652"/>
              <a:ext cx="403137" cy="356519"/>
            </a:xfrm>
            <a:custGeom>
              <a:avLst/>
              <a:gdLst>
                <a:gd name="T0" fmla="*/ 19 w 102"/>
                <a:gd name="T1" fmla="*/ 33 h 85"/>
                <a:gd name="T2" fmla="*/ 9 w 102"/>
                <a:gd name="T3" fmla="*/ 32 h 85"/>
                <a:gd name="T4" fmla="*/ 18 w 102"/>
                <a:gd name="T5" fmla="*/ 35 h 85"/>
                <a:gd name="T6" fmla="*/ 28 w 102"/>
                <a:gd name="T7" fmla="*/ 37 h 85"/>
                <a:gd name="T8" fmla="*/ 88 w 102"/>
                <a:gd name="T9" fmla="*/ 51 h 85"/>
                <a:gd name="T10" fmla="*/ 102 w 102"/>
                <a:gd name="T11" fmla="*/ 47 h 85"/>
                <a:gd name="T12" fmla="*/ 88 w 102"/>
                <a:gd name="T13" fmla="*/ 85 h 85"/>
                <a:gd name="T14" fmla="*/ 70 w 102"/>
                <a:gd name="T15" fmla="*/ 72 h 85"/>
                <a:gd name="T16" fmla="*/ 3 w 102"/>
                <a:gd name="T17" fmla="*/ 65 h 85"/>
                <a:gd name="T18" fmla="*/ 0 w 102"/>
                <a:gd name="T19" fmla="*/ 58 h 85"/>
                <a:gd name="T20" fmla="*/ 0 w 102"/>
                <a:gd name="T21" fmla="*/ 51 h 85"/>
                <a:gd name="T22" fmla="*/ 31 w 102"/>
                <a:gd name="T23" fmla="*/ 53 h 85"/>
                <a:gd name="T24" fmla="*/ 54 w 102"/>
                <a:gd name="T25" fmla="*/ 45 h 85"/>
                <a:gd name="T26" fmla="*/ 40 w 102"/>
                <a:gd name="T27" fmla="*/ 37 h 85"/>
                <a:gd name="T28" fmla="*/ 86 w 102"/>
                <a:gd name="T29" fmla="*/ 50 h 85"/>
                <a:gd name="T30" fmla="*/ 19 w 102"/>
                <a:gd name="T31" fmla="*/ 32 h 85"/>
                <a:gd name="T32" fmla="*/ 31 w 102"/>
                <a:gd name="T33" fmla="*/ 37 h 85"/>
                <a:gd name="T34" fmla="*/ 30 w 102"/>
                <a:gd name="T35" fmla="*/ 43 h 85"/>
                <a:gd name="T36" fmla="*/ 5 w 102"/>
                <a:gd name="T37" fmla="*/ 38 h 85"/>
                <a:gd name="T38" fmla="*/ 6 w 102"/>
                <a:gd name="T39" fmla="*/ 31 h 85"/>
                <a:gd name="T40" fmla="*/ 11 w 102"/>
                <a:gd name="T41" fmla="*/ 30 h 85"/>
                <a:gd name="T42" fmla="*/ 38 w 102"/>
                <a:gd name="T43" fmla="*/ 27 h 85"/>
                <a:gd name="T44" fmla="*/ 31 w 102"/>
                <a:gd name="T45" fmla="*/ 13 h 85"/>
                <a:gd name="T46" fmla="*/ 30 w 102"/>
                <a:gd name="T47" fmla="*/ 14 h 85"/>
                <a:gd name="T48" fmla="*/ 37 w 102"/>
                <a:gd name="T49" fmla="*/ 28 h 85"/>
                <a:gd name="T50" fmla="*/ 38 w 102"/>
                <a:gd name="T51" fmla="*/ 27 h 85"/>
                <a:gd name="T52" fmla="*/ 40 w 102"/>
                <a:gd name="T53" fmla="*/ 27 h 85"/>
                <a:gd name="T54" fmla="*/ 40 w 102"/>
                <a:gd name="T55" fmla="*/ 32 h 85"/>
                <a:gd name="T56" fmla="*/ 34 w 102"/>
                <a:gd name="T57" fmla="*/ 35 h 85"/>
                <a:gd name="T58" fmla="*/ 23 w 102"/>
                <a:gd name="T59" fmla="*/ 12 h 85"/>
                <a:gd name="T60" fmla="*/ 29 w 102"/>
                <a:gd name="T61" fmla="*/ 9 h 85"/>
                <a:gd name="T62" fmla="*/ 37 w 102"/>
                <a:gd name="T63" fmla="*/ 19 h 85"/>
                <a:gd name="T64" fmla="*/ 45 w 102"/>
                <a:gd name="T65" fmla="*/ 11 h 85"/>
                <a:gd name="T66" fmla="*/ 43 w 102"/>
                <a:gd name="T67" fmla="*/ 19 h 85"/>
                <a:gd name="T68" fmla="*/ 47 w 102"/>
                <a:gd name="T69" fmla="*/ 12 h 85"/>
                <a:gd name="T70" fmla="*/ 49 w 102"/>
                <a:gd name="T71" fmla="*/ 3 h 85"/>
                <a:gd name="T72" fmla="*/ 43 w 102"/>
                <a:gd name="T73" fmla="*/ 10 h 85"/>
                <a:gd name="T74" fmla="*/ 41 w 102"/>
                <a:gd name="T75" fmla="*/ 21 h 85"/>
                <a:gd name="T76" fmla="*/ 46 w 102"/>
                <a:gd name="T77" fmla="*/ 24 h 85"/>
                <a:gd name="T78" fmla="*/ 56 w 102"/>
                <a:gd name="T79" fmla="*/ 3 h 85"/>
                <a:gd name="T80" fmla="*/ 50 w 102"/>
                <a:gd name="T81" fmla="*/ 0 h 85"/>
                <a:gd name="T82" fmla="*/ 47 w 102"/>
                <a:gd name="T83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85">
                  <a:moveTo>
                    <a:pt x="26" y="36"/>
                  </a:moveTo>
                  <a:cubicBezTo>
                    <a:pt x="25" y="35"/>
                    <a:pt x="22" y="34"/>
                    <a:pt x="19" y="33"/>
                  </a:cubicBezTo>
                  <a:cubicBezTo>
                    <a:pt x="16" y="33"/>
                    <a:pt x="13" y="32"/>
                    <a:pt x="11" y="32"/>
                  </a:cubicBezTo>
                  <a:cubicBezTo>
                    <a:pt x="10" y="32"/>
                    <a:pt x="9" y="32"/>
                    <a:pt x="9" y="32"/>
                  </a:cubicBezTo>
                  <a:cubicBezTo>
                    <a:pt x="9" y="32"/>
                    <a:pt x="10" y="32"/>
                    <a:pt x="11" y="33"/>
                  </a:cubicBezTo>
                  <a:cubicBezTo>
                    <a:pt x="13" y="34"/>
                    <a:pt x="15" y="35"/>
                    <a:pt x="18" y="35"/>
                  </a:cubicBezTo>
                  <a:cubicBezTo>
                    <a:pt x="21" y="36"/>
                    <a:pt x="24" y="37"/>
                    <a:pt x="26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6"/>
                    <a:pt x="26" y="36"/>
                  </a:cubicBezTo>
                  <a:close/>
                  <a:moveTo>
                    <a:pt x="88" y="51"/>
                  </a:moveTo>
                  <a:cubicBezTo>
                    <a:pt x="88" y="47"/>
                    <a:pt x="88" y="47"/>
                    <a:pt x="88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8" y="51"/>
                    <a:pt x="88" y="51"/>
                    <a:pt x="88" y="51"/>
                  </a:cubicBezTo>
                  <a:close/>
                  <a:moveTo>
                    <a:pt x="19" y="32"/>
                  </a:moveTo>
                  <a:cubicBezTo>
                    <a:pt x="23" y="32"/>
                    <a:pt x="25" y="33"/>
                    <a:pt x="27" y="34"/>
                  </a:cubicBezTo>
                  <a:cubicBezTo>
                    <a:pt x="29" y="35"/>
                    <a:pt x="30" y="36"/>
                    <a:pt x="31" y="37"/>
                  </a:cubicBezTo>
                  <a:cubicBezTo>
                    <a:pt x="31" y="37"/>
                    <a:pt x="31" y="38"/>
                    <a:pt x="31" y="38"/>
                  </a:cubicBezTo>
                  <a:cubicBezTo>
                    <a:pt x="31" y="40"/>
                    <a:pt x="30" y="42"/>
                    <a:pt x="30" y="43"/>
                  </a:cubicBezTo>
                  <a:cubicBezTo>
                    <a:pt x="30" y="44"/>
                    <a:pt x="29" y="44"/>
                    <a:pt x="29" y="44"/>
                  </a:cubicBezTo>
                  <a:cubicBezTo>
                    <a:pt x="25" y="46"/>
                    <a:pt x="7" y="42"/>
                    <a:pt x="5" y="38"/>
                  </a:cubicBezTo>
                  <a:cubicBezTo>
                    <a:pt x="5" y="38"/>
                    <a:pt x="4" y="37"/>
                    <a:pt x="5" y="37"/>
                  </a:cubicBezTo>
                  <a:cubicBezTo>
                    <a:pt x="5" y="35"/>
                    <a:pt x="6" y="33"/>
                    <a:pt x="6" y="31"/>
                  </a:cubicBezTo>
                  <a:cubicBezTo>
                    <a:pt x="6" y="31"/>
                    <a:pt x="6" y="31"/>
                    <a:pt x="7" y="30"/>
                  </a:cubicBezTo>
                  <a:cubicBezTo>
                    <a:pt x="8" y="30"/>
                    <a:pt x="9" y="30"/>
                    <a:pt x="11" y="30"/>
                  </a:cubicBezTo>
                  <a:cubicBezTo>
                    <a:pt x="13" y="30"/>
                    <a:pt x="16" y="31"/>
                    <a:pt x="19" y="32"/>
                  </a:cubicBezTo>
                  <a:close/>
                  <a:moveTo>
                    <a:pt x="38" y="27"/>
                  </a:moveTo>
                  <a:cubicBezTo>
                    <a:pt x="38" y="25"/>
                    <a:pt x="36" y="23"/>
                    <a:pt x="35" y="20"/>
                  </a:cubicBezTo>
                  <a:cubicBezTo>
                    <a:pt x="33" y="17"/>
                    <a:pt x="32" y="15"/>
                    <a:pt x="31" y="13"/>
                  </a:cubicBezTo>
                  <a:cubicBezTo>
                    <a:pt x="30" y="12"/>
                    <a:pt x="29" y="12"/>
                    <a:pt x="29" y="12"/>
                  </a:cubicBezTo>
                  <a:cubicBezTo>
                    <a:pt x="29" y="12"/>
                    <a:pt x="29" y="12"/>
                    <a:pt x="30" y="14"/>
                  </a:cubicBezTo>
                  <a:cubicBezTo>
                    <a:pt x="30" y="16"/>
                    <a:pt x="32" y="18"/>
                    <a:pt x="33" y="21"/>
                  </a:cubicBezTo>
                  <a:cubicBezTo>
                    <a:pt x="35" y="24"/>
                    <a:pt x="36" y="26"/>
                    <a:pt x="37" y="28"/>
                  </a:cubicBezTo>
                  <a:cubicBezTo>
                    <a:pt x="38" y="29"/>
                    <a:pt x="39" y="29"/>
                    <a:pt x="39" y="29"/>
                  </a:cubicBezTo>
                  <a:cubicBezTo>
                    <a:pt x="39" y="29"/>
                    <a:pt x="39" y="28"/>
                    <a:pt x="38" y="27"/>
                  </a:cubicBezTo>
                  <a:close/>
                  <a:moveTo>
                    <a:pt x="37" y="19"/>
                  </a:moveTo>
                  <a:cubicBezTo>
                    <a:pt x="38" y="22"/>
                    <a:pt x="39" y="25"/>
                    <a:pt x="40" y="27"/>
                  </a:cubicBezTo>
                  <a:cubicBezTo>
                    <a:pt x="41" y="29"/>
                    <a:pt x="41" y="30"/>
                    <a:pt x="41" y="31"/>
                  </a:cubicBezTo>
                  <a:cubicBezTo>
                    <a:pt x="41" y="32"/>
                    <a:pt x="40" y="32"/>
                    <a:pt x="40" y="32"/>
                  </a:cubicBezTo>
                  <a:cubicBezTo>
                    <a:pt x="38" y="33"/>
                    <a:pt x="37" y="34"/>
                    <a:pt x="35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0" y="33"/>
                    <a:pt x="21" y="17"/>
                    <a:pt x="22" y="13"/>
                  </a:cubicBezTo>
                  <a:cubicBezTo>
                    <a:pt x="22" y="12"/>
                    <a:pt x="22" y="12"/>
                    <a:pt x="23" y="12"/>
                  </a:cubicBezTo>
                  <a:cubicBezTo>
                    <a:pt x="24" y="11"/>
                    <a:pt x="26" y="10"/>
                    <a:pt x="27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30" y="9"/>
                    <a:pt x="31" y="10"/>
                    <a:pt x="32" y="12"/>
                  </a:cubicBezTo>
                  <a:cubicBezTo>
                    <a:pt x="33" y="14"/>
                    <a:pt x="35" y="16"/>
                    <a:pt x="37" y="19"/>
                  </a:cubicBezTo>
                  <a:close/>
                  <a:moveTo>
                    <a:pt x="48" y="4"/>
                  </a:moveTo>
                  <a:cubicBezTo>
                    <a:pt x="47" y="6"/>
                    <a:pt x="46" y="8"/>
                    <a:pt x="45" y="11"/>
                  </a:cubicBezTo>
                  <a:cubicBezTo>
                    <a:pt x="44" y="13"/>
                    <a:pt x="43" y="16"/>
                    <a:pt x="43" y="18"/>
                  </a:cubicBezTo>
                  <a:cubicBezTo>
                    <a:pt x="43" y="19"/>
                    <a:pt x="42" y="19"/>
                    <a:pt x="43" y="19"/>
                  </a:cubicBezTo>
                  <a:cubicBezTo>
                    <a:pt x="43" y="19"/>
                    <a:pt x="43" y="19"/>
                    <a:pt x="44" y="18"/>
                  </a:cubicBezTo>
                  <a:cubicBezTo>
                    <a:pt x="45" y="16"/>
                    <a:pt x="46" y="14"/>
                    <a:pt x="47" y="12"/>
                  </a:cubicBezTo>
                  <a:cubicBezTo>
                    <a:pt x="48" y="9"/>
                    <a:pt x="49" y="7"/>
                    <a:pt x="49" y="5"/>
                  </a:cubicBezTo>
                  <a:cubicBezTo>
                    <a:pt x="49" y="4"/>
                    <a:pt x="49" y="3"/>
                    <a:pt x="49" y="3"/>
                  </a:cubicBezTo>
                  <a:cubicBezTo>
                    <a:pt x="49" y="3"/>
                    <a:pt x="49" y="3"/>
                    <a:pt x="48" y="4"/>
                  </a:cubicBezTo>
                  <a:close/>
                  <a:moveTo>
                    <a:pt x="43" y="10"/>
                  </a:moveTo>
                  <a:cubicBezTo>
                    <a:pt x="42" y="13"/>
                    <a:pt x="42" y="16"/>
                    <a:pt x="41" y="17"/>
                  </a:cubicBezTo>
                  <a:cubicBezTo>
                    <a:pt x="41" y="19"/>
                    <a:pt x="41" y="21"/>
                    <a:pt x="41" y="21"/>
                  </a:cubicBezTo>
                  <a:cubicBezTo>
                    <a:pt x="41" y="22"/>
                    <a:pt x="41" y="22"/>
                    <a:pt x="42" y="22"/>
                  </a:cubicBezTo>
                  <a:cubicBezTo>
                    <a:pt x="43" y="23"/>
                    <a:pt x="45" y="23"/>
                    <a:pt x="46" y="24"/>
                  </a:cubicBezTo>
                  <a:cubicBezTo>
                    <a:pt x="47" y="24"/>
                    <a:pt x="47" y="24"/>
                    <a:pt x="48" y="24"/>
                  </a:cubicBezTo>
                  <a:cubicBezTo>
                    <a:pt x="51" y="22"/>
                    <a:pt x="57" y="7"/>
                    <a:pt x="56" y="3"/>
                  </a:cubicBezTo>
                  <a:cubicBezTo>
                    <a:pt x="56" y="3"/>
                    <a:pt x="56" y="3"/>
                    <a:pt x="55" y="2"/>
                  </a:cubicBezTo>
                  <a:cubicBezTo>
                    <a:pt x="54" y="2"/>
                    <a:pt x="52" y="1"/>
                    <a:pt x="50" y="0"/>
                  </a:cubicBezTo>
                  <a:cubicBezTo>
                    <a:pt x="50" y="0"/>
                    <a:pt x="50" y="0"/>
                    <a:pt x="49" y="1"/>
                  </a:cubicBezTo>
                  <a:cubicBezTo>
                    <a:pt x="49" y="1"/>
                    <a:pt x="48" y="2"/>
                    <a:pt x="47" y="3"/>
                  </a:cubicBezTo>
                  <a:cubicBezTo>
                    <a:pt x="46" y="5"/>
                    <a:pt x="45" y="8"/>
                    <a:pt x="43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38431" y="1263263"/>
            <a:ext cx="3275892" cy="3271497"/>
            <a:chOff x="6346871" y="1263236"/>
            <a:chExt cx="3389014" cy="3384467"/>
          </a:xfrm>
        </p:grpSpPr>
        <p:sp>
          <p:nvSpPr>
            <p:cNvPr id="8" name="等腰三角形 7"/>
            <p:cNvSpPr/>
            <p:nvPr/>
          </p:nvSpPr>
          <p:spPr>
            <a:xfrm flipV="1">
              <a:off x="6346871" y="1263236"/>
              <a:ext cx="3389014" cy="3384467"/>
            </a:xfrm>
            <a:prstGeom prst="triangle">
              <a:avLst/>
            </a:prstGeom>
            <a:solidFill>
              <a:srgbClr val="E3555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22" descr="D:\51PPT模板网\51pptmoban.com\图片.jpg"/>
            <p:cNvSpPr>
              <a:spLocks noEditPoints="1"/>
            </p:cNvSpPr>
            <p:nvPr/>
          </p:nvSpPr>
          <p:spPr bwMode="auto">
            <a:xfrm>
              <a:off x="7861555" y="3221389"/>
              <a:ext cx="359645" cy="338782"/>
            </a:xfrm>
            <a:custGeom>
              <a:avLst/>
              <a:gdLst>
                <a:gd name="T0" fmla="*/ 91 w 91"/>
                <a:gd name="T1" fmla="*/ 17 h 81"/>
                <a:gd name="T2" fmla="*/ 91 w 91"/>
                <a:gd name="T3" fmla="*/ 63 h 81"/>
                <a:gd name="T4" fmla="*/ 86 w 91"/>
                <a:gd name="T5" fmla="*/ 76 h 81"/>
                <a:gd name="T6" fmla="*/ 74 w 91"/>
                <a:gd name="T7" fmla="*/ 81 h 81"/>
                <a:gd name="T8" fmla="*/ 18 w 91"/>
                <a:gd name="T9" fmla="*/ 81 h 81"/>
                <a:gd name="T10" fmla="*/ 5 w 91"/>
                <a:gd name="T11" fmla="*/ 76 h 81"/>
                <a:gd name="T12" fmla="*/ 0 w 91"/>
                <a:gd name="T13" fmla="*/ 63 h 81"/>
                <a:gd name="T14" fmla="*/ 0 w 91"/>
                <a:gd name="T15" fmla="*/ 17 h 81"/>
                <a:gd name="T16" fmla="*/ 0 w 91"/>
                <a:gd name="T17" fmla="*/ 12 h 81"/>
                <a:gd name="T18" fmla="*/ 5 w 91"/>
                <a:gd name="T19" fmla="*/ 12 h 81"/>
                <a:gd name="T20" fmla="*/ 15 w 91"/>
                <a:gd name="T21" fmla="*/ 12 h 81"/>
                <a:gd name="T22" fmla="*/ 15 w 91"/>
                <a:gd name="T23" fmla="*/ 24 h 81"/>
                <a:gd name="T24" fmla="*/ 21 w 91"/>
                <a:gd name="T25" fmla="*/ 30 h 81"/>
                <a:gd name="T26" fmla="*/ 21 w 91"/>
                <a:gd name="T27" fmla="*/ 30 h 81"/>
                <a:gd name="T28" fmla="*/ 24 w 91"/>
                <a:gd name="T29" fmla="*/ 29 h 81"/>
                <a:gd name="T30" fmla="*/ 21 w 91"/>
                <a:gd name="T31" fmla="*/ 24 h 81"/>
                <a:gd name="T32" fmla="*/ 21 w 91"/>
                <a:gd name="T33" fmla="*/ 6 h 81"/>
                <a:gd name="T34" fmla="*/ 27 w 91"/>
                <a:gd name="T35" fmla="*/ 0 h 81"/>
                <a:gd name="T36" fmla="*/ 27 w 91"/>
                <a:gd name="T37" fmla="*/ 0 h 81"/>
                <a:gd name="T38" fmla="*/ 33 w 91"/>
                <a:gd name="T39" fmla="*/ 6 h 81"/>
                <a:gd name="T40" fmla="*/ 33 w 91"/>
                <a:gd name="T41" fmla="*/ 12 h 81"/>
                <a:gd name="T42" fmla="*/ 59 w 91"/>
                <a:gd name="T43" fmla="*/ 12 h 81"/>
                <a:gd name="T44" fmla="*/ 59 w 91"/>
                <a:gd name="T45" fmla="*/ 24 h 81"/>
                <a:gd name="T46" fmla="*/ 65 w 91"/>
                <a:gd name="T47" fmla="*/ 30 h 81"/>
                <a:gd name="T48" fmla="*/ 65 w 91"/>
                <a:gd name="T49" fmla="*/ 30 h 81"/>
                <a:gd name="T50" fmla="*/ 68 w 91"/>
                <a:gd name="T51" fmla="*/ 29 h 81"/>
                <a:gd name="T52" fmla="*/ 65 w 91"/>
                <a:gd name="T53" fmla="*/ 24 h 81"/>
                <a:gd name="T54" fmla="*/ 65 w 91"/>
                <a:gd name="T55" fmla="*/ 6 h 81"/>
                <a:gd name="T56" fmla="*/ 70 w 91"/>
                <a:gd name="T57" fmla="*/ 0 h 81"/>
                <a:gd name="T58" fmla="*/ 70 w 91"/>
                <a:gd name="T59" fmla="*/ 0 h 81"/>
                <a:gd name="T60" fmla="*/ 76 w 91"/>
                <a:gd name="T61" fmla="*/ 6 h 81"/>
                <a:gd name="T62" fmla="*/ 76 w 91"/>
                <a:gd name="T63" fmla="*/ 12 h 81"/>
                <a:gd name="T64" fmla="*/ 86 w 91"/>
                <a:gd name="T65" fmla="*/ 12 h 81"/>
                <a:gd name="T66" fmla="*/ 91 w 91"/>
                <a:gd name="T67" fmla="*/ 12 h 81"/>
                <a:gd name="T68" fmla="*/ 91 w 91"/>
                <a:gd name="T69" fmla="*/ 17 h 81"/>
                <a:gd name="T70" fmla="*/ 45 w 91"/>
                <a:gd name="T71" fmla="*/ 68 h 81"/>
                <a:gd name="T72" fmla="*/ 45 w 91"/>
                <a:gd name="T73" fmla="*/ 40 h 81"/>
                <a:gd name="T74" fmla="*/ 39 w 91"/>
                <a:gd name="T75" fmla="*/ 40 h 81"/>
                <a:gd name="T76" fmla="*/ 38 w 91"/>
                <a:gd name="T77" fmla="*/ 42 h 81"/>
                <a:gd name="T78" fmla="*/ 36 w 91"/>
                <a:gd name="T79" fmla="*/ 43 h 81"/>
                <a:gd name="T80" fmla="*/ 36 w 91"/>
                <a:gd name="T81" fmla="*/ 47 h 81"/>
                <a:gd name="T82" fmla="*/ 38 w 91"/>
                <a:gd name="T83" fmla="*/ 47 h 81"/>
                <a:gd name="T84" fmla="*/ 38 w 91"/>
                <a:gd name="T85" fmla="*/ 68 h 81"/>
                <a:gd name="T86" fmla="*/ 45 w 91"/>
                <a:gd name="T87" fmla="*/ 68 h 81"/>
                <a:gd name="T88" fmla="*/ 55 w 91"/>
                <a:gd name="T89" fmla="*/ 68 h 81"/>
                <a:gd name="T90" fmla="*/ 55 w 91"/>
                <a:gd name="T91" fmla="*/ 40 h 81"/>
                <a:gd name="T92" fmla="*/ 49 w 91"/>
                <a:gd name="T93" fmla="*/ 40 h 81"/>
                <a:gd name="T94" fmla="*/ 48 w 91"/>
                <a:gd name="T95" fmla="*/ 42 h 81"/>
                <a:gd name="T96" fmla="*/ 46 w 91"/>
                <a:gd name="T97" fmla="*/ 43 h 81"/>
                <a:gd name="T98" fmla="*/ 46 w 91"/>
                <a:gd name="T99" fmla="*/ 47 h 81"/>
                <a:gd name="T100" fmla="*/ 48 w 91"/>
                <a:gd name="T101" fmla="*/ 47 h 81"/>
                <a:gd name="T102" fmla="*/ 48 w 91"/>
                <a:gd name="T103" fmla="*/ 68 h 81"/>
                <a:gd name="T104" fmla="*/ 55 w 91"/>
                <a:gd name="T105" fmla="*/ 68 h 81"/>
                <a:gd name="T106" fmla="*/ 81 w 91"/>
                <a:gd name="T107" fmla="*/ 36 h 81"/>
                <a:gd name="T108" fmla="*/ 10 w 91"/>
                <a:gd name="T109" fmla="*/ 36 h 81"/>
                <a:gd name="T110" fmla="*/ 10 w 91"/>
                <a:gd name="T111" fmla="*/ 63 h 81"/>
                <a:gd name="T112" fmla="*/ 12 w 91"/>
                <a:gd name="T113" fmla="*/ 69 h 81"/>
                <a:gd name="T114" fmla="*/ 18 w 91"/>
                <a:gd name="T115" fmla="*/ 71 h 81"/>
                <a:gd name="T116" fmla="*/ 74 w 91"/>
                <a:gd name="T117" fmla="*/ 71 h 81"/>
                <a:gd name="T118" fmla="*/ 79 w 91"/>
                <a:gd name="T119" fmla="*/ 69 h 81"/>
                <a:gd name="T120" fmla="*/ 81 w 91"/>
                <a:gd name="T121" fmla="*/ 63 h 81"/>
                <a:gd name="T122" fmla="*/ 81 w 91"/>
                <a:gd name="T123" fmla="*/ 3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1" h="81">
                  <a:moveTo>
                    <a:pt x="91" y="17"/>
                  </a:moveTo>
                  <a:cubicBezTo>
                    <a:pt x="91" y="63"/>
                    <a:pt x="91" y="63"/>
                    <a:pt x="91" y="63"/>
                  </a:cubicBezTo>
                  <a:cubicBezTo>
                    <a:pt x="91" y="68"/>
                    <a:pt x="89" y="72"/>
                    <a:pt x="86" y="76"/>
                  </a:cubicBezTo>
                  <a:cubicBezTo>
                    <a:pt x="83" y="79"/>
                    <a:pt x="79" y="81"/>
                    <a:pt x="7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3" y="81"/>
                    <a:pt x="8" y="79"/>
                    <a:pt x="5" y="76"/>
                  </a:cubicBezTo>
                  <a:cubicBezTo>
                    <a:pt x="2" y="72"/>
                    <a:pt x="0" y="68"/>
                    <a:pt x="0" y="6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8"/>
                    <a:pt x="18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30"/>
                    <a:pt x="23" y="30"/>
                    <a:pt x="24" y="29"/>
                  </a:cubicBezTo>
                  <a:cubicBezTo>
                    <a:pt x="22" y="28"/>
                    <a:pt x="21" y="27"/>
                    <a:pt x="21" y="24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4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3" y="3"/>
                    <a:pt x="33" y="6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9" y="28"/>
                    <a:pt x="61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6" y="30"/>
                    <a:pt x="67" y="30"/>
                    <a:pt x="68" y="29"/>
                  </a:cubicBezTo>
                  <a:cubicBezTo>
                    <a:pt x="66" y="28"/>
                    <a:pt x="65" y="27"/>
                    <a:pt x="65" y="2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7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4" y="0"/>
                    <a:pt x="76" y="3"/>
                    <a:pt x="76" y="6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7"/>
                    <a:pt x="91" y="17"/>
                    <a:pt x="91" y="17"/>
                  </a:cubicBezTo>
                  <a:close/>
                  <a:moveTo>
                    <a:pt x="45" y="68"/>
                  </a:moveTo>
                  <a:cubicBezTo>
                    <a:pt x="45" y="40"/>
                    <a:pt x="45" y="40"/>
                    <a:pt x="45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1"/>
                    <a:pt x="38" y="42"/>
                  </a:cubicBezTo>
                  <a:cubicBezTo>
                    <a:pt x="38" y="43"/>
                    <a:pt x="37" y="43"/>
                    <a:pt x="36" y="43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5" y="68"/>
                    <a:pt x="45" y="68"/>
                    <a:pt x="45" y="68"/>
                  </a:cubicBezTo>
                  <a:close/>
                  <a:moveTo>
                    <a:pt x="55" y="68"/>
                  </a:moveTo>
                  <a:cubicBezTo>
                    <a:pt x="55" y="40"/>
                    <a:pt x="55" y="40"/>
                    <a:pt x="55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1"/>
                    <a:pt x="48" y="42"/>
                  </a:cubicBezTo>
                  <a:cubicBezTo>
                    <a:pt x="48" y="43"/>
                    <a:pt x="47" y="43"/>
                    <a:pt x="46" y="43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55" y="68"/>
                    <a:pt x="55" y="68"/>
                    <a:pt x="55" y="68"/>
                  </a:cubicBezTo>
                  <a:close/>
                  <a:moveTo>
                    <a:pt x="81" y="36"/>
                  </a:moveTo>
                  <a:cubicBezTo>
                    <a:pt x="10" y="36"/>
                    <a:pt x="10" y="36"/>
                    <a:pt x="10" y="36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5"/>
                    <a:pt x="11" y="67"/>
                    <a:pt x="12" y="69"/>
                  </a:cubicBezTo>
                  <a:cubicBezTo>
                    <a:pt x="14" y="70"/>
                    <a:pt x="15" y="71"/>
                    <a:pt x="18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6" y="71"/>
                    <a:pt x="78" y="70"/>
                    <a:pt x="79" y="69"/>
                  </a:cubicBezTo>
                  <a:cubicBezTo>
                    <a:pt x="80" y="67"/>
                    <a:pt x="81" y="65"/>
                    <a:pt x="81" y="63"/>
                  </a:cubicBezTo>
                  <a:lnTo>
                    <a:pt x="81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等腰三角形 10"/>
          <p:cNvSpPr/>
          <p:nvPr/>
        </p:nvSpPr>
        <p:spPr>
          <a:xfrm>
            <a:off x="691375" y="1272470"/>
            <a:ext cx="3275892" cy="3271497"/>
          </a:xfrm>
          <a:prstGeom prst="triangle">
            <a:avLst/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4456079" y="1272470"/>
            <a:ext cx="3275892" cy="3271497"/>
          </a:xfrm>
          <a:prstGeom prst="triangle">
            <a:avLst/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8220783" y="1272470"/>
            <a:ext cx="3275892" cy="3271497"/>
          </a:xfrm>
          <a:prstGeom prst="triangle">
            <a:avLst/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878175" y="4092821"/>
            <a:ext cx="902292" cy="902292"/>
          </a:xfrm>
          <a:prstGeom prst="ellipse">
            <a:avLst/>
          </a:prstGeom>
          <a:solidFill>
            <a:srgbClr val="E3555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42879" y="4092821"/>
            <a:ext cx="902292" cy="902292"/>
          </a:xfrm>
          <a:prstGeom prst="ellipse">
            <a:avLst/>
          </a:prstGeom>
          <a:solidFill>
            <a:srgbClr val="E3555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407583" y="4092821"/>
            <a:ext cx="902292" cy="902292"/>
          </a:xfrm>
          <a:prstGeom prst="ellipse">
            <a:avLst/>
          </a:prstGeom>
          <a:solidFill>
            <a:srgbClr val="E3555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3" descr="D:\51PPT模板网\51pptmoban.com\图片.jpg"/>
          <p:cNvSpPr>
            <a:spLocks noEditPoints="1"/>
          </p:cNvSpPr>
          <p:nvPr/>
        </p:nvSpPr>
        <p:spPr bwMode="auto">
          <a:xfrm>
            <a:off x="2190265" y="4326223"/>
            <a:ext cx="278112" cy="435487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3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4 h 107"/>
              <a:gd name="T86" fmla="*/ 2 w 73"/>
              <a:gd name="T87" fmla="*/ 27 h 107"/>
              <a:gd name="T88" fmla="*/ 8 w 73"/>
              <a:gd name="T89" fmla="*/ 52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3"/>
                  <a:pt x="52" y="43"/>
                  <a:pt x="52" y="43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6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4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2"/>
                </a:cubicBezTo>
                <a:cubicBezTo>
                  <a:pt x="10" y="58"/>
                  <a:pt x="13" y="64"/>
                  <a:pt x="15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0"/>
          <p:cNvSpPr>
            <a:spLocks noEditPoints="1"/>
          </p:cNvSpPr>
          <p:nvPr/>
        </p:nvSpPr>
        <p:spPr bwMode="auto">
          <a:xfrm>
            <a:off x="5954969" y="4326223"/>
            <a:ext cx="299132" cy="373765"/>
          </a:xfrm>
          <a:custGeom>
            <a:avLst/>
            <a:gdLst>
              <a:gd name="T0" fmla="*/ 0 w 78"/>
              <a:gd name="T1" fmla="*/ 84 h 92"/>
              <a:gd name="T2" fmla="*/ 30 w 78"/>
              <a:gd name="T3" fmla="*/ 19 h 92"/>
              <a:gd name="T4" fmla="*/ 39 w 78"/>
              <a:gd name="T5" fmla="*/ 26 h 92"/>
              <a:gd name="T6" fmla="*/ 39 w 78"/>
              <a:gd name="T7" fmla="*/ 26 h 92"/>
              <a:gd name="T8" fmla="*/ 39 w 78"/>
              <a:gd name="T9" fmla="*/ 26 h 92"/>
              <a:gd name="T10" fmla="*/ 40 w 78"/>
              <a:gd name="T11" fmla="*/ 26 h 92"/>
              <a:gd name="T12" fmla="*/ 40 w 78"/>
              <a:gd name="T13" fmla="*/ 27 h 92"/>
              <a:gd name="T14" fmla="*/ 41 w 78"/>
              <a:gd name="T15" fmla="*/ 27 h 92"/>
              <a:gd name="T16" fmla="*/ 41 w 78"/>
              <a:gd name="T17" fmla="*/ 27 h 92"/>
              <a:gd name="T18" fmla="*/ 42 w 78"/>
              <a:gd name="T19" fmla="*/ 28 h 92"/>
              <a:gd name="T20" fmla="*/ 42 w 78"/>
              <a:gd name="T21" fmla="*/ 28 h 92"/>
              <a:gd name="T22" fmla="*/ 43 w 78"/>
              <a:gd name="T23" fmla="*/ 28 h 92"/>
              <a:gd name="T24" fmla="*/ 43 w 78"/>
              <a:gd name="T25" fmla="*/ 29 h 92"/>
              <a:gd name="T26" fmla="*/ 43 w 78"/>
              <a:gd name="T27" fmla="*/ 29 h 92"/>
              <a:gd name="T28" fmla="*/ 44 w 78"/>
              <a:gd name="T29" fmla="*/ 29 h 92"/>
              <a:gd name="T30" fmla="*/ 48 w 78"/>
              <a:gd name="T31" fmla="*/ 32 h 92"/>
              <a:gd name="T32" fmla="*/ 49 w 78"/>
              <a:gd name="T33" fmla="*/ 33 h 92"/>
              <a:gd name="T34" fmla="*/ 49 w 78"/>
              <a:gd name="T35" fmla="*/ 33 h 92"/>
              <a:gd name="T36" fmla="*/ 49 w 78"/>
              <a:gd name="T37" fmla="*/ 33 h 92"/>
              <a:gd name="T38" fmla="*/ 50 w 78"/>
              <a:gd name="T39" fmla="*/ 34 h 92"/>
              <a:gd name="T40" fmla="*/ 50 w 78"/>
              <a:gd name="T41" fmla="*/ 34 h 92"/>
              <a:gd name="T42" fmla="*/ 51 w 78"/>
              <a:gd name="T43" fmla="*/ 34 h 92"/>
              <a:gd name="T44" fmla="*/ 51 w 78"/>
              <a:gd name="T45" fmla="*/ 34 h 92"/>
              <a:gd name="T46" fmla="*/ 52 w 78"/>
              <a:gd name="T47" fmla="*/ 35 h 92"/>
              <a:gd name="T48" fmla="*/ 52 w 78"/>
              <a:gd name="T49" fmla="*/ 35 h 92"/>
              <a:gd name="T50" fmla="*/ 53 w 78"/>
              <a:gd name="T51" fmla="*/ 35 h 92"/>
              <a:gd name="T52" fmla="*/ 53 w 78"/>
              <a:gd name="T53" fmla="*/ 36 h 92"/>
              <a:gd name="T54" fmla="*/ 53 w 78"/>
              <a:gd name="T55" fmla="*/ 36 h 92"/>
              <a:gd name="T56" fmla="*/ 49 w 78"/>
              <a:gd name="T57" fmla="*/ 78 h 92"/>
              <a:gd name="T58" fmla="*/ 8 w 78"/>
              <a:gd name="T59" fmla="*/ 90 h 92"/>
              <a:gd name="T60" fmla="*/ 35 w 78"/>
              <a:gd name="T61" fmla="*/ 63 h 92"/>
              <a:gd name="T62" fmla="*/ 19 w 78"/>
              <a:gd name="T63" fmla="*/ 52 h 92"/>
              <a:gd name="T64" fmla="*/ 3 w 78"/>
              <a:gd name="T65" fmla="*/ 87 h 92"/>
              <a:gd name="T66" fmla="*/ 74 w 78"/>
              <a:gd name="T67" fmla="*/ 92 h 92"/>
              <a:gd name="T68" fmla="*/ 54 w 78"/>
              <a:gd name="T69" fmla="*/ 82 h 92"/>
              <a:gd name="T70" fmla="*/ 69 w 78"/>
              <a:gd name="T71" fmla="*/ 42 h 92"/>
              <a:gd name="T72" fmla="*/ 35 w 78"/>
              <a:gd name="T73" fmla="*/ 0 h 92"/>
              <a:gd name="T74" fmla="*/ 69 w 78"/>
              <a:gd name="T75" fmla="*/ 4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8" h="92">
                <a:moveTo>
                  <a:pt x="3" y="87"/>
                </a:moveTo>
                <a:cubicBezTo>
                  <a:pt x="2" y="86"/>
                  <a:pt x="1" y="85"/>
                  <a:pt x="0" y="84"/>
                </a:cubicBezTo>
                <a:cubicBezTo>
                  <a:pt x="0" y="71"/>
                  <a:pt x="0" y="58"/>
                  <a:pt x="1" y="44"/>
                </a:cubicBezTo>
                <a:cubicBezTo>
                  <a:pt x="12" y="40"/>
                  <a:pt x="22" y="31"/>
                  <a:pt x="30" y="19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62" y="42"/>
                  <a:pt x="62" y="42"/>
                  <a:pt x="62" y="42"/>
                </a:cubicBezTo>
                <a:cubicBezTo>
                  <a:pt x="54" y="54"/>
                  <a:pt x="49" y="66"/>
                  <a:pt x="49" y="78"/>
                </a:cubicBezTo>
                <a:cubicBezTo>
                  <a:pt x="36" y="83"/>
                  <a:pt x="24" y="87"/>
                  <a:pt x="11" y="92"/>
                </a:cubicBezTo>
                <a:cubicBezTo>
                  <a:pt x="10" y="91"/>
                  <a:pt x="9" y="91"/>
                  <a:pt x="8" y="90"/>
                </a:cubicBezTo>
                <a:cubicBezTo>
                  <a:pt x="24" y="67"/>
                  <a:pt x="24" y="67"/>
                  <a:pt x="24" y="67"/>
                </a:cubicBezTo>
                <a:cubicBezTo>
                  <a:pt x="28" y="68"/>
                  <a:pt x="32" y="67"/>
                  <a:pt x="35" y="63"/>
                </a:cubicBezTo>
                <a:cubicBezTo>
                  <a:pt x="38" y="59"/>
                  <a:pt x="37" y="53"/>
                  <a:pt x="33" y="50"/>
                </a:cubicBezTo>
                <a:cubicBezTo>
                  <a:pt x="28" y="47"/>
                  <a:pt x="22" y="48"/>
                  <a:pt x="19" y="52"/>
                </a:cubicBezTo>
                <a:cubicBezTo>
                  <a:pt x="16" y="56"/>
                  <a:pt x="17" y="61"/>
                  <a:pt x="20" y="64"/>
                </a:cubicBezTo>
                <a:cubicBezTo>
                  <a:pt x="3" y="87"/>
                  <a:pt x="3" y="87"/>
                  <a:pt x="3" y="87"/>
                </a:cubicBezTo>
                <a:close/>
                <a:moveTo>
                  <a:pt x="27" y="92"/>
                </a:moveTo>
                <a:cubicBezTo>
                  <a:pt x="74" y="92"/>
                  <a:pt x="74" y="92"/>
                  <a:pt x="74" y="92"/>
                </a:cubicBezTo>
                <a:cubicBezTo>
                  <a:pt x="74" y="82"/>
                  <a:pt x="74" y="82"/>
                  <a:pt x="7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27" y="92"/>
                  <a:pt x="27" y="92"/>
                  <a:pt x="27" y="92"/>
                </a:cubicBezTo>
                <a:close/>
                <a:moveTo>
                  <a:pt x="69" y="42"/>
                </a:moveTo>
                <a:cubicBezTo>
                  <a:pt x="78" y="30"/>
                  <a:pt x="78" y="30"/>
                  <a:pt x="78" y="30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11"/>
                  <a:pt x="26" y="11"/>
                  <a:pt x="26" y="11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24" descr="D:\51PPT模板网\51pptmoban.com\图片.jpg"/>
          <p:cNvSpPr>
            <a:spLocks noEditPoints="1"/>
          </p:cNvSpPr>
          <p:nvPr/>
        </p:nvSpPr>
        <p:spPr bwMode="auto">
          <a:xfrm>
            <a:off x="9709971" y="4285931"/>
            <a:ext cx="297515" cy="454348"/>
          </a:xfrm>
          <a:custGeom>
            <a:avLst/>
            <a:gdLst>
              <a:gd name="T0" fmla="*/ 21 w 78"/>
              <a:gd name="T1" fmla="*/ 36 h 112"/>
              <a:gd name="T2" fmla="*/ 21 w 78"/>
              <a:gd name="T3" fmla="*/ 11 h 112"/>
              <a:gd name="T4" fmla="*/ 58 w 78"/>
              <a:gd name="T5" fmla="*/ 11 h 112"/>
              <a:gd name="T6" fmla="*/ 57 w 78"/>
              <a:gd name="T7" fmla="*/ 36 h 112"/>
              <a:gd name="T8" fmla="*/ 53 w 78"/>
              <a:gd name="T9" fmla="*/ 47 h 112"/>
              <a:gd name="T10" fmla="*/ 39 w 78"/>
              <a:gd name="T11" fmla="*/ 53 h 112"/>
              <a:gd name="T12" fmla="*/ 39 w 78"/>
              <a:gd name="T13" fmla="*/ 53 h 112"/>
              <a:gd name="T14" fmla="*/ 26 w 78"/>
              <a:gd name="T15" fmla="*/ 47 h 112"/>
              <a:gd name="T16" fmla="*/ 21 w 78"/>
              <a:gd name="T17" fmla="*/ 36 h 112"/>
              <a:gd name="T18" fmla="*/ 13 w 78"/>
              <a:gd name="T19" fmla="*/ 107 h 112"/>
              <a:gd name="T20" fmla="*/ 67 w 78"/>
              <a:gd name="T21" fmla="*/ 107 h 112"/>
              <a:gd name="T22" fmla="*/ 64 w 78"/>
              <a:gd name="T23" fmla="*/ 112 h 112"/>
              <a:gd name="T24" fmla="*/ 16 w 78"/>
              <a:gd name="T25" fmla="*/ 112 h 112"/>
              <a:gd name="T26" fmla="*/ 13 w 78"/>
              <a:gd name="T27" fmla="*/ 107 h 112"/>
              <a:gd name="T28" fmla="*/ 70 w 78"/>
              <a:gd name="T29" fmla="*/ 67 h 112"/>
              <a:gd name="T30" fmla="*/ 76 w 78"/>
              <a:gd name="T31" fmla="*/ 90 h 112"/>
              <a:gd name="T32" fmla="*/ 68 w 78"/>
              <a:gd name="T33" fmla="*/ 103 h 112"/>
              <a:gd name="T34" fmla="*/ 66 w 78"/>
              <a:gd name="T35" fmla="*/ 103 h 112"/>
              <a:gd name="T36" fmla="*/ 66 w 78"/>
              <a:gd name="T37" fmla="*/ 72 h 112"/>
              <a:gd name="T38" fmla="*/ 42 w 78"/>
              <a:gd name="T39" fmla="*/ 72 h 112"/>
              <a:gd name="T40" fmla="*/ 49 w 78"/>
              <a:gd name="T41" fmla="*/ 56 h 112"/>
              <a:gd name="T42" fmla="*/ 51 w 78"/>
              <a:gd name="T43" fmla="*/ 54 h 112"/>
              <a:gd name="T44" fmla="*/ 65 w 78"/>
              <a:gd name="T45" fmla="*/ 57 h 112"/>
              <a:gd name="T46" fmla="*/ 66 w 78"/>
              <a:gd name="T47" fmla="*/ 57 h 112"/>
              <a:gd name="T48" fmla="*/ 66 w 78"/>
              <a:gd name="T49" fmla="*/ 58 h 112"/>
              <a:gd name="T50" fmla="*/ 70 w 78"/>
              <a:gd name="T51" fmla="*/ 67 h 112"/>
              <a:gd name="T52" fmla="*/ 70 w 78"/>
              <a:gd name="T53" fmla="*/ 67 h 112"/>
              <a:gd name="T54" fmla="*/ 14 w 78"/>
              <a:gd name="T55" fmla="*/ 103 h 112"/>
              <a:gd name="T56" fmla="*/ 11 w 78"/>
              <a:gd name="T57" fmla="*/ 103 h 112"/>
              <a:gd name="T58" fmla="*/ 3 w 78"/>
              <a:gd name="T59" fmla="*/ 90 h 112"/>
              <a:gd name="T60" fmla="*/ 9 w 78"/>
              <a:gd name="T61" fmla="*/ 67 h 112"/>
              <a:gd name="T62" fmla="*/ 14 w 78"/>
              <a:gd name="T63" fmla="*/ 58 h 112"/>
              <a:gd name="T64" fmla="*/ 14 w 78"/>
              <a:gd name="T65" fmla="*/ 57 h 112"/>
              <a:gd name="T66" fmla="*/ 14 w 78"/>
              <a:gd name="T67" fmla="*/ 57 h 112"/>
              <a:gd name="T68" fmla="*/ 28 w 78"/>
              <a:gd name="T69" fmla="*/ 54 h 112"/>
              <a:gd name="T70" fmla="*/ 30 w 78"/>
              <a:gd name="T71" fmla="*/ 56 h 112"/>
              <a:gd name="T72" fmla="*/ 38 w 78"/>
              <a:gd name="T73" fmla="*/ 72 h 112"/>
              <a:gd name="T74" fmla="*/ 14 w 78"/>
              <a:gd name="T75" fmla="*/ 72 h 112"/>
              <a:gd name="T76" fmla="*/ 14 w 78"/>
              <a:gd name="T77" fmla="*/ 10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36E6BD1-2A89-56F0-A629-BA11707A085F}"/>
              </a:ext>
            </a:extLst>
          </p:cNvPr>
          <p:cNvGrpSpPr/>
          <p:nvPr/>
        </p:nvGrpSpPr>
        <p:grpSpPr>
          <a:xfrm>
            <a:off x="1516864" y="2526746"/>
            <a:ext cx="1624914" cy="1332672"/>
            <a:chOff x="588926" y="1852049"/>
            <a:chExt cx="1624914" cy="133267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D1E5DB2-3087-B1F1-A823-CDF2AD0DF7DE}"/>
                </a:ext>
              </a:extLst>
            </p:cNvPr>
            <p:cNvSpPr txBox="1"/>
            <p:nvPr/>
          </p:nvSpPr>
          <p:spPr>
            <a:xfrm>
              <a:off x="588926" y="2190603"/>
              <a:ext cx="16249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258E9C1-F00A-1472-D126-9E256335DF4E}"/>
                </a:ext>
              </a:extLst>
            </p:cNvPr>
            <p:cNvSpPr txBox="1"/>
            <p:nvPr/>
          </p:nvSpPr>
          <p:spPr>
            <a:xfrm>
              <a:off x="639828" y="1852049"/>
              <a:ext cx="15231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26B3024-9E6B-7551-438D-E44B4F7639FB}"/>
              </a:ext>
            </a:extLst>
          </p:cNvPr>
          <p:cNvGrpSpPr/>
          <p:nvPr/>
        </p:nvGrpSpPr>
        <p:grpSpPr>
          <a:xfrm>
            <a:off x="5281568" y="2526746"/>
            <a:ext cx="1624914" cy="1332672"/>
            <a:chOff x="588926" y="1852049"/>
            <a:chExt cx="1624914" cy="133267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8015089-0E8F-FCC3-03D1-6D3637B80E43}"/>
                </a:ext>
              </a:extLst>
            </p:cNvPr>
            <p:cNvSpPr txBox="1"/>
            <p:nvPr/>
          </p:nvSpPr>
          <p:spPr>
            <a:xfrm>
              <a:off x="588926" y="2190603"/>
              <a:ext cx="16249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7B284E5-C0DB-3A57-614B-8680BCA65F6C}"/>
                </a:ext>
              </a:extLst>
            </p:cNvPr>
            <p:cNvSpPr txBox="1"/>
            <p:nvPr/>
          </p:nvSpPr>
          <p:spPr>
            <a:xfrm>
              <a:off x="639828" y="1852049"/>
              <a:ext cx="15231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DBE3989-91CE-7133-4A4C-20521B14246D}"/>
              </a:ext>
            </a:extLst>
          </p:cNvPr>
          <p:cNvGrpSpPr/>
          <p:nvPr/>
        </p:nvGrpSpPr>
        <p:grpSpPr>
          <a:xfrm>
            <a:off x="9046272" y="2526746"/>
            <a:ext cx="1624914" cy="1332672"/>
            <a:chOff x="588926" y="1852049"/>
            <a:chExt cx="1624914" cy="133267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055B59E-D4FD-2E4E-F6E7-CF8449D1FB9C}"/>
                </a:ext>
              </a:extLst>
            </p:cNvPr>
            <p:cNvSpPr txBox="1"/>
            <p:nvPr/>
          </p:nvSpPr>
          <p:spPr>
            <a:xfrm>
              <a:off x="588926" y="2190603"/>
              <a:ext cx="16249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0A2BE60-9AE5-A8B5-BAA3-4A5BFCF8E174}"/>
                </a:ext>
              </a:extLst>
            </p:cNvPr>
            <p:cNvSpPr txBox="1"/>
            <p:nvPr/>
          </p:nvSpPr>
          <p:spPr>
            <a:xfrm>
              <a:off x="639828" y="1852049"/>
              <a:ext cx="15231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76CF72B-EB77-A7CF-647A-70E98438961A}"/>
              </a:ext>
            </a:extLst>
          </p:cNvPr>
          <p:cNvGrpSpPr/>
          <p:nvPr/>
        </p:nvGrpSpPr>
        <p:grpSpPr>
          <a:xfrm>
            <a:off x="3438776" y="1685073"/>
            <a:ext cx="1624914" cy="1332672"/>
            <a:chOff x="588926" y="1852049"/>
            <a:chExt cx="1624914" cy="133267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815AAF0-6419-7CB4-20D5-0995C5194714}"/>
                </a:ext>
              </a:extLst>
            </p:cNvPr>
            <p:cNvSpPr txBox="1"/>
            <p:nvPr/>
          </p:nvSpPr>
          <p:spPr>
            <a:xfrm>
              <a:off x="588926" y="2190603"/>
              <a:ext cx="16249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330FFA1-6FEE-141E-A23A-9F1717F34F73}"/>
                </a:ext>
              </a:extLst>
            </p:cNvPr>
            <p:cNvSpPr txBox="1"/>
            <p:nvPr/>
          </p:nvSpPr>
          <p:spPr>
            <a:xfrm>
              <a:off x="639828" y="1852049"/>
              <a:ext cx="15231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9D84AA2-A4F3-1FA5-66C2-6ADACAE80484}"/>
              </a:ext>
            </a:extLst>
          </p:cNvPr>
          <p:cNvGrpSpPr/>
          <p:nvPr/>
        </p:nvGrpSpPr>
        <p:grpSpPr>
          <a:xfrm>
            <a:off x="7227854" y="1685073"/>
            <a:ext cx="1624914" cy="1332672"/>
            <a:chOff x="588926" y="1852049"/>
            <a:chExt cx="1624914" cy="133267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3506404-B4FB-02C9-6993-183E366A31CE}"/>
                </a:ext>
              </a:extLst>
            </p:cNvPr>
            <p:cNvSpPr txBox="1"/>
            <p:nvPr/>
          </p:nvSpPr>
          <p:spPr>
            <a:xfrm>
              <a:off x="588926" y="2190603"/>
              <a:ext cx="16249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CC1765F-70E7-6E8C-8EC5-5C9503DF7C8A}"/>
                </a:ext>
              </a:extLst>
            </p:cNvPr>
            <p:cNvSpPr txBox="1"/>
            <p:nvPr/>
          </p:nvSpPr>
          <p:spPr>
            <a:xfrm>
              <a:off x="639828" y="1852049"/>
              <a:ext cx="15231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AFCBEED-BF07-210A-6053-A8D4D0550137}"/>
              </a:ext>
            </a:extLst>
          </p:cNvPr>
          <p:cNvGrpSpPr/>
          <p:nvPr/>
        </p:nvGrpSpPr>
        <p:grpSpPr>
          <a:xfrm>
            <a:off x="1572671" y="5279295"/>
            <a:ext cx="9046660" cy="857502"/>
            <a:chOff x="283599" y="1887484"/>
            <a:chExt cx="9046660" cy="85750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8EC3434-F86F-1539-2F21-182BD1ACFBD9}"/>
                </a:ext>
              </a:extLst>
            </p:cNvPr>
            <p:cNvSpPr txBox="1"/>
            <p:nvPr/>
          </p:nvSpPr>
          <p:spPr>
            <a:xfrm>
              <a:off x="283599" y="2190603"/>
              <a:ext cx="904666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67CB9DE-CCFD-B269-C96F-105D6FC24DFD}"/>
                </a:ext>
              </a:extLst>
            </p:cNvPr>
            <p:cNvSpPr txBox="1"/>
            <p:nvPr/>
          </p:nvSpPr>
          <p:spPr>
            <a:xfrm>
              <a:off x="3570253" y="1887484"/>
              <a:ext cx="2703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021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>
            <a:extLst>
              <a:ext uri="{FF2B5EF4-FFF2-40B4-BE49-F238E27FC236}">
                <a16:creationId xmlns:a16="http://schemas.microsoft.com/office/drawing/2014/main" id="{756C9026-8293-04E6-2003-13021B79D961}"/>
              </a:ext>
            </a:extLst>
          </p:cNvPr>
          <p:cNvGrpSpPr/>
          <p:nvPr/>
        </p:nvGrpSpPr>
        <p:grpSpPr>
          <a:xfrm>
            <a:off x="4285343" y="1427429"/>
            <a:ext cx="3621314" cy="614581"/>
            <a:chOff x="1725386" y="2330862"/>
            <a:chExt cx="3621314" cy="61458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3B77419-2675-8527-51B5-932C200062FA}"/>
                </a:ext>
              </a:extLst>
            </p:cNvPr>
            <p:cNvGrpSpPr/>
            <p:nvPr/>
          </p:nvGrpSpPr>
          <p:grpSpPr>
            <a:xfrm>
              <a:off x="1725386" y="2330862"/>
              <a:ext cx="3621314" cy="609501"/>
              <a:chOff x="3135086" y="3540825"/>
              <a:chExt cx="5294262" cy="609501"/>
            </a:xfrm>
          </p:grpSpPr>
          <p:sp>
            <p:nvSpPr>
              <p:cNvPr id="33" name="缺角矩形 32">
                <a:extLst>
                  <a:ext uri="{FF2B5EF4-FFF2-40B4-BE49-F238E27FC236}">
                    <a16:creationId xmlns:a16="http://schemas.microsoft.com/office/drawing/2014/main" id="{C0369A67-29A1-2F1D-0405-4663C08DF808}"/>
                  </a:ext>
                </a:extLst>
              </p:cNvPr>
              <p:cNvSpPr/>
              <p:nvPr/>
            </p:nvSpPr>
            <p:spPr>
              <a:xfrm>
                <a:off x="3135086" y="3540825"/>
                <a:ext cx="5294262" cy="609501"/>
              </a:xfrm>
              <a:prstGeom prst="plaque">
                <a:avLst>
                  <a:gd name="adj" fmla="val 19048"/>
                </a:avLst>
              </a:pr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68B544A1-CE8D-2322-29CB-992D24A9310F}"/>
                  </a:ext>
                </a:extLst>
              </p:cNvPr>
              <p:cNvSpPr txBox="1"/>
              <p:nvPr/>
            </p:nvSpPr>
            <p:spPr>
              <a:xfrm>
                <a:off x="4944366" y="3658508"/>
                <a:ext cx="27002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研究思路与方法</a:t>
                </a: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FB08E8C-83FB-67D6-1DB3-5D3E376A3BE6}"/>
                </a:ext>
              </a:extLst>
            </p:cNvPr>
            <p:cNvSpPr txBox="1"/>
            <p:nvPr/>
          </p:nvSpPr>
          <p:spPr>
            <a:xfrm>
              <a:off x="2106241" y="2360668"/>
              <a:ext cx="7008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4053D9C-909B-E584-CA9B-B62BF2766D6F}"/>
              </a:ext>
            </a:extLst>
          </p:cNvPr>
          <p:cNvSpPr/>
          <p:nvPr/>
        </p:nvSpPr>
        <p:spPr>
          <a:xfrm>
            <a:off x="1304519" y="2819400"/>
            <a:ext cx="9582962" cy="4096656"/>
          </a:xfrm>
          <a:custGeom>
            <a:avLst/>
            <a:gdLst>
              <a:gd name="connsiteX0" fmla="*/ 512896 w 9582962"/>
              <a:gd name="connsiteY0" fmla="*/ 0 h 4096656"/>
              <a:gd name="connsiteX1" fmla="*/ 2417952 w 9582962"/>
              <a:gd name="connsiteY1" fmla="*/ 0 h 4096656"/>
              <a:gd name="connsiteX2" fmla="*/ 3930080 w 9582962"/>
              <a:gd name="connsiteY2" fmla="*/ 0 h 4096656"/>
              <a:gd name="connsiteX3" fmla="*/ 4217671 w 9582962"/>
              <a:gd name="connsiteY3" fmla="*/ 0 h 4096656"/>
              <a:gd name="connsiteX4" fmla="*/ 5749728 w 9582962"/>
              <a:gd name="connsiteY4" fmla="*/ 0 h 4096656"/>
              <a:gd name="connsiteX5" fmla="*/ 7165010 w 9582962"/>
              <a:gd name="connsiteY5" fmla="*/ 0 h 4096656"/>
              <a:gd name="connsiteX6" fmla="*/ 9070067 w 9582962"/>
              <a:gd name="connsiteY6" fmla="*/ 0 h 4096656"/>
              <a:gd name="connsiteX7" fmla="*/ 9072931 w 9582962"/>
              <a:gd name="connsiteY7" fmla="*/ 28413 h 4096656"/>
              <a:gd name="connsiteX8" fmla="*/ 9582959 w 9582962"/>
              <a:gd name="connsiteY8" fmla="*/ 444099 h 4096656"/>
              <a:gd name="connsiteX9" fmla="*/ 9582962 w 9582962"/>
              <a:gd name="connsiteY9" fmla="*/ 444099 h 4096656"/>
              <a:gd name="connsiteX10" fmla="*/ 9582962 w 9582962"/>
              <a:gd name="connsiteY10" fmla="*/ 1480161 h 4096656"/>
              <a:gd name="connsiteX11" fmla="*/ 9582962 w 9582962"/>
              <a:gd name="connsiteY11" fmla="*/ 2419473 h 4096656"/>
              <a:gd name="connsiteX12" fmla="*/ 9582962 w 9582962"/>
              <a:gd name="connsiteY12" fmla="*/ 3455535 h 4096656"/>
              <a:gd name="connsiteX13" fmla="*/ 9582962 w 9582962"/>
              <a:gd name="connsiteY13" fmla="*/ 3759183 h 4096656"/>
              <a:gd name="connsiteX14" fmla="*/ 9582962 w 9582962"/>
              <a:gd name="connsiteY14" fmla="*/ 4096656 h 4096656"/>
              <a:gd name="connsiteX15" fmla="*/ 0 w 9582962"/>
              <a:gd name="connsiteY15" fmla="*/ 4096656 h 4096656"/>
              <a:gd name="connsiteX16" fmla="*/ 0 w 9582962"/>
              <a:gd name="connsiteY16" fmla="*/ 3759183 h 4096656"/>
              <a:gd name="connsiteX17" fmla="*/ 0 w 9582962"/>
              <a:gd name="connsiteY17" fmla="*/ 3455535 h 4096656"/>
              <a:gd name="connsiteX18" fmla="*/ 0 w 9582962"/>
              <a:gd name="connsiteY18" fmla="*/ 2419473 h 4096656"/>
              <a:gd name="connsiteX19" fmla="*/ 0 w 9582962"/>
              <a:gd name="connsiteY19" fmla="*/ 1480161 h 4096656"/>
              <a:gd name="connsiteX20" fmla="*/ 0 w 9582962"/>
              <a:gd name="connsiteY20" fmla="*/ 444099 h 4096656"/>
              <a:gd name="connsiteX21" fmla="*/ 4 w 9582962"/>
              <a:gd name="connsiteY21" fmla="*/ 444099 h 4096656"/>
              <a:gd name="connsiteX22" fmla="*/ 510032 w 9582962"/>
              <a:gd name="connsiteY22" fmla="*/ 28413 h 4096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582962" h="4096656">
                <a:moveTo>
                  <a:pt x="512896" y="0"/>
                </a:moveTo>
                <a:lnTo>
                  <a:pt x="2417952" y="0"/>
                </a:lnTo>
                <a:lnTo>
                  <a:pt x="3930080" y="0"/>
                </a:lnTo>
                <a:lnTo>
                  <a:pt x="4217671" y="0"/>
                </a:lnTo>
                <a:lnTo>
                  <a:pt x="5749728" y="0"/>
                </a:lnTo>
                <a:lnTo>
                  <a:pt x="7165010" y="0"/>
                </a:lnTo>
                <a:lnTo>
                  <a:pt x="9070067" y="0"/>
                </a:lnTo>
                <a:lnTo>
                  <a:pt x="9072931" y="28413"/>
                </a:lnTo>
                <a:cubicBezTo>
                  <a:pt x="9121474" y="265645"/>
                  <a:pt x="9331376" y="444099"/>
                  <a:pt x="9582959" y="444099"/>
                </a:cubicBezTo>
                <a:lnTo>
                  <a:pt x="9582962" y="444099"/>
                </a:lnTo>
                <a:lnTo>
                  <a:pt x="9582962" y="1480161"/>
                </a:lnTo>
                <a:lnTo>
                  <a:pt x="9582962" y="2419473"/>
                </a:lnTo>
                <a:lnTo>
                  <a:pt x="9582962" y="3455535"/>
                </a:lnTo>
                <a:lnTo>
                  <a:pt x="9582962" y="3759183"/>
                </a:lnTo>
                <a:lnTo>
                  <a:pt x="9582962" y="4096656"/>
                </a:lnTo>
                <a:lnTo>
                  <a:pt x="0" y="4096656"/>
                </a:lnTo>
                <a:lnTo>
                  <a:pt x="0" y="3759183"/>
                </a:lnTo>
                <a:lnTo>
                  <a:pt x="0" y="3455535"/>
                </a:lnTo>
                <a:lnTo>
                  <a:pt x="0" y="2419473"/>
                </a:lnTo>
                <a:lnTo>
                  <a:pt x="0" y="1480161"/>
                </a:lnTo>
                <a:lnTo>
                  <a:pt x="0" y="444099"/>
                </a:lnTo>
                <a:lnTo>
                  <a:pt x="4" y="444099"/>
                </a:lnTo>
                <a:cubicBezTo>
                  <a:pt x="251586" y="444099"/>
                  <a:pt x="461488" y="265645"/>
                  <a:pt x="510032" y="28413"/>
                </a:cubicBezTo>
                <a:close/>
              </a:path>
            </a:pathLst>
          </a:custGeom>
          <a:noFill/>
          <a:ln w="38100" cmpd="sng">
            <a:solidFill>
              <a:srgbClr val="3447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B420BB-D033-8FAC-BB6B-A8BBF6E65B2D}"/>
              </a:ext>
            </a:extLst>
          </p:cNvPr>
          <p:cNvSpPr txBox="1"/>
          <p:nvPr/>
        </p:nvSpPr>
        <p:spPr>
          <a:xfrm>
            <a:off x="2104571" y="3295143"/>
            <a:ext cx="7982858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34474E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76703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203D79-67BD-F079-1524-032D933EB774}"/>
              </a:ext>
            </a:extLst>
          </p:cNvPr>
          <p:cNvGrpSpPr/>
          <p:nvPr/>
        </p:nvGrpSpPr>
        <p:grpSpPr>
          <a:xfrm>
            <a:off x="4744143" y="63291"/>
            <a:ext cx="2703713" cy="584775"/>
            <a:chOff x="4545751" y="256097"/>
            <a:chExt cx="2703713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C1E6824-DC00-64DD-C9CC-8D78C94668F6}"/>
                </a:ext>
              </a:extLst>
            </p:cNvPr>
            <p:cNvSpPr txBox="1"/>
            <p:nvPr/>
          </p:nvSpPr>
          <p:spPr>
            <a:xfrm>
              <a:off x="5402457" y="343974"/>
              <a:ext cx="1847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研究思路与方法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D150E4F-C4A3-05D8-CDDB-A3AC02439B01}"/>
                </a:ext>
              </a:extLst>
            </p:cNvPr>
            <p:cNvSpPr txBox="1"/>
            <p:nvPr/>
          </p:nvSpPr>
          <p:spPr>
            <a:xfrm>
              <a:off x="4545751" y="256097"/>
              <a:ext cx="7008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sp>
        <p:nvSpPr>
          <p:cNvPr id="3" name="任意多边形 2" descr="D:\51PPT模板网\51pptmoban.com\图片.jpg"/>
          <p:cNvSpPr/>
          <p:nvPr/>
        </p:nvSpPr>
        <p:spPr>
          <a:xfrm rot="3628407">
            <a:off x="4404014" y="2489456"/>
            <a:ext cx="3824623" cy="2306408"/>
          </a:xfrm>
          <a:custGeom>
            <a:avLst/>
            <a:gdLst>
              <a:gd name="connsiteX0" fmla="*/ 0 w 3443288"/>
              <a:gd name="connsiteY0" fmla="*/ 1033461 h 2076447"/>
              <a:gd name="connsiteX1" fmla="*/ 726878 w 3443288"/>
              <a:gd name="connsiteY1" fmla="*/ 1033461 h 2076447"/>
              <a:gd name="connsiteX2" fmla="*/ 726878 w 3443288"/>
              <a:gd name="connsiteY2" fmla="*/ 1224694 h 2076447"/>
              <a:gd name="connsiteX3" fmla="*/ 525065 w 3443288"/>
              <a:gd name="connsiteY3" fmla="*/ 1224694 h 2076447"/>
              <a:gd name="connsiteX4" fmla="*/ 1042987 w 3443288"/>
              <a:gd name="connsiteY4" fmla="*/ 1504953 h 2076447"/>
              <a:gd name="connsiteX5" fmla="*/ 1560908 w 3443288"/>
              <a:gd name="connsiteY5" fmla="*/ 1224694 h 2076447"/>
              <a:gd name="connsiteX6" fmla="*/ 1359095 w 3443288"/>
              <a:gd name="connsiteY6" fmla="*/ 1224694 h 2076447"/>
              <a:gd name="connsiteX7" fmla="*/ 1359095 w 3443288"/>
              <a:gd name="connsiteY7" fmla="*/ 1042986 h 2076447"/>
              <a:gd name="connsiteX8" fmla="*/ 1357314 w 3443288"/>
              <a:gd name="connsiteY8" fmla="*/ 1042986 h 2076447"/>
              <a:gd name="connsiteX9" fmla="*/ 1378504 w 3443288"/>
              <a:gd name="connsiteY9" fmla="*/ 832789 h 2076447"/>
              <a:gd name="connsiteX10" fmla="*/ 2400301 w 3443288"/>
              <a:gd name="connsiteY10" fmla="*/ 0 h 2076447"/>
              <a:gd name="connsiteX11" fmla="*/ 3422098 w 3443288"/>
              <a:gd name="connsiteY11" fmla="*/ 832789 h 2076447"/>
              <a:gd name="connsiteX12" fmla="*/ 3443288 w 3443288"/>
              <a:gd name="connsiteY12" fmla="*/ 1042986 h 2076447"/>
              <a:gd name="connsiteX13" fmla="*/ 2716409 w 3443288"/>
              <a:gd name="connsiteY13" fmla="*/ 1042986 h 2076447"/>
              <a:gd name="connsiteX14" fmla="*/ 2716409 w 3443288"/>
              <a:gd name="connsiteY14" fmla="*/ 842232 h 2076447"/>
              <a:gd name="connsiteX15" fmla="*/ 2918222 w 3443288"/>
              <a:gd name="connsiteY15" fmla="*/ 842232 h 2076447"/>
              <a:gd name="connsiteX16" fmla="*/ 2400301 w 3443288"/>
              <a:gd name="connsiteY16" fmla="*/ 561973 h 2076447"/>
              <a:gd name="connsiteX17" fmla="*/ 1882379 w 3443288"/>
              <a:gd name="connsiteY17" fmla="*/ 842232 h 2076447"/>
              <a:gd name="connsiteX18" fmla="*/ 2084192 w 3443288"/>
              <a:gd name="connsiteY18" fmla="*/ 842232 h 2076447"/>
              <a:gd name="connsiteX19" fmla="*/ 2084192 w 3443288"/>
              <a:gd name="connsiteY19" fmla="*/ 1033461 h 2076447"/>
              <a:gd name="connsiteX20" fmla="*/ 2085974 w 3443288"/>
              <a:gd name="connsiteY20" fmla="*/ 1033461 h 2076447"/>
              <a:gd name="connsiteX21" fmla="*/ 2064784 w 3443288"/>
              <a:gd name="connsiteY21" fmla="*/ 1243658 h 2076447"/>
              <a:gd name="connsiteX22" fmla="*/ 1042987 w 3443288"/>
              <a:gd name="connsiteY22" fmla="*/ 2076447 h 2076447"/>
              <a:gd name="connsiteX23" fmla="*/ 21190 w 3443288"/>
              <a:gd name="connsiteY23" fmla="*/ 1243658 h 2076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43288" h="2076447">
                <a:moveTo>
                  <a:pt x="0" y="1033461"/>
                </a:moveTo>
                <a:lnTo>
                  <a:pt x="726878" y="1033461"/>
                </a:lnTo>
                <a:lnTo>
                  <a:pt x="726878" y="1224694"/>
                </a:lnTo>
                <a:lnTo>
                  <a:pt x="525065" y="1224694"/>
                </a:lnTo>
                <a:lnTo>
                  <a:pt x="1042987" y="1504953"/>
                </a:lnTo>
                <a:lnTo>
                  <a:pt x="1560908" y="1224694"/>
                </a:lnTo>
                <a:lnTo>
                  <a:pt x="1359095" y="1224694"/>
                </a:lnTo>
                <a:lnTo>
                  <a:pt x="1359095" y="1042986"/>
                </a:lnTo>
                <a:lnTo>
                  <a:pt x="1357314" y="1042986"/>
                </a:lnTo>
                <a:lnTo>
                  <a:pt x="1378504" y="832789"/>
                </a:lnTo>
                <a:cubicBezTo>
                  <a:pt x="1475759" y="357518"/>
                  <a:pt x="1896279" y="0"/>
                  <a:pt x="2400301" y="0"/>
                </a:cubicBezTo>
                <a:cubicBezTo>
                  <a:pt x="2904323" y="0"/>
                  <a:pt x="3324844" y="357518"/>
                  <a:pt x="3422098" y="832789"/>
                </a:cubicBezTo>
                <a:lnTo>
                  <a:pt x="3443288" y="1042986"/>
                </a:lnTo>
                <a:lnTo>
                  <a:pt x="2716409" y="1042986"/>
                </a:lnTo>
                <a:lnTo>
                  <a:pt x="2716409" y="842232"/>
                </a:lnTo>
                <a:lnTo>
                  <a:pt x="2918222" y="842232"/>
                </a:lnTo>
                <a:lnTo>
                  <a:pt x="2400301" y="561973"/>
                </a:lnTo>
                <a:lnTo>
                  <a:pt x="1882379" y="842232"/>
                </a:lnTo>
                <a:lnTo>
                  <a:pt x="2084192" y="842232"/>
                </a:lnTo>
                <a:lnTo>
                  <a:pt x="2084192" y="1033461"/>
                </a:lnTo>
                <a:lnTo>
                  <a:pt x="2085974" y="1033461"/>
                </a:lnTo>
                <a:lnTo>
                  <a:pt x="2064784" y="1243658"/>
                </a:lnTo>
                <a:cubicBezTo>
                  <a:pt x="1967530" y="1718929"/>
                  <a:pt x="1547009" y="2076447"/>
                  <a:pt x="1042987" y="2076447"/>
                </a:cubicBezTo>
                <a:cubicBezTo>
                  <a:pt x="538965" y="2076447"/>
                  <a:pt x="118445" y="1718929"/>
                  <a:pt x="21190" y="1243658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弧形 7"/>
          <p:cNvSpPr/>
          <p:nvPr/>
        </p:nvSpPr>
        <p:spPr>
          <a:xfrm rot="19828407">
            <a:off x="5168849" y="2776386"/>
            <a:ext cx="3057582" cy="3057582"/>
          </a:xfrm>
          <a:prstGeom prst="arc">
            <a:avLst>
              <a:gd name="adj1" fmla="val 16200000"/>
              <a:gd name="adj2" fmla="val 5413642"/>
            </a:avLst>
          </a:prstGeom>
          <a:ln w="165100">
            <a:solidFill>
              <a:srgbClr val="E3555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弧形 8"/>
          <p:cNvSpPr/>
          <p:nvPr/>
        </p:nvSpPr>
        <p:spPr>
          <a:xfrm rot="9028407" flipV="1">
            <a:off x="4410207" y="1436935"/>
            <a:ext cx="3057582" cy="3057582"/>
          </a:xfrm>
          <a:prstGeom prst="arc">
            <a:avLst>
              <a:gd name="adj1" fmla="val 16200000"/>
              <a:gd name="adj2" fmla="val 5413642"/>
            </a:avLst>
          </a:prstGeom>
          <a:ln w="165100">
            <a:solidFill>
              <a:srgbClr val="34474E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A2D15A4-B3C5-60E3-9B8D-81A4407B4572}"/>
              </a:ext>
            </a:extLst>
          </p:cNvPr>
          <p:cNvGrpSpPr/>
          <p:nvPr/>
        </p:nvGrpSpPr>
        <p:grpSpPr>
          <a:xfrm>
            <a:off x="5663120" y="1262948"/>
            <a:ext cx="3237725" cy="816522"/>
            <a:chOff x="283598" y="1906534"/>
            <a:chExt cx="3237725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85C72D5-CD48-A0C9-CC58-3E6660E8F5A0}"/>
                </a:ext>
              </a:extLst>
            </p:cNvPr>
            <p:cNvSpPr txBox="1"/>
            <p:nvPr/>
          </p:nvSpPr>
          <p:spPr>
            <a:xfrm>
              <a:off x="283598" y="2190603"/>
              <a:ext cx="32377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828A00B-C5EE-2D0F-0241-184069DA307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ED2E6C3-7857-4697-78D4-E34D7B13938F}"/>
              </a:ext>
            </a:extLst>
          </p:cNvPr>
          <p:cNvGrpSpPr/>
          <p:nvPr/>
        </p:nvGrpSpPr>
        <p:grpSpPr>
          <a:xfrm>
            <a:off x="3804558" y="5115715"/>
            <a:ext cx="3225970" cy="816522"/>
            <a:chOff x="42167" y="1906534"/>
            <a:chExt cx="3225970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83C497B-1DDA-8440-B9C5-37A94F7E82D6}"/>
                </a:ext>
              </a:extLst>
            </p:cNvPr>
            <p:cNvSpPr txBox="1"/>
            <p:nvPr/>
          </p:nvSpPr>
          <p:spPr>
            <a:xfrm>
              <a:off x="42167" y="2190603"/>
              <a:ext cx="320785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C926F95-7291-4E8A-B5F0-A62223AD69D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264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1wjl5ml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2512</Words>
  <Application>Microsoft Office PowerPoint</Application>
  <PresentationFormat>宽屏</PresentationFormat>
  <Paragraphs>253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HarmonyOS Sans SC Light</vt:lpstr>
      <vt:lpstr>MiSans Demibold</vt:lpstr>
      <vt:lpstr>等线</vt:lpstr>
      <vt:lpstr>思源宋体 CN Medium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极简国风开题报告论文答辩PPT模板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79</cp:revision>
  <dcterms:created xsi:type="dcterms:W3CDTF">2024-03-19T02:06:24Z</dcterms:created>
  <dcterms:modified xsi:type="dcterms:W3CDTF">2024-03-19T15:29:06Z</dcterms:modified>
  <cp:contentStatus>极简国风开题报告论文答辩PPT模板，www.51pptmoban.com</cp:contentStatus>
  <cp:version>51pptmoban.com（V51PPT-031902版）</cp:version>
</cp:coreProperties>
</file>