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2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3.xml" ContentType="application/vnd.openxmlformats-officedocument.presentationml.notesSlide+xml"/>
  <Override PartName="/ppt/ink/ink13.xml" ContentType="application/inkml+xml"/>
  <Override PartName="/ppt/notesSlides/notesSlide4.xml" ContentType="application/vnd.openxmlformats-officedocument.presentationml.notesSlide+xml"/>
  <Override PartName="/ppt/ink/ink14.xml" ContentType="application/inkml+xml"/>
  <Override PartName="/ppt/notesSlides/notesSlide5.xml" ContentType="application/vnd.openxmlformats-officedocument.presentationml.notesSlide+xml"/>
  <Override PartName="/ppt/ink/ink15.xml" ContentType="application/inkml+xml"/>
  <Override PartName="/ppt/notesSlides/notesSlide6.xml" ContentType="application/vnd.openxmlformats-officedocument.presentationml.notesSlide+xml"/>
  <Override PartName="/ppt/ink/ink16.xml" ContentType="application/inkml+xml"/>
  <Override PartName="/ppt/notesSlides/notesSlide7.xml" ContentType="application/vnd.openxmlformats-officedocument.presentationml.notesSlide+xml"/>
  <Override PartName="/ppt/ink/ink17.xml" ContentType="application/inkml+xml"/>
  <Override PartName="/ppt/notesSlides/notesSlide8.xml" ContentType="application/vnd.openxmlformats-officedocument.presentationml.notesSlide+xml"/>
  <Override PartName="/ppt/ink/ink18.xml" ContentType="application/inkml+xml"/>
  <Override PartName="/ppt/notesSlides/notesSlide9.xml" ContentType="application/vnd.openxmlformats-officedocument.presentationml.notesSlide+xml"/>
  <Override PartName="/ppt/ink/ink19.xml" ContentType="application/inkml+xml"/>
  <Override PartName="/ppt/notesSlides/notesSlide10.xml" ContentType="application/vnd.openxmlformats-officedocument.presentationml.notesSlide+xml"/>
  <Override PartName="/ppt/ink/ink20.xml" ContentType="application/inkml+xml"/>
  <Override PartName="/ppt/notesSlides/notesSlide11.xml" ContentType="application/vnd.openxmlformats-officedocument.presentationml.notesSlide+xml"/>
  <Override PartName="/ppt/ink/ink21.xml" ContentType="application/inkml+xml"/>
  <Override PartName="/ppt/notesSlides/notesSlide12.xml" ContentType="application/vnd.openxmlformats-officedocument.presentationml.notesSlide+xml"/>
  <Override PartName="/ppt/ink/ink22.xml" ContentType="application/inkml+xml"/>
  <Override PartName="/ppt/notesSlides/notesSlide13.xml" ContentType="application/vnd.openxmlformats-officedocument.presentationml.notesSlide+xml"/>
  <Override PartName="/ppt/ink/ink23.xml" ContentType="application/inkml+xml"/>
  <Override PartName="/ppt/notesSlides/notesSlide14.xml" ContentType="application/vnd.openxmlformats-officedocument.presentationml.notesSlide+xml"/>
  <Override PartName="/ppt/ink/ink24.xml" ContentType="application/inkml+xml"/>
  <Override PartName="/ppt/notesSlides/notesSlide15.xml" ContentType="application/vnd.openxmlformats-officedocument.presentationml.notesSlide+xml"/>
  <Override PartName="/ppt/ink/ink25.xml" ContentType="application/inkml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ink/ink26.xml" ContentType="application/inkml+xml"/>
  <Override PartName="/ppt/notesSlides/notesSlide17.xml" ContentType="application/vnd.openxmlformats-officedocument.presentationml.notesSlide+xml"/>
  <Override PartName="/ppt/ink/ink27.xml" ContentType="application/inkml+xml"/>
  <Override PartName="/ppt/notesSlides/notesSlide18.xml" ContentType="application/vnd.openxmlformats-officedocument.presentationml.notesSlide+xml"/>
  <Override PartName="/ppt/ink/ink28.xml" ContentType="application/inkml+xml"/>
  <Override PartName="/ppt/notesSlides/notesSlide19.xml" ContentType="application/vnd.openxmlformats-officedocument.presentationml.notesSlide+xml"/>
  <Override PartName="/ppt/ink/ink29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ink/ink30.xml" ContentType="application/inkml+xml"/>
  <Override PartName="/ppt/notesSlides/notesSlide21.xml" ContentType="application/vnd.openxmlformats-officedocument.presentationml.notesSlide+xml"/>
  <Override PartName="/ppt/ink/ink31.xml" ContentType="application/inkml+xml"/>
  <Override PartName="/ppt/notesSlides/notesSlide22.xml" ContentType="application/vnd.openxmlformats-officedocument.presentationml.notesSlide+xml"/>
  <Override PartName="/ppt/ink/ink32.xml" ContentType="application/inkml+xml"/>
  <Override PartName="/ppt/notesSlides/notesSlide23.xml" ContentType="application/vnd.openxmlformats-officedocument.presentationml.notesSlide+xml"/>
  <Override PartName="/ppt/ink/ink33.xml" ContentType="application/inkml+xml"/>
  <Override PartName="/ppt/notesSlides/notesSlide24.xml" ContentType="application/vnd.openxmlformats-officedocument.presentationml.notesSlide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notesSlides/notesSlide25.xml" ContentType="application/vnd.openxmlformats-officedocument.presentationml.notesSlide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316" r:id="rId3"/>
    <p:sldId id="317" r:id="rId4"/>
    <p:sldId id="318" r:id="rId5"/>
    <p:sldId id="320" r:id="rId6"/>
    <p:sldId id="319" r:id="rId7"/>
    <p:sldId id="321" r:id="rId8"/>
    <p:sldId id="335" r:id="rId9"/>
    <p:sldId id="323" r:id="rId10"/>
    <p:sldId id="336" r:id="rId11"/>
    <p:sldId id="337" r:id="rId12"/>
    <p:sldId id="338" r:id="rId13"/>
    <p:sldId id="340" r:id="rId14"/>
    <p:sldId id="339" r:id="rId15"/>
    <p:sldId id="341" r:id="rId16"/>
    <p:sldId id="342" r:id="rId17"/>
    <p:sldId id="343" r:id="rId18"/>
    <p:sldId id="345" r:id="rId19"/>
    <p:sldId id="344" r:id="rId20"/>
    <p:sldId id="346" r:id="rId21"/>
    <p:sldId id="348" r:id="rId22"/>
    <p:sldId id="347" r:id="rId23"/>
    <p:sldId id="349" r:id="rId24"/>
    <p:sldId id="350" r:id="rId25"/>
    <p:sldId id="2007578505" r:id="rId26"/>
    <p:sldId id="200757850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EBA"/>
    <a:srgbClr val="A3B4B3"/>
    <a:srgbClr val="F18676"/>
    <a:srgbClr val="F6DECD"/>
    <a:srgbClr val="FAEEE6"/>
    <a:srgbClr val="F6F1FF"/>
    <a:srgbClr val="312BEA"/>
    <a:srgbClr val="EBD136"/>
    <a:srgbClr val="110B93"/>
    <a:srgbClr val="332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45" autoAdjust="0"/>
  </p:normalViewPr>
  <p:slideViewPr>
    <p:cSldViewPr snapToGrid="0" showGuides="1">
      <p:cViewPr>
        <p:scale>
          <a:sx n="66" d="100"/>
          <a:sy n="66" d="100"/>
        </p:scale>
        <p:origin x="30" y="1146"/>
      </p:cViewPr>
      <p:guideLst>
        <p:guide orient="horz" pos="2160"/>
        <p:guide pos="3840"/>
        <p:guide pos="7083"/>
        <p:guide pos="597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18676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64F-41B1-A122-0013F0C3C1B9}"/>
            </c:ext>
          </c:extLst>
        </c:ser>
        <c:ser>
          <c:idx val="1"/>
          <c:order val="1"/>
          <c:spPr>
            <a:solidFill>
              <a:srgbClr val="A3B4B3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64F-41B1-A122-0013F0C3C1B9}"/>
            </c:ext>
          </c:extLst>
        </c:ser>
        <c:ser>
          <c:idx val="2"/>
          <c:order val="2"/>
          <c:spPr>
            <a:solidFill>
              <a:srgbClr val="EDBEBA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E64F-41B1-A122-0013F0C3C1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5126096"/>
        <c:axId val="605126656"/>
      </c:barChart>
      <c:catAx>
        <c:axId val="605126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05126656"/>
        <c:crosses val="autoZero"/>
        <c:auto val="1"/>
        <c:lblAlgn val="ctr"/>
        <c:lblOffset val="100"/>
        <c:noMultiLvlLbl val="0"/>
      </c:catAx>
      <c:valAx>
        <c:axId val="60512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512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799 432 2832 0 0,'-13'-35'4591'0'0,"8"28"-3128"0"0,-3-9 17 0 0,8 6-749 0 0,0 1 35 0 0,0 0 0 0 0,0-1 1 0 0,1 1-1 0 0,3-13 0 0 0,-3 18-630 0 0,1 0 0 0 0,0 1 0 0 0,-1-1 0 0 0,1 0 0 0 0,1 0 0 0 0,-1 1 0 0 0,0 0 0 0 0,1-1 0 0 0,0 1 0 0 0,0 0 0 0 0,0 0 0 0 0,4-3 0 0 0,14-11 404 0 0,-6 3-190 0 0,0 1 0 0 0,2 1 0 0 0,-1 0 0 0 0,29-14 0 0 0,17 0 146 0 0,1 2 0 0 0,1 3 0 0 0,1 4 0 0 0,116-18 1 0 0,275 1 171 0 0,-150 29-891 0 0,0 13 0 0 0,394 61 0 0 0,-551-44-24 0 0,-1 5 0 0 0,275 97 0 0 0,-350-95 81 0 0,86 52 1 0 0,-130-65 104 0 0,0 2-1 0 0,-1 1 1 0 0,-2 1 0 0 0,0 1 0 0 0,-1 1-1 0 0,-2 2 1 0 0,0 0 0 0 0,-2 1-1 0 0,32 59 1 0 0,-45-71 50 0 0,0 0 1 0 0,-1 0-1 0 0,-1 1 0 0 0,-1-1 1 0 0,0 1-1 0 0,-1 1 1 0 0,-1-1-1 0 0,-1 1 0 0 0,0 32 1 0 0,-3-22 64 0 0,-1 1 1 0 0,-2-1 0 0 0,-1 0 0 0 0,-1 0-1 0 0,-13 36 1 0 0,11-43 22 0 0,-1 0 0 0 0,-1-1-1 0 0,-1 0 1 0 0,-1 0 0 0 0,-1-1 0 0 0,0-1-1 0 0,-2 0 1 0 0,0-1 0 0 0,-20 17-1 0 0,-5 2 191 0 0,-2-2-1 0 0,-83 50 0 0 0,72-53-107 0 0,-2-4 0 0 0,-1-1 0 0 0,-1-3 0 0 0,-63 16 1 0 0,5-9 34 0 0,-137 18 0 0 0,27-23-574 0 0,-1-9-1 0 0,-1-10 0 0 0,1-10 1 0 0,-413-61-1 0 0,496 38-1187 0 0,-268-86 0 0 0,-117-101-4470 0 0,396 150 3273 0 0,3-6-1 0 0,-151-108 1 0 0,246 153 1743 0 0,-50-51-1 0 0,32 25 168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21:52.10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21:52.6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21:52.8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6:33.5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1 515 4264 0 0,'0'-2'254'0'0,"1"1"-1"0"0,-1-1 0 0 0,1 0 0 0 0,0 1 1 0 0,-1-1-1 0 0,1 1 0 0 0,0-1 0 0 0,0 1 1 0 0,0-1-1 0 0,0 1 0 0 0,1 0 0 0 0,-1 0 1 0 0,0-1-1 0 0,0 1 0 0 0,1 0 1 0 0,1-1-1 0 0,35-23 3409 0 0,-15 10-1449 0 0,196-124 3523 0 0,-146 101-5218 0 0,1 3 0 0 0,1 3 0 0 0,2 4 0 0 0,112-26 0 0 0,-173 50-481 0 0,77-18 142 0 0,1 5 1 0 0,102-7-1 0 0,-175 23-157 0 0,734-12 650 0 0,-459 21-312 0 0,-31 9 21 0 0,112 8 104 0 0,484 64 433 0 0,126-3-278 0 0,-865-77-584 0 0,1634 62-148 0 0,-160-143-5787 0 0,-461-82-7958 0 0,-1046 140 12674 0 0,347-72-3762 0 0,-343 64 4113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1.3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215 5 4776 0 0,'30'-3'8626'0'0,"4"1"-2557"0"0,-31 3-5832 0 0,0 0 0 0 0,1 0-1 0 0,-1 0 1 0 0,0 0 0 0 0,-1 1-1 0 0,1-1 1 0 0,0 1 0 0 0,0 0 0 0 0,3 2-1 0 0,4 3 287 0 0,5 2-195 0 0,-1 0 0 0 0,0 1 0 0 0,0 1 0 0 0,-1 0 0 0 0,16 18 0 0 0,-26-25-308 0 0,1 0 0 0 0,-1 0 0 0 0,0 0 1 0 0,-1 0-1 0 0,1 0 0 0 0,-1 1 0 0 0,0-1 0 0 0,0 1 1 0 0,0 0-1 0 0,0 0 0 0 0,-1-1 0 0 0,0 1 0 0 0,0 0 1 0 0,0 0-1 0 0,-1 0 0 0 0,0 0 0 0 0,0 0 0 0 0,0 1 0 0 0,0-1 1 0 0,-1 0-1 0 0,0 0 0 0 0,0-1 0 0 0,0 1 0 0 0,-1 0 1 0 0,1 0-1 0 0,-1 0 0 0 0,0-1 0 0 0,-1 1 0 0 0,1-1 1 0 0,-1 0-1 0 0,-3 5 0 0 0,-4 3-108 0 0,-1 0 1 0 0,0-1-1 0 0,0 0 1 0 0,-1-1-1 0 0,-1-1 1 0 0,0 0-1 0 0,0 0 0 0 0,-14 6 1 0 0,4-6-37 0 0,0 0 1 0 0,0-1-1 0 0,0-1 1 0 0,-1-2-1 0 0,0 0 1 0 0,0-2-1 0 0,-1 0 1 0 0,-26-1-1 0 0,44-2 65 0 0,-1 0-1 0 0,1-1 0 0 0,-13-2 0 0 0,19 3 7 0 0,-1-1 0 0 0,1 1 0 0 0,0 0 0 0 0,0-1 0 0 0,0 1 0 0 0,0 0 0 0 0,0-1 0 0 0,0 1 0 0 0,-1-1 0 0 0,1 0 0 0 0,0 1 0 0 0,1-1 0 0 0,-1 0 0 0 0,0 1 0 0 0,0-1 0 0 0,0 0 0 0 0,0 0 0 0 0,0 0 0 0 0,1 0 0 0 0,-1 0 0 0 0,1 0 0 0 0,-1 0 0 0 0,0 0 0 0 0,1 0-1 0 0,0 0 1 0 0,-1 0 0 0 0,1 0 0 0 0,0-1 0 0 0,-1-1 0 0 0,2 2-39 0 0,-1-1 0 0 0,1 0 0 0 0,0 1 0 0 0,-1 0 0 0 0,1-1-1 0 0,0 1 1 0 0,0-1 0 0 0,0 1 0 0 0,1 0 0 0 0,-1 0 0 0 0,0-1-1 0 0,0 1 1 0 0,1 0 0 0 0,-1 0 0 0 0,3-1 0 0 0,27-17-1269 0 0,-30 18 1293 0 0,171-81-3501 0 0,-114 64 3153 0 0,-42 12 273 0 0,1 1 0 0 0,0 1 0 0 0,0 1 0 0 0,0 0 0 0 0,1 1 0 0 0,27 1 1 0 0,-39 1 43 0 0,-1 0 1 0 0,1 1 0 0 0,0 0 0 0 0,0 0 0 0 0,-1 1 0 0 0,1-1-1 0 0,0 1 1 0 0,7 4 0 0 0,43 26-2036 0 0,-52-30 1406 0 0,0-2-59 0 0,-4-1 872 0 0,2 0-225 0 0,-2-30 1360 0 0,0 29-1258 0 0,0 2 263 0 0,0-1 0 0 0,0 1 0 0 0,0 0-1 0 0,1-1 1 0 0,-1 1 0 0 0,0 0 0 0 0,0 0 0 0 0,0-1-1 0 0,0 1 1 0 0,0 0 0 0 0,0-1 0 0 0,0 1 0 0 0,0 0-1 0 0,0-1 1 0 0,0 1 0 0 0,0 0 0 0 0,0-1-1 0 0,0 1 1 0 0,0 0 0 0 0,0-1 0 0 0,-1 1 0 0 0,1 0-1 0 0,0-1 1 0 0,0 1 0 0 0,0 0 0 0 0,0 0 0 0 0,-1-1-1 0 0,1 1 1 0 0,0 0 0 0 0,0-1 0 0 0,0 1-1 0 0,-1 0 1 0 0,1 0 0 0 0,0 0 0 0 0,0-1 0 0 0,-1 1-1 0 0,1 0 1 0 0,-1 0 0 0 0,-3-2 2386 0 0,3-1-1230 0 0,2 5-1066 0 0,-1-1-201 0 0,-1-1-108 0 0,1 0 0 0 0,0 0 0 0 0,-1 0 0 0 0,1 0 0 0 0,0 0 0 0 0,0 0 0 0 0,-1 0 0 0 0,1 0 0 0 0,0 0 0 0 0,-1 0 0 0 0,1 0 0 0 0,0 0 0 0 0,0 0 0 0 0,-1 0-1 0 0,1 1 1 0 0,0-1 0 0 0,0 0 0 0 0,-1 0 0 0 0,1 0 0 0 0,0 0 0 0 0,0 1 0 0 0,0-1 0 0 0,-1 0 0 0 0,1 0 0 0 0,0 0 0 0 0,0 1 0 0 0,0-1 0 0 0,0 0 0 0 0,-1 0 0 0 0,1 1 0 0 0,0-1 0 0 0,0 0 0 0 0,0 1 0 0 0,0-1 0 0 0,0 0 0 0 0,0 0 0 0 0,0 1 0 0 0,0-1 0 0 0,0 0 0 0 0,0 1 0 0 0,0-1 0 0 0,0 0 0 0 0,0 0 0 0 0,0 1 0 0 0,0-1 0 0 0,-1 18 185 0 0,1-16-162 0 0,9 25 182 0 0,-9-24-198 0 0,1-1 1 0 0,0 1 0 0 0,0 0-1 0 0,0-1 1 0 0,0 1-1 0 0,0-1 1 0 0,1 1-1 0 0,-1-1 1 0 0,1 0 0 0 0,0 1-1 0 0,0-1 1 0 0,0 0-1 0 0,0 0 1 0 0,0 0 0 0 0,0-1-1 0 0,3 3 1 0 0,6 7 57 0 0,-9-10-64 0 0,0 1-1 0 0,0 0 1 0 0,0-1 0 0 0,0 0-1 0 0,0 1 1 0 0,1-1 0 0 0,-1 0 0 0 0,0 0-1 0 0,1 0 1 0 0,-1 0 0 0 0,0-1-1 0 0,1 1 1 0 0,-1-1 0 0 0,1 1 0 0 0,-1-1-1 0 0,1 0 1 0 0,-1 0 0 0 0,1 0-1 0 0,-1 0 1 0 0,4-1 0 0 0,5-1-128 0 0,-1 0 0 0 0,0-1 1 0 0,15-5-1 0 0,-22 6 3 0 0,1 0 0 0 0,0 0 1 0 0,-1 0-1 0 0,1-1 0 0 0,-1 1 0 0 0,0-1 0 0 0,0 0 1 0 0,4-3-1 0 0,11-11-631 0 0,-16 15 657 0 0,1 1 0 0 0,-1-1 0 0 0,0 1 0 0 0,0-1 0 0 0,0 0 1 0 0,0 0-1 0 0,0 0 0 0 0,0 0 0 0 0,-1 0 0 0 0,1 0 0 0 0,-1-1 0 0 0,1 1 0 0 0,-1 0 0 0 0,0-1 0 0 0,0 1 0 0 0,0-1 1 0 0,0 1-1 0 0,-1-1 0 0 0,2-4 0 0 0,-2-4-356 0 0,1 9 432 0 0,-1 1 0 0 0,0 0 0 0 0,0-1 1 0 0,0 1-1 0 0,0 0 0 0 0,0-1 0 0 0,0 1 1 0 0,0 0-1 0 0,-1-1 0 0 0,1 1 0 0 0,0 0 1 0 0,-1 0-1 0 0,1-1 0 0 0,-1 1 0 0 0,1 0 1 0 0,-1 0-1 0 0,0 0 0 0 0,1 0 1 0 0,-1 0-1 0 0,0 0 0 0 0,0 0 0 0 0,0 0 1 0 0,-1-1-1 0 0,0 0 68 0 0,0 0 0 0 0,-1 1 0 0 0,1-1 1 0 0,0 1-1 0 0,-1 0 0 0 0,1 0 0 0 0,-1 0 0 0 0,1 0 1 0 0,-1 0-1 0 0,0 1 0 0 0,1-1 0 0 0,-1 1 0 0 0,0 0 0 0 0,0-1 1 0 0,1 1-1 0 0,-4 1 0 0 0,-44 4 777 0 0,39-3-726 0 0,1 1-1 0 0,0 0 1 0 0,-19 9 0 0 0,-3 8-2609 0 0,16-3-968 0 0,0-1-2255 0 0,15-15 4070 0 0,7-2-4284 0 0,-4-3 4779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9:41.51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799 432 2832 0 0,'-13'-35'4591'0'0,"8"28"-3128"0"0,-3-9 17 0 0,8 6-749 0 0,0 1 35 0 0,0 0 0 0 0,0-1 1 0 0,1 1-1 0 0,3-13 0 0 0,-3 18-630 0 0,1 0 0 0 0,0 1 0 0 0,-1-1 0 0 0,1 0 0 0 0,1 0 0 0 0,-1 1 0 0 0,0 0 0 0 0,1-1 0 0 0,0 1 0 0 0,0 0 0 0 0,0 0 0 0 0,4-3 0 0 0,14-11 404 0 0,-6 3-190 0 0,0 1 0 0 0,2 1 0 0 0,-1 0 0 0 0,29-14 0 0 0,17 0 146 0 0,1 2 0 0 0,1 3 0 0 0,1 4 0 0 0,116-18 1 0 0,275 1 171 0 0,-150 29-891 0 0,0 13 0 0 0,394 61 0 0 0,-551-44-24 0 0,-1 5 0 0 0,275 97 0 0 0,-350-95 81 0 0,86 52 1 0 0,-130-65 104 0 0,0 2-1 0 0,-1 1 1 0 0,-2 1 0 0 0,0 1 0 0 0,-1 1-1 0 0,-2 2 1 0 0,0 0 0 0 0,-2 1-1 0 0,32 59 1 0 0,-45-71 50 0 0,0 0 1 0 0,-1 0-1 0 0,-1 1 0 0 0,-1-1 1 0 0,0 1-1 0 0,-1 1 1 0 0,-1-1-1 0 0,-1 1 0 0 0,0 32 1 0 0,-3-22 64 0 0,-1 1 1 0 0,-2-1 0 0 0,-1 0 0 0 0,-1 0-1 0 0,-13 36 1 0 0,11-43 22 0 0,-1 0 0 0 0,-1-1-1 0 0,-1 0 1 0 0,-1 0 0 0 0,-1-1 0 0 0,0-1-1 0 0,-2 0 1 0 0,0-1 0 0 0,-20 17-1 0 0,-5 2 191 0 0,-2-2-1 0 0,-83 50 0 0 0,72-53-107 0 0,-2-4 0 0 0,-1-1 0 0 0,-1-3 0 0 0,-63 16 1 0 0,5-9 34 0 0,-137 18 0 0 0,27-23-574 0 0,-1-9-1 0 0,-1-10 0 0 0,1-10 1 0 0,-413-61-1 0 0,496 38-1187 0 0,-268-86 0 0 0,-117-101-4470 0 0,396 150 3273 0 0,3-6-1 0 0,-151-108 1 0 0,246 153 1743 0 0,-50-51-1 0 0,32 25 168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6:33.5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1 515 4264 0 0,'0'-2'254'0'0,"1"1"-1"0"0,-1-1 0 0 0,1 0 0 0 0,0 1 1 0 0,-1-1-1 0 0,1 1 0 0 0,0-1 0 0 0,0 1 1 0 0,0-1-1 0 0,0 1 0 0 0,1 0 0 0 0,-1 0 1 0 0,0-1-1 0 0,0 1 0 0 0,1 0 1 0 0,1-1-1 0 0,35-23 3409 0 0,-15 10-1449 0 0,196-124 3523 0 0,-146 101-5218 0 0,1 3 0 0 0,1 3 0 0 0,2 4 0 0 0,112-26 0 0 0,-173 50-481 0 0,77-18 142 0 0,1 5 1 0 0,102-7-1 0 0,-175 23-157 0 0,734-12 650 0 0,-459 21-312 0 0,-31 9 21 0 0,112 8 104 0 0,484 64 433 0 0,126-3-278 0 0,-865-77-584 0 0,1634 62-148 0 0,-160-143-5787 0 0,-461-82-7958 0 0,-1046 140 12674 0 0,347-72-3762 0 0,-343 64 4113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1.3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215 5 4776 0 0,'30'-3'8626'0'0,"4"1"-2557"0"0,-31 3-5832 0 0,0 0 0 0 0,1 0-1 0 0,-1 0 1 0 0,0 0 0 0 0,-1 1-1 0 0,1-1 1 0 0,0 1 0 0 0,0 0 0 0 0,3 2-1 0 0,4 3 287 0 0,5 2-195 0 0,-1 0 0 0 0,0 1 0 0 0,0 1 0 0 0,-1 0 0 0 0,16 18 0 0 0,-26-25-308 0 0,1 0 0 0 0,-1 0 0 0 0,0 0 1 0 0,-1 0-1 0 0,1 0 0 0 0,-1 1 0 0 0,0-1 0 0 0,0 1 1 0 0,0 0-1 0 0,0 0 0 0 0,-1-1 0 0 0,0 1 0 0 0,0 0 1 0 0,0 0-1 0 0,-1 0 0 0 0,0 0 0 0 0,0 0 0 0 0,0 1 0 0 0,0-1 1 0 0,-1 0-1 0 0,0 0 0 0 0,0-1 0 0 0,0 1 0 0 0,-1 0 1 0 0,1 0-1 0 0,-1 0 0 0 0,0-1 0 0 0,-1 1 0 0 0,1-1 1 0 0,-1 0-1 0 0,-3 5 0 0 0,-4 3-108 0 0,-1 0 1 0 0,0-1-1 0 0,0 0 1 0 0,-1-1-1 0 0,-1-1 1 0 0,0 0-1 0 0,0 0 0 0 0,-14 6 1 0 0,4-6-37 0 0,0 0 1 0 0,0-1-1 0 0,0-1 1 0 0,-1-2-1 0 0,0 0 1 0 0,0-2-1 0 0,-1 0 1 0 0,-26-1-1 0 0,44-2 65 0 0,-1 0-1 0 0,1-1 0 0 0,-13-2 0 0 0,19 3 7 0 0,-1-1 0 0 0,1 1 0 0 0,0 0 0 0 0,0-1 0 0 0,0 1 0 0 0,0 0 0 0 0,0-1 0 0 0,0 1 0 0 0,-1-1 0 0 0,1 0 0 0 0,0 1 0 0 0,1-1 0 0 0,-1 0 0 0 0,0 1 0 0 0,0-1 0 0 0,0 0 0 0 0,0 0 0 0 0,0 0 0 0 0,1 0 0 0 0,-1 0 0 0 0,1 0 0 0 0,-1 0 0 0 0,0 0 0 0 0,1 0-1 0 0,0 0 1 0 0,-1 0 0 0 0,1 0 0 0 0,0-1 0 0 0,-1-1 0 0 0,2 2-39 0 0,-1-1 0 0 0,1 0 0 0 0,0 1 0 0 0,-1 0 0 0 0,1-1-1 0 0,0 1 1 0 0,0-1 0 0 0,0 1 0 0 0,1 0 0 0 0,-1 0 0 0 0,0-1-1 0 0,0 1 1 0 0,1 0 0 0 0,-1 0 0 0 0,3-1 0 0 0,27-17-1269 0 0,-30 18 1293 0 0,171-81-3501 0 0,-114 64 3153 0 0,-42 12 273 0 0,1 1 0 0 0,0 1 0 0 0,0 1 0 0 0,0 0 0 0 0,1 1 0 0 0,27 1 1 0 0,-39 1 43 0 0,-1 0 1 0 0,1 1 0 0 0,0 0 0 0 0,0 0 0 0 0,-1 1 0 0 0,1-1-1 0 0,0 1 1 0 0,7 4 0 0 0,43 26-2036 0 0,-52-30 1406 0 0,0-2-59 0 0,-4-1 872 0 0,2 0-225 0 0,-2-30 1360 0 0,0 29-1258 0 0,0 2 263 0 0,0-1 0 0 0,0 1 0 0 0,0 0-1 0 0,1-1 1 0 0,-1 1 0 0 0,0 0 0 0 0,0 0 0 0 0,0-1-1 0 0,0 1 1 0 0,0 0 0 0 0,0-1 0 0 0,0 1 0 0 0,0 0-1 0 0,0-1 1 0 0,0 1 0 0 0,0 0 0 0 0,0-1-1 0 0,0 1 1 0 0,0 0 0 0 0,0-1 0 0 0,-1 1 0 0 0,1 0-1 0 0,0-1 1 0 0,0 1 0 0 0,0 0 0 0 0,0 0 0 0 0,-1-1-1 0 0,1 1 1 0 0,0 0 0 0 0,0-1 0 0 0,0 1-1 0 0,-1 0 1 0 0,1 0 0 0 0,0 0 0 0 0,0-1 0 0 0,-1 1-1 0 0,1 0 1 0 0,-1 0 0 0 0,-3-2 2386 0 0,3-1-1230 0 0,2 5-1066 0 0,-1-1-201 0 0,-1-1-108 0 0,1 0 0 0 0,0 0 0 0 0,-1 0 0 0 0,1 0 0 0 0,0 0 0 0 0,0 0 0 0 0,-1 0 0 0 0,1 0 0 0 0,0 0 0 0 0,-1 0 0 0 0,1 0 0 0 0,0 0 0 0 0,0 0 0 0 0,-1 0-1 0 0,1 1 1 0 0,0-1 0 0 0,0 0 0 0 0,-1 0 0 0 0,1 0 0 0 0,0 0 0 0 0,0 1 0 0 0,0-1 0 0 0,-1 0 0 0 0,1 0 0 0 0,0 0 0 0 0,0 1 0 0 0,0-1 0 0 0,0 0 0 0 0,-1 0 0 0 0,1 1 0 0 0,0-1 0 0 0,0 0 0 0 0,0 1 0 0 0,0-1 0 0 0,0 0 0 0 0,0 0 0 0 0,0 1 0 0 0,0-1 0 0 0,0 0 0 0 0,0 1 0 0 0,0-1 0 0 0,0 0 0 0 0,0 0 0 0 0,0 1 0 0 0,0-1 0 0 0,-1 18 185 0 0,1-16-162 0 0,9 25 182 0 0,-9-24-198 0 0,1-1 1 0 0,0 1 0 0 0,0 0-1 0 0,0-1 1 0 0,0 1-1 0 0,0-1 1 0 0,1 1-1 0 0,-1-1 1 0 0,1 0 0 0 0,0 1-1 0 0,0-1 1 0 0,0 0-1 0 0,0 0 1 0 0,0 0 0 0 0,0-1-1 0 0,3 3 1 0 0,6 7 57 0 0,-9-10-64 0 0,0 1-1 0 0,0 0 1 0 0,0-1 0 0 0,0 0-1 0 0,0 1 1 0 0,1-1 0 0 0,-1 0 0 0 0,0 0-1 0 0,1 0 1 0 0,-1 0 0 0 0,0-1-1 0 0,1 1 1 0 0,-1-1 0 0 0,1 1 0 0 0,-1-1-1 0 0,1 0 1 0 0,-1 0 0 0 0,1 0-1 0 0,-1 0 1 0 0,4-1 0 0 0,5-1-128 0 0,-1 0 0 0 0,0-1 1 0 0,15-5-1 0 0,-22 6 3 0 0,1 0 0 0 0,0 0 1 0 0,-1 0-1 0 0,1-1 0 0 0,-1 1 0 0 0,0-1 0 0 0,0 0 1 0 0,4-3-1 0 0,11-11-631 0 0,-16 15 657 0 0,1 1 0 0 0,-1-1 0 0 0,0 1 0 0 0,0-1 0 0 0,0 0 1 0 0,0 0-1 0 0,0 0 0 0 0,0 0 0 0 0,-1 0 0 0 0,1 0 0 0 0,-1-1 0 0 0,1 1 0 0 0,-1 0 0 0 0,0-1 0 0 0,0 1 0 0 0,0-1 1 0 0,0 1-1 0 0,-1-1 0 0 0,2-4 0 0 0,-2-4-356 0 0,1 9 432 0 0,-1 1 0 0 0,0 0 0 0 0,0-1 1 0 0,0 1-1 0 0,0 0 0 0 0,0-1 0 0 0,0 1 1 0 0,0 0-1 0 0,-1-1 0 0 0,1 1 0 0 0,0 0 1 0 0,-1 0-1 0 0,1-1 0 0 0,-1 1 0 0 0,1 0 1 0 0,-1 0-1 0 0,0 0 0 0 0,1 0 1 0 0,-1 0-1 0 0,0 0 0 0 0,0 0 0 0 0,0 0 1 0 0,-1-1-1 0 0,0 0 68 0 0,0 0 0 0 0,-1 1 0 0 0,1-1 1 0 0,0 1-1 0 0,-1 0 0 0 0,1 0 0 0 0,-1 0 0 0 0,1 0 1 0 0,-1 0-1 0 0,0 1 0 0 0,1-1 0 0 0,-1 1 0 0 0,0 0 0 0 0,0-1 1 0 0,1 1-1 0 0,-4 1 0 0 0,-44 4 777 0 0,39-3-726 0 0,1 1-1 0 0,0 0 1 0 0,-19 9 0 0 0,-3 8-2609 0 0,16-3-968 0 0,0-1-2255 0 0,15-15 4070 0 0,7-2-4284 0 0,-4-3 4779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2.0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142 15 3904 0 0,'10'-6'5480'0'0,"-8"5"-4870"0"0,-1 0 0 0 0,1 0 0 0 0,0 0 0 0 0,0 0 0 0 0,-1 0 0 0 0,1 1 0 0 0,0-1 0 0 0,0 1 0 0 0,0-1 0 0 0,0 1 0 0 0,0 0 0 0 0,0 0 0 0 0,0 0 0 0 0,0 0 0 0 0,3 0 0 0 0,-2 1-445 0 0,0 0 1 0 0,0 0-1 0 0,0 0 1 0 0,0 0-1 0 0,0 0 1 0 0,-1 1 0 0 0,1-1-1 0 0,0 1 1 0 0,-1 0-1 0 0,1 0 1 0 0,-1 0-1 0 0,0 0 1 0 0,0 0-1 0 0,1 0 1 0 0,-1 1-1 0 0,-1-1 1 0 0,1 1 0 0 0,0 0-1 0 0,-1-1 1 0 0,1 1-1 0 0,-1 0 1 0 0,0 0-1 0 0,0 0 1 0 0,0 0-1 0 0,0 0 1 0 0,0 4-1 0 0,8 43 402 0 0,-9-39-544 0 0,0 0 0 0 0,-1 0 0 0 0,0-1 0 0 0,0 1-1 0 0,-1 0 1 0 0,0-1 0 0 0,-1 0 0 0 0,-1 1 0 0 0,1-1 0 0 0,-2 0 0 0 0,1-1-1 0 0,-1 1 1 0 0,-1-1 0 0 0,-7 11 0 0 0,8-13-124 0 0,0-1 0 0 0,-1 1 0 0 0,0-1 0 0 0,0 0 0 0 0,0 0 0 0 0,-9 5 0 0 0,12-9 16 0 0,0 0 0 0 0,0 0 1 0 0,-1 0-1 0 0,1 0 1 0 0,-1-1-1 0 0,1 0 0 0 0,-1 0 1 0 0,1 0-1 0 0,-1 0 0 0 0,0 0 1 0 0,0-1-1 0 0,1 1 0 0 0,-1-1 1 0 0,0 0-1 0 0,0 0 0 0 0,-4-1 1 0 0,3 0-36 0 0,0-1 0 0 0,0 1 0 0 0,0-1 0 0 0,0 0 0 0 0,0 0 0 0 0,1 0 0 0 0,-1-1 0 0 0,1 0 0 0 0,0 0 0 0 0,0 0 0 0 0,0 0 0 0 0,0 0 0 0 0,0-1 0 0 0,0 0 0 0 0,1 0 0 0 0,0 0 0 0 0,0 0 0 0 0,-4-7 0 0 0,7 9 100 0 0,-1 0 0 0 0,1 0 1 0 0,-1 0-1 0 0,1 0 1 0 0,-1 0-1 0 0,1 0 1 0 0,0 0-1 0 0,0 0 0 0 0,0 0 1 0 0,0 0-1 0 0,1 0 1 0 0,-1 0-1 0 0,0 0 1 0 0,1 0-1 0 0,0 0 0 0 0,-1 0 1 0 0,1 0-1 0 0,0 0 1 0 0,0 0-1 0 0,0 1 1 0 0,0-1-1 0 0,0 0 0 0 0,0 0 1 0 0,1 1-1 0 0,-1-1 1 0 0,1 1-1 0 0,-1 0 1 0 0,3-2-1 0 0,4-1-110 0 0,0 1-1 0 0,1 0 0 0 0,-1 0 1 0 0,1 1-1 0 0,-1 1 0 0 0,1-1 1 0 0,0 1-1 0 0,-1 1 0 0 0,1-1 1 0 0,0 2-1 0 0,0-1 1 0 0,12 3-1 0 0,94 13-10261 0 0,-103-14 9249 0 0,-3 0-373 0 0,0 0 0 0 0,19 0 1 0 0,-13-2 678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3.0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41 21 2528 0 0,'0'0'10645'0'0,"9"-10"-9478"0"0,-9 7-1141 0 0,-1-5 7810 0 0,-2 10-5204 0 0,0-2-3839 0 0,0 10 1310 0 0,2-10-82 0 0,0 0 0 0 0,0 1 0 0 0,0-1 0 0 0,0 0 0 0 0,0 1 0 0 0,0 0 0 0 0,0-1 0 0 0,1 1 1 0 0,-1-1-1 0 0,0 1 0 0 0,0 0 0 0 0,1 0 0 0 0,-1-1 0 0 0,-1 3 0 0 0,-6 4 163 0 0,7-6-72 0 0,-8 12 317 0 0,9-12-299 0 0,-8 4-468 0 0,8 74 861 0 0,8-52-332 0 0,-7-24-179 0 0,-1 0 0 0 0,0 0 0 0 0,1 0 0 0 0,0 0 0 0 0,0-1 0 0 0,0 1 0 0 0,0 0 0 0 0,0-1 0 0 0,0 1 0 0 0,1 0 0 0 0,2 3 0 0 0,23 26-25 0 0,-18-22-36 0 0,-4-6-43 0 0,0-1 1 0 0,0 1-1 0 0,0-1 0 0 0,0-1 1 0 0,0 1-1 0 0,1-1 0 0 0,0 0 1 0 0,-1 0-1 0 0,1 0 0 0 0,0-1 1 0 0,0 0-1 0 0,0 0 0 0 0,0-1 1 0 0,0 1-1 0 0,0-1 0 0 0,0 0 1 0 0,8-2-1 0 0,-7 0-305 0 0,0 0 1 0 0,0 0-1 0 0,0-1 1 0 0,0 0-1 0 0,-1 0 1 0 0,1-1-1 0 0,-1 0 1 0 0,0 0-1 0 0,10-8 1 0 0,3-6-2091 0 0,25-28 1 0 0,-41 41 2246 0 0,0 0 0 0 0,0 0 0 0 0,0-1 0 0 0,-1 1 0 0 0,0-1-1 0 0,0 1 1 0 0,0-1 0 0 0,0 0 0 0 0,0-8 0 0 0,-2 10 399 0 0,-1 1 1 0 0,0 0-1 0 0,0 0 0 0 0,0 0 1 0 0,0 0-1 0 0,0 0 1 0 0,-1 0-1 0 0,1 0 0 0 0,-1 1 1 0 0,0-1-1 0 0,-3-3 1 0 0,4 4 100 0 0,-1 1 0 0 0,0 0 0 0 0,0-1 0 0 0,-1 1 0 0 0,1 0 0 0 0,0 0 0 0 0,0 0 0 0 0,-1 0 0 0 0,1 0 0 0 0,0 1 1 0 0,-1-1-1 0 0,1 1 0 0 0,0-1 0 0 0,-1 1 0 0 0,1 0 0 0 0,-1 0 0 0 0,1 0 0 0 0,-1 1 0 0 0,1-1 0 0 0,0 0 0 0 0,-1 1 0 0 0,1-1 0 0 0,-3 2 1 0 0,2-1-42 0 0,-1 0 1 0 0,1 0 0 0 0,0 0 0 0 0,0 1-1 0 0,0-1 1 0 0,0 1 0 0 0,0 0 0 0 0,0 0 0 0 0,1 0-1 0 0,-1 0 1 0 0,0 0 0 0 0,1 1 0 0 0,0-1 0 0 0,-1 1-1 0 0,1 0 1 0 0,-3 5 0 0 0,-10 17 337 0 0,-3 5-229 0 0,15-23-371 0 0,-1 0 1 0 0,1 0-1 0 0,-2 0 0 0 0,-7 10 0 0 0,8-12-244 0 0,-1 1 0 0 0,2 0 0 0 0,-1 0 0 0 0,0 0 0 0 0,-4 13-1 0 0,-7 17-2381 0 0,12-30 1872 0 0,0 0 1 0 0,0 0 0 0 0,1 0 0 0 0,0 0 0 0 0,0 0-1 0 0,1 0 1 0 0,-1 1 0 0 0,1 6 0 0 0,-8 34-6153 0 0,9-44 6497 0 0,0 0 1 0 0,0 0 0 0 0,0 0 0 0 0,-1 1 0 0 0,0-1 0 0 0,0 0 0 0 0,0 0-1 0 0,-1 4 1 0 0,0 2-602 0 0,2 0 150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3.4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56 8577 0 0,'0'0'13590'0'0,"-6"-3"-11408"0"0,10-5-11954 0 0,-3 6 8471 0 0,0 0-1 0 0,0 0 0 0 0,0 0 0 0 0,0-1 0 0 0,0 1 0 0 0,0 0 1 0 0,0-5-1 0 0,1-7-1830 0 0,-2 5 2261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2.0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142 15 3904 0 0,'10'-6'5480'0'0,"-8"5"-4870"0"0,-1 0 0 0 0,1 0 0 0 0,0 0 0 0 0,0 0 0 0 0,-1 0 0 0 0,1 1 0 0 0,0-1 0 0 0,0 1 0 0 0,0-1 0 0 0,0 1 0 0 0,0 0 0 0 0,0 0 0 0 0,0 0 0 0 0,0 0 0 0 0,3 0 0 0 0,-2 1-445 0 0,0 0 1 0 0,0 0-1 0 0,0 0 1 0 0,0 0-1 0 0,0 0 1 0 0,-1 1 0 0 0,1-1-1 0 0,0 1 1 0 0,-1 0-1 0 0,1 0 1 0 0,-1 0-1 0 0,0 0 1 0 0,0 0-1 0 0,1 0 1 0 0,-1 1-1 0 0,-1-1 1 0 0,1 1 0 0 0,0 0-1 0 0,-1-1 1 0 0,1 1-1 0 0,-1 0 1 0 0,0 0-1 0 0,0 0 1 0 0,0 0-1 0 0,0 0 1 0 0,0 4-1 0 0,8 43 402 0 0,-9-39-544 0 0,0 0 0 0 0,-1 0 0 0 0,0-1 0 0 0,0 1-1 0 0,-1 0 1 0 0,0-1 0 0 0,-1 0 0 0 0,-1 1 0 0 0,1-1 0 0 0,-2 0 0 0 0,1-1-1 0 0,-1 1 1 0 0,-1-1 0 0 0,-7 11 0 0 0,8-13-124 0 0,0-1 0 0 0,-1 1 0 0 0,0-1 0 0 0,0 0 0 0 0,0 0 0 0 0,-9 5 0 0 0,12-9 16 0 0,0 0 0 0 0,0 0 1 0 0,-1 0-1 0 0,1 0 1 0 0,-1-1-1 0 0,1 0 0 0 0,-1 0 1 0 0,1 0-1 0 0,-1 0 0 0 0,0 0 1 0 0,0-1-1 0 0,1 1 0 0 0,-1-1 1 0 0,0 0-1 0 0,0 0 0 0 0,-4-1 1 0 0,3 0-36 0 0,0-1 0 0 0,0 1 0 0 0,0-1 0 0 0,0 0 0 0 0,0 0 0 0 0,1 0 0 0 0,-1-1 0 0 0,1 0 0 0 0,0 0 0 0 0,0 0 0 0 0,0 0 0 0 0,0 0 0 0 0,0-1 0 0 0,0 0 0 0 0,1 0 0 0 0,0 0 0 0 0,0 0 0 0 0,-4-7 0 0 0,7 9 100 0 0,-1 0 0 0 0,1 0 1 0 0,-1 0-1 0 0,1 0 1 0 0,-1 0-1 0 0,1 0 1 0 0,0 0-1 0 0,0 0 0 0 0,0 0 1 0 0,0 0-1 0 0,1 0 1 0 0,-1 0-1 0 0,0 0 1 0 0,1 0-1 0 0,0 0 0 0 0,-1 0 1 0 0,1 0-1 0 0,0 0 1 0 0,0 0-1 0 0,0 1 1 0 0,0-1-1 0 0,0 0 0 0 0,0 0 1 0 0,1 1-1 0 0,-1-1 1 0 0,1 1-1 0 0,-1 0 1 0 0,3-2-1 0 0,4-1-110 0 0,0 1-1 0 0,1 0 0 0 0,-1 0 1 0 0,1 1-1 0 0,-1 1 0 0 0,1-1 1 0 0,0 1-1 0 0,-1 1 0 0 0,1-1 1 0 0,0 2-1 0 0,0-1 1 0 0,12 3-1 0 0,94 13-10261 0 0,-103-14 9249 0 0,-3 0-373 0 0,0 0 0 0 0,19 0 1 0 0,-13-2 678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4.5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91 0 5685 0 0,'0'0'8597'0'0,"-9"5"-1926"0"0,7-3-6404 0 0,1-1 0 0 0,-1 1 0 0 0,1-1 0 0 0,0 1 0 0 0,0 0 1 0 0,-1 0-1 0 0,1 0 0 0 0,0 0 0 0 0,1 0 0 0 0,-1 0 0 0 0,0 0 1 0 0,1 0-1 0 0,-1 2 0 0 0,-4 8 212 0 0,5-12-462 0 0,-1 1-1 0 0,1 0 0 0 0,-1-1 0 0 0,1 1 0 0 0,0 0 0 0 0,-1 0 0 0 0,1-1 0 0 0,0 1 0 0 0,0 0 0 0 0,-1 0 0 0 0,1-1 0 0 0,0 1 0 0 0,0 0 1 0 0,0 0-1 0 0,0 0 0 0 0,0-1 0 0 0,0 1 0 0 0,0 0 0 0 0,0 0 0 0 0,0 0 0 0 0,1-1 0 0 0,-1 1 0 0 0,0 0 0 0 0,1 1 0 0 0,2 2 31 0 0,-3-3-38 0 0,1 0-1 0 0,-1-1 1 0 0,1 1-1 0 0,-1 0 1 0 0,0 0-1 0 0,1 0 0 0 0,-1 0 1 0 0,0-1-1 0 0,0 1 1 0 0,1 0-1 0 0,-1 0 1 0 0,0 0-1 0 0,0 0 1 0 0,0 0-1 0 0,0 0 1 0 0,0 1-1 0 0,1 1 6 0 0,0 0 1 0 0,0 0-1 0 0,0 0 0 0 0,0 0 1 0 0,1 0-1 0 0,0 0 1 0 0,0 0-1 0 0,0 0 0 0 0,0-1 1 0 0,4 5-1 0 0,7 11-3 0 0,-11-15-12 0 0,0-1 0 0 0,0 0 0 0 0,1 1 0 0 0,-1-1 0 0 0,1 0 1 0 0,4 3-1 0 0,11 9 3 0 0,23 23-78 0 0,-41-36 81 0 0,1-1-1 0 0,-1 1 1 0 0,0-1-1 0 0,1 0 0 0 0,-1 1 1 0 0,0-1-1 0 0,1 1 1 0 0,-1-1-1 0 0,0 1 0 0 0,1-1 1 0 0,-1 1-1 0 0,0-1 1 0 0,0 1-1 0 0,0 0 0 0 0,0-1 1 0 0,1 1-1 0 0,-1-1 1 0 0,0 1-1 0 0,0-1 0 0 0,0 1 1 0 0,0 0-1 0 0,0-1 1 0 0,-1 1-1 0 0,1-1 1 0 0,0 1-1 0 0,0 0 0 0 0,0-1 1 0 0,0 1-1 0 0,-1-1 1 0 0,1 1-1 0 0,0-1 0 0 0,0 1 1 0 0,-1-1-1 0 0,1 1 1 0 0,0-1-1 0 0,-1 1 0 0 0,1-1 1 0 0,-1 0-1 0 0,1 1 1 0 0,0-1-1 0 0,-1 0 0 0 0,1 1 1 0 0,-1-1-1 0 0,1 0 1 0 0,-1 1-1 0 0,1-1 0 0 0,-1 0 1 0 0,0 0-1 0 0,0 1 1 0 0,-10 8 74 0 0,8-7-92 0 0,-1 1-1 0 0,1-1 1 0 0,-1 0 0 0 0,0 0 0 0 0,0 0 0 0 0,1 0-1 0 0,-1-1 1 0 0,-7 2 0 0 0,-28 6-1503 0 0,27-9-103 0 0,11 1 1311 0 0,0-1 0 0 0,-1 0 0 0 0,1 0 1 0 0,-1 1-1 0 0,1-1 0 0 0,0 0 0 0 0,-1 0 0 0 0,1-1 1 0 0,-1 1-1 0 0,1 0 0 0 0,0 0 0 0 0,-1-1 0 0 0,1 1 1 0 0,0-1-1 0 0,0 1 0 0 0,-1-1 0 0 0,1 0 0 0 0,0 1 1 0 0,0-1-1 0 0,0 0 0 0 0,-1 0 0 0 0,1 0 0 0 0,0 0 1 0 0,-1-1-1 0 0,-14-15-5142 0 0,7 4 2638 0 0,7 12 2506 0 0,1-1 0 0 0,0 1-1 0 0,0-1 1 0 0,-1 1 0 0 0,1-1-1 0 0,0 0 1 0 0,0 1-1 0 0,0-1 1 0 0,1 0 0 0 0,-1 0-1 0 0,0 0 1 0 0,1 0 0 0 0,-1 0-1 0 0,1 0 1 0 0,0-2 0 0 0,0-5-743 0 0,0-1 216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4.9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93 6665 0 0,'57'-27'13835'0'0,"1"5"-10098"0"0,-42 16-4575 0 0,25-9-3354 0 0,-19 8 200 0 0,-19 6 3070 0 0,0 0 0 0 0,0 0 0 0 0,0 0 0 0 0,1 0 0 0 0,-1 1 0 0 0,7-1 0 0 0,13-5-6479 0 0,-21 3 6457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6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347 8 4776 0 0,'49'-5'8626'0'0,"5"2"-2557"0"0,-49 5-5832 0 0,0-1 0 0 0,2 1-1 0 0,-3-1 1 0 0,1 1 0 0 0,-2 1-1 0 0,2-1 1 0 0,0 1 0 0 0,0 0 0 0 0,5 4-1 0 0,6 4 287 0 0,8 4-195 0 0,-1-1 0 0 0,-1 2 0 0 0,1 2 0 0 0,-2 0 0 0 0,26 29 0 0 0,-43-41-308 0 0,3 1 0 0 0,-2-1 0 0 0,0 0 1 0 0,-2 1-1 0 0,2-1 0 0 0,-2 2 0 0 0,0-1 0 0 0,0 1 1 0 0,1 0-1 0 0,-1 0 0 0 0,-2-1 0 0 0,1 1 0 0 0,0 0 1 0 0,-1 0-1 0 0,-1 0 0 0 0,0 0 0 0 0,0 0 0 0 0,0 2 0 0 0,0-2 1 0 0,-1 0-1 0 0,-1 0 0 0 0,0-2 0 0 0,1 2 0 0 0,-2 1 1 0 0,1-1-1 0 0,-1 0 0 0 0,0-2 0 0 0,-2 2 0 0 0,1-1 1 0 0,0-1-1 0 0,-6 9 0 0 0,-6 4-108 0 0,-2 0 1 0 0,0-1-1 0 0,1 0 1 0 0,-3-2-1 0 0,-1-1 1 0 0,0-1-1 0 0,0 1 0 0 0,-22 9 1 0 0,5-10-37 0 0,1 1 1 0 0,0-2-1 0 0,0-2 1 0 0,-2-3-1 0 0,1 0 1 0 0,-1-3-1 0 0,-2 0 1 0 0,-41-2-1 0 0,71-3 65 0 0,-2 0-1 0 0,2-1 0 0 0,-22-4 0 0 0,32 5 7 0 0,-2-2 0 0 0,1 2 0 0 0,0 0 0 0 0,1-2 0 0 0,-1 2 0 0 0,0 0 0 0 0,1-1 0 0 0,-1 1 0 0 0,-1-2 0 0 0,1 1 0 0 0,1 1 0 0 0,1-2 0 0 0,-2 0 0 0 0,1 2 0 0 0,-1-1 0 0 0,0-1 0 0 0,1 1 0 0 0,-1-1 0 0 0,2 0 0 0 0,-2 1 0 0 0,2-1 0 0 0,-1 1 0 0 0,-1-1 0 0 0,2 0-1 0 0,0 1 1 0 0,-1-1 0 0 0,1 0 0 0 0,0-1 0 0 0,-2-2 0 0 0,4 4-39 0 0,-2-2 0 0 0,1-1 0 0 0,1 3 0 0 0,-2-1 0 0 0,1-1-1 0 0,1 1 1 0 0,0-1 0 0 0,-1 1 0 0 0,3 1 0 0 0,-3-1 0 0 0,1-1-1 0 0,-1 1 1 0 0,3 1 0 0 0,-3-1 0 0 0,6-1 0 0 0,43-28-1269 0 0,-49 30 1293 0 0,277-132-3501 0 0,-184 104 3153 0 0,-69 19 273 0 0,3 2 0 0 0,-1 2 0 0 0,1 1 0 0 0,-1 0 0 0 0,2 2 0 0 0,44 1 1 0 0,-63 2 43 0 0,-2 0 1 0 0,1 2 0 0 0,1 0 0 0 0,0-1 0 0 0,-2 2 0 0 0,1-1-1 0 0,1 1 1 0 0,11 7 0 0 0,70 42-2036 0 0,-85-49 1406 0 0,0-3-59 0 0,-6-2 872 0 0,4 1-225 0 0,-4-49 1360 0 0,0 46-1258 0 0,0 4 263 0 0,0-1 0 0 0,0 1 0 0 0,0 0-1 0 0,1-2 1 0 0,-1 2 0 0 0,0 0 0 0 0,0 0 0 0 0,0-1-1 0 0,0 1 1 0 0,0 0 0 0 0,0-2 0 0 0,0 2 0 0 0,0 0-1 0 0,0-2 1 0 0,0 2 0 0 0,0 0 0 0 0,0-1-1 0 0,0 1 1 0 0,0 0 0 0 0,0-2 0 0 0,-1 2 0 0 0,1 0-1 0 0,0-2 1 0 0,0 2 0 0 0,0 0 0 0 0,0 0 0 0 0,-2-1-1 0 0,2 1 1 0 0,0 0 0 0 0,0-2 0 0 0,0 2-1 0 0,-2 0 1 0 0,2 0 0 0 0,0 0 0 0 0,0-1 0 0 0,-1 1-1 0 0,1 0 1 0 0,-2 0 0 0 0,-4-4 2386 0 0,4 0-1230 0 0,4 7-1066 0 0,-2-2-201 0 0,-2-1-108 0 0,2 0 0 0 0,0 0 0 0 0,-1 0 0 0 0,1 0 0 0 0,0 0 0 0 0,0 0 0 0 0,-2 0 0 0 0,2 0 0 0 0,0 0 0 0 0,-2 0 0 0 0,2 0 0 0 0,0 0 0 0 0,0 0 0 0 0,-1 0-1 0 0,1 2 1 0 0,0-2 0 0 0,0 0 0 0 0,-2 0 0 0 0,2 0 0 0 0,0 0 0 0 0,0 2 0 0 0,0-2 0 0 0,-2 0 0 0 0,2 0 0 0 0,0 0 0 0 0,0 1 0 0 0,0-1 0 0 0,0 0 0 0 0,-1 0 0 0 0,1 2 0 0 0,0-2 0 0 0,0 0 0 0 0,0 1 0 0 0,0-1 0 0 0,0 0 0 0 0,0 0 0 0 0,0 2 0 0 0,0-2 0 0 0,0 0 0 0 0,0 2 0 0 0,0-2 0 0 0,0 0 0 0 0,0 0 0 0 0,0 1 0 0 0,0-1 0 0 0,-2 29 185 0 0,2-25-162 0 0,15 39 182 0 0,-15-38-198 0 0,1-2 1 0 0,1 2 0 0 0,0 0-1 0 0,-1-2 1 0 0,1 2-1 0 0,-1-2 1 0 0,3 2-1 0 0,-3-2 1 0 0,3 1 0 0 0,-1 0-1 0 0,0 0 1 0 0,0-1-1 0 0,0 0 1 0 0,1 0 0 0 0,-1-1-1 0 0,5 4 1 0 0,10 12 57 0 0,-15-16-64 0 0,0 1-1 0 0,0 0 1 0 0,1-1 0 0 0,-1-1-1 0 0,0 3 1 0 0,2-3 0 0 0,-2 1 0 0 0,0-1-1 0 0,2 1 1 0 0,-2 0 0 0 0,1-2-1 0 0,1 1 1 0 0,-2-1 0 0 0,2 2 0 0 0,-2-2-1 0 0,2 0 1 0 0,-2 0 0 0 0,2 0-1 0 0,-2 0 1 0 0,7-2 0 0 0,7-1-128 0 0,0 0 0 0 0,-1-2 1 0 0,24-8-1 0 0,-35 10 3 0 0,1 0 0 0 0,1-1 1 0 0,-2 1-1 0 0,1-2 0 0 0,-1 2 0 0 0,0-2 0 0 0,0 0 1 0 0,6-4-1 0 0,18-19-631 0 0,-26 25 657 0 0,2 1 0 0 0,-2-1 0 0 0,1 2 0 0 0,-1-3 0 0 0,0 1 1 0 0,0 0-1 0 0,0 0 0 0 0,1-1 0 0 0,-3 1 0 0 0,3 0 0 0 0,-3-2 0 0 0,2 2 0 0 0,-1 0 0 0 0,0-2 0 0 0,-1 2 0 0 0,1-2 1 0 0,-1 2-1 0 0,-1-2 0 0 0,4-7 0 0 0,-4-5-356 0 0,1 13 432 0 0,-1 3 0 0 0,0-1 0 0 0,0-1 1 0 0,0 1-1 0 0,0 1 0 0 0,0-2 0 0 0,0 1 1 0 0,0 0-1 0 0,-1-1 0 0 0,1 1 0 0 0,0 1 1 0 0,-2-1-1 0 0,2-1 0 0 0,-2 1 0 0 0,2 1 1 0 0,-1-1-1 0 0,-1 1 0 0 0,2-1 1 0 0,-1 0-1 0 0,-1 1 0 0 0,0-1 0 0 0,1 0 1 0 0,-2-1-1 0 0,-1 0 68 0 0,1 0 0 0 0,-2 1 0 0 0,2-1 1 0 0,0 1-1 0 0,-2 1 0 0 0,2-1 0 0 0,-2 1 0 0 0,2-1 1 0 0,-2 0-1 0 0,0 2 0 0 0,2-1 0 0 0,-2 1 0 0 0,0 0 0 0 0,0-2 1 0 0,2 2-1 0 0,-7 2 0 0 0,-70 6 777 0 0,62-5-726 0 0,2 2-1 0 0,0 0 1 0 0,-31 14 0 0 0,-5 13-2609 0 0,26-4-968 0 0,0-2-2255 0 0,25-25 4070 0 0,10-2-4284 0 0,-5-6 4779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229 24 3904 0 0,'16'-10'5480'0'0,"-12"8"-4870"0"0,-3 1 0 0 0,2-1 0 0 0,1 0 0 0 0,-1 1 0 0 0,-1-1 0 0 0,1 2 0 0 0,0-1 0 0 0,0 1 0 0 0,0-2 0 0 0,1 2 0 0 0,-1 0 0 0 0,0 0 0 0 0,0 0 0 0 0,1 0 0 0 0,4 0 0 0 0,-4 2-445 0 0,1-1 1 0 0,0 1-1 0 0,0-1 1 0 0,0 1-1 0 0,0 0 1 0 0,-2 1 0 0 0,2-1-1 0 0,0 1 1 0 0,-2 0-1 0 0,2 0 1 0 0,-2 0-1 0 0,0 1 1 0 0,0-1-1 0 0,2 0 1 0 0,-2 2-1 0 0,-1-2 1 0 0,1 2 0 0 0,1 0-1 0 0,-3-2 1 0 0,2 2-1 0 0,-1 0 1 0 0,0 0-1 0 0,-1-1 1 0 0,1 1-1 0 0,-1 0 1 0 0,1 6-1 0 0,13 70 402 0 0,-15-63-544 0 0,0 0 0 0 0,-2-1 0 0 0,0 0 0 0 0,1 0-1 0 0,-2 1 1 0 0,-1-2 0 0 0,-1 0 0 0 0,-1 2 0 0 0,1-2 0 0 0,-3 0 0 0 0,2-1-1 0 0,-2 1 1 0 0,-2-1 0 0 0,-11 17 0 0 0,13-21-124 0 0,0-1 0 0 0,-2 1 0 0 0,0-1 0 0 0,1 0 0 0 0,-1-1 0 0 0,-14 9 0 0 0,19-15 16 0 0,0 0 0 0 0,0 1 1 0 0,-1-1-1 0 0,1 0 1 0 0,-2-1-1 0 0,3-1 0 0 0,-3 1 1 0 0,2 0-1 0 0,-1-1 0 0 0,-1 1 1 0 0,1-2-1 0 0,1 1 0 0 0,-1-1 1 0 0,-1 0-1 0 0,1 0 0 0 0,-7-1 1 0 0,5-1-36 0 0,0-1 0 0 0,0 1 0 0 0,0-1 0 0 0,-1 0 0 0 0,1 0 0 0 0,2-1 0 0 0,-2 0 0 0 0,1-1 0 0 0,1 0 0 0 0,0 0 0 0 0,-1 0 0 0 0,1 0 0 0 0,-1-1 0 0 0,1 0 0 0 0,1-1 0 0 0,0 1 0 0 0,0-1 0 0 0,-6-11 0 0 0,11 15 100 0 0,-2 0 0 0 0,2 0 1 0 0,-1-1-1 0 0,1 1 1 0 0,-2 0-1 0 0,2 0 1 0 0,0 0-1 0 0,0-1 0 0 0,0 1 1 0 0,0 0-1 0 0,2 0 1 0 0,-2-1-1 0 0,0 1 1 0 0,1 0-1 0 0,1 0 0 0 0,-2 0 1 0 0,1-1-1 0 0,1 1 1 0 0,0 0-1 0 0,-1 1 1 0 0,1-1-1 0 0,0 0 0 0 0,-1 0 1 0 0,2 1-1 0 0,-1-1 1 0 0,1 1-1 0 0,-1 0 1 0 0,4-2-1 0 0,7-3-110 0 0,0 2-1 0 0,2 0 0 0 0,-2 1 1 0 0,1 0-1 0 0,-1 3 0 0 0,2-2 1 0 0,-1 1-1 0 0,-1 2 0 0 0,2-2 1 0 0,-1 4-1 0 0,1-2 1 0 0,18 5-1 0 0,153 21-10261 0 0,-167-23 9249 0 0,-4 0-373 0 0,0 0 0 0 0,30 1 1 0 0,-21-4 678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7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66 34 2528 0 0,'0'0'10645'0'0,"15"-16"-9478"0"0,-15 11-1141 0 0,-2-8 7810 0 0,-3 16-5204 0 0,0-3-3839 0 0,1 16 1310 0 0,2-16-82 0 0,0 0 0 0 0,1 2 0 0 0,-1-2 0 0 0,1 0 0 0 0,-1 2 0 0 0,0-1 0 0 0,1-1 0 0 0,1 2 1 0 0,-2-2-1 0 0,0 1 0 0 0,1 1 0 0 0,1 0 0 0 0,-2-2 0 0 0,-1 5 0 0 0,-10 6 163 0 0,11-10-72 0 0,-12 20 317 0 0,14-19-299 0 0,-13 6-468 0 0,13 120 861 0 0,13-85-332 0 0,-11-38-179 0 0,-2 0 0 0 0,0 0 0 0 0,1 0 0 0 0,1-1 0 0 0,-1 0 0 0 0,1 1 0 0 0,0-1 0 0 0,-1 0 0 0 0,1 0 0 0 0,1 1 0 0 0,4 5 0 0 0,36 42-25 0 0,-28-36-36 0 0,-7-10-43 0 0,0-1 1 0 0,0 2-1 0 0,0-3 0 0 0,0 0 1 0 0,0 0-1 0 0,2 0 0 0 0,-1-1 1 0 0,0 0-1 0 0,0 0 0 0 0,1-1 1 0 0,0 0-1 0 0,-1-1 0 0 0,1-1 1 0 0,0 2-1 0 0,-1-2 0 0 0,1 0 1 0 0,13-3-1 0 0,-12-1-305 0 0,0 1 1 0 0,0 0-1 0 0,1-2 1 0 0,-1 0-1 0 0,-1 0 1 0 0,1-1-1 0 0,-1-1 1 0 0,-1 1-1 0 0,17-13 1 0 0,5-10-2091 0 0,40-46 1 0 0,-66 67 2246 0 0,0 0 0 0 0,0 0 0 0 0,-1-2 0 0 0,0 2 0 0 0,-1-1-1 0 0,0 1 1 0 0,0-2 0 0 0,0 0 0 0 0,1-12 0 0 0,-4 15 399 0 0,-2 2 1 0 0,0 0-1 0 0,1 1 0 0 0,-1-1 1 0 0,1 0-1 0 0,-1 0 1 0 0,-1 0-1 0 0,1 0 0 0 0,-1 2 1 0 0,0-2-1 0 0,-5-4 1 0 0,6 5 100 0 0,-1 3 0 0 0,0-1 0 0 0,-1-1 0 0 0,0 1 0 0 0,0 1 0 0 0,1-1 0 0 0,0 0 0 0 0,-2 1 0 0 0,2-1 0 0 0,0 2 1 0 0,-2-1-1 0 0,1 1 0 0 0,1-2 0 0 0,-2 2 0 0 0,2 0 0 0 0,-2 0 0 0 0,2 0 0 0 0,-2 2 0 0 0,2-2 0 0 0,0 0 0 0 0,-2 1 0 0 0,2-1 0 0 0,-5 3 1 0 0,3-1-42 0 0,-2 0 1 0 0,3-1 0 0 0,-1 1 0 0 0,0 1-1 0 0,0-1 1 0 0,0 1 0 0 0,0 0 0 0 0,0 0 0 0 0,2 1-1 0 0,-2-1 1 0 0,1 0 0 0 0,0 2 0 0 0,1-2 0 0 0,-2 2-1 0 0,2 0 1 0 0,-5 8 0 0 0,-16 27 337 0 0,-5 9-229 0 0,24-38-371 0 0,-2 0 1 0 0,3 1-1 0 0,-5-1 0 0 0,-10 16 0 0 0,13-19-244 0 0,-2 2 0 0 0,3 0 0 0 0,-2-1 0 0 0,1 1 0 0 0,-7 21-1 0 0,-11 27-2381 0 0,19-48 1872 0 0,0-1 1 0 0,0 1 0 0 0,2 0 0 0 0,0-1 0 0 0,-1 1-1 0 0,3 0 1 0 0,-2 1 0 0 0,1 10 0 0 0,-13 55-6153 0 0,15-71 6497 0 0,0 0 1 0 0,0-1 0 0 0,0 1 0 0 0,-1 2 0 0 0,-1-3 0 0 0,1 1 0 0 0,-1 0-1 0 0,-1 6 1 0 0,0 4-602 0 0,3 0 150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 90 8577 0 0,'0'0'13590'0'0,"-10"-4"-11408"0"0,16-9-11954 0 0,-4 9 8471 0 0,0 1-1 0 0,-1 0 0 0 0,1 0 0 0 0,0-2 0 0 0,-1 2 0 0 0,1-1 1 0 0,-1-7-1 0 0,3-11-1830 0 0,-4 7 2261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146 0 5685 0 0,'0'0'8597'0'0,"-14"8"-1926"0"0,11-5-6404 0 0,1-1 0 0 0,-1 1 0 0 0,1-1 0 0 0,0 1 0 0 0,1 0 1 0 0,-2 0-1 0 0,1 1 0 0 0,0-1 0 0 0,2 0 0 0 0,-1 0 0 0 0,-1 1 1 0 0,2-1-1 0 0,-1 3 0 0 0,-8 14 212 0 0,9-20-462 0 0,-1 1-1 0 0,1 1 0 0 0,-2-2 0 0 0,2 1 0 0 0,0 1 0 0 0,-1 0 0 0 0,1-2 0 0 0,0 1 0 0 0,0 1 0 0 0,-2 0 0 0 0,2-2 0 0 0,0 1 0 0 0,0 1 1 0 0,0-1-1 0 0,0 1 0 0 0,0-2 0 0 0,0 2 0 0 0,0-1 0 0 0,0 1 0 0 0,0-1 0 0 0,2-1 0 0 0,-2 2 0 0 0,0 0 0 0 0,1 1 0 0 0,4 3 31 0 0,-5-4-38 0 0,2 0-1 0 0,-2-2 1 0 0,1 1-1 0 0,-1 1 1 0 0,0-1-1 0 0,2 1 0 0 0,-2 0 1 0 0,0-2-1 0 0,0 1 1 0 0,2 1-1 0 0,-2 0 1 0 0,0-1-1 0 0,0 1 1 0 0,0-1-1 0 0,0 1 1 0 0,0 1-1 0 0,1 2 6 0 0,1 0 1 0 0,-1 0-1 0 0,1 0 0 0 0,0-1 1 0 0,1 1-1 0 0,0 0 1 0 0,0 0-1 0 0,1 0 0 0 0,-1-2 1 0 0,6 8-1 0 0,12 18-3 0 0,-17-24-12 0 0,-1-2 0 0 0,0 1 0 0 0,2 1 0 0 0,-2-2 0 0 0,2 0 1 0 0,6 5-1 0 0,18 15 3 0 0,38 36-78 0 0,-67-57 81 0 0,1-2-1 0 0,-1 2 1 0 0,0-2-1 0 0,2 0 0 0 0,-2 1 1 0 0,0-1-1 0 0,1 2 1 0 0,-1-2-1 0 0,0 1 0 0 0,2-1 1 0 0,-2 2-1 0 0,0-2 1 0 0,0 2-1 0 0,0-1 0 0 0,0-1 1 0 0,2 2-1 0 0,-2-2 1 0 0,0 2-1 0 0,0-2 0 0 0,0 1 1 0 0,0 1-1 0 0,0-2 1 0 0,-2 1-1 0 0,2-1 1 0 0,0 2-1 0 0,0 0 0 0 0,0-2 1 0 0,0 1-1 0 0,-2-1 1 0 0,2 2-1 0 0,0-2 0 0 0,0 1 1 0 0,-1-1-1 0 0,1 2 1 0 0,0-2-1 0 0,-2 2 0 0 0,2-2 1 0 0,-1 0-1 0 0,1 1 1 0 0,0-1-1 0 0,-2 0 0 0 0,2 2 1 0 0,-2-2-1 0 0,2 0 1 0 0,-1 2-1 0 0,1-2 0 0 0,-2 0 1 0 0,0 0-1 0 0,1 1 1 0 0,-17 14 74 0 0,13-12-92 0 0,-1 2-1 0 0,1-2 1 0 0,-1 0 0 0 0,-1 0 0 0 0,1 1 0 0 0,1-1-1 0 0,-2-2 1 0 0,-10 4 0 0 0,-46 10-1503 0 0,43-15-103 0 0,19 1 1311 0 0,-1-1 0 0 0,-1 0 0 0 0,1 0 1 0 0,-1 2-1 0 0,1-2 0 0 0,1 0 0 0 0,-3 0 0 0 0,3-2 1 0 0,-2 2-1 0 0,1 0 0 0 0,0 0 0 0 0,-1-1 0 0 0,2 1 1 0 0,-1-2-1 0 0,0 2 0 0 0,-1-1 0 0 0,1-1 0 0 0,1 2 1 0 0,-1-2-1 0 0,1 1 0 0 0,-3-1 0 0 0,3 1 0 0 0,-1-1 1 0 0,-1-1-1 0 0,-23-25-5142 0 0,12 7 2638 0 0,10 20 2506 0 0,3-3 0 0 0,-1 3-1 0 0,1-2 1 0 0,-3 1 0 0 0,3-1-1 0 0,-1 0 1 0 0,0 1-1 0 0,1-1 1 0 0,1-1 0 0 0,-2 1-1 0 0,1 0 1 0 0,1 0 0 0 0,-2 0-1 0 0,2-1 1 0 0,0-2 0 0 0,0-9-743 0 0,0-1 216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14:33:00.67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0 150 6665 0 0,'92'-44'13835'0'0,"2"8"-10098"0"0,-69 27-4575 0 0,42-15-3354 0 0,-32 12 200 0 0,-30 11 3070 0 0,0-1 0 0 0,0 0 0 0 0,0 1 0 0 0,1-1 0 0 0,-1 2 0 0 0,11-1 0 0 0,21-9-6479 0 0,-34 5 6457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2.2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206 13 6653 0 0,'0'0'1532'0'0,"-1"-13"8461"0"0,-6 13-3220 0 0,3 7-4086 0 0,-5 14-2972 0 0,5-10 1068 0 0,-47 93 181 0 0,-8 1-3801 0 0,41-75 878 0 0,6-12-1661 0 0,1 1-1 0 0,-17 37 1 0 0,26-44 1567 0 0,3-9-967 0 0,7-13-4178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4.4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 31 4156 0 0,'-7'-2'1731'0'0,"7"2"-1500"0"0,-1-1-1 0 0,1 1 1 0 0,-1 0 0 0 0,1 0-1 0 0,0 0 1 0 0,-1 0-1 0 0,1 0 1 0 0,0 0-1 0 0,-1 0 1 0 0,1 0 0 0 0,-1 0-1 0 0,1-1 1 0 0,0 1-1 0 0,0 0 1 0 0,-1 0 0 0 0,1 0-1 0 0,0-1 1 0 0,0 1-1 0 0,-1-1 1 0 0,1 1-1 0 0,-1 0 1 0 0,1 0 0 0 0,0-1-1 0 0,0 1 1 0 0,-6-2 3134 0 0,6 2-3284 0 0,0 0 1 0 0,0 0-1 0 0,-1 0 1 0 0,1 0-1 0 0,0 0 1 0 0,0 0-1 0 0,0 0 1 0 0,0 0-1 0 0,-1 0 1 0 0,1 0-1 0 0,0 0 1 0 0,0 0-1 0 0,0 0 1 0 0,0 0-1 0 0,0 0 1 0 0,0 0-1 0 0,0 0 1 0 0,0 0-1 0 0,0 0 1 0 0,0-1-1 0 0,0 1 1 0 0,0 0-1 0 0,0 0 1 0 0,-1 0-1 0 0,1 0 1 0 0,0 0-1 0 0,0 0 1 0 0,0 0-1 0 0,0 0 1 0 0,0 0-1 0 0,0 0 1 0 0,0 0-1 0 0,0-1 1 0 0,0 1-1 0 0,0 0 1 0 0,0 0-1 0 0,0 0 1 0 0,0 0-1 0 0,0-1 1 0 0,0 1-1 0 0,0 0 1 0 0,0 0-1 0 0,0 0 1 0 0,0 0-1 0 0,0 0 1 0 0,0 0-1 0 0,0 0 1 0 0,0 0-1 0 0,0 0 1 0 0,0 0-1 0 0,0 0 1 0 0,1-1-1 0 0,-1 1 1 0 0,0 0-1 0 0,0 0 1 0 0,0 0-1 0 0,0 0 1 0 0,0 0 0 0 0,0 0-1 0 0,0 0 1 0 0,0 0-1 0 0,0 0 1 0 0,0 0-1 0 0,0 0 1 0 0,0 0-1 0 0,1 0 1 0 0,-1 0-1 0 0,0 0 1 0 0,5-3 39 0 0,-1 1 1 0 0,1-1 0 0 0,0 1-1 0 0,0 1 1 0 0,-1-1 0 0 0,2 1 0 0 0,-1-1-1 0 0,0 2 1 0 0,0-1 0 0 0,0 1-1 0 0,0-1 1 0 0,1 2 0 0 0,-1-1-1 0 0,0 0 1 0 0,0 1 0 0 0,0-1 0 0 0,0 2-1 0 0,1-1 1 0 0,-2 1 0 0 0,1-1-1 0 0,7 5 1 0 0,-11-5-132 0 0,0 0 1 0 0,0 1-1 0 0,0-1 0 0 0,0 1 1 0 0,0-1-1 0 0,-1 1 0 0 0,2-1 1 0 0,-2 1-1 0 0,1 0 0 0 0,-1 0 0 0 0,0 0 1 0 0,1-1-1 0 0,-1 1 0 0 0,0-1 1 0 0,1 1-1 0 0,-1 0 0 0 0,0 0 1 0 0,-1 0-1 0 0,0 3 0 0 0,1-2-17 0 0,0 1 0 0 0,0 0 0 0 0,-1 0 1 0 0,0-1-1 0 0,0 2 0 0 0,0-2 0 0 0,0 1 0 0 0,-3 4 0 0 0,-10 20-206 0 0,13-24 200 0 0,0-1 1 0 0,0 0 0 0 0,-1 1-1 0 0,1-1 1 0 0,-1 0 0 0 0,0 0 0 0 0,0 0-1 0 0,-5 6 1 0 0,-4 2-160 0 0,-18 26 1 0 0,0-1 74 0 0,26-33 107 0 0,1-1 1 0 0,0 0-1 0 0,0 1 1 0 0,0 0-1 0 0,0-1 1 0 0,0 1-1 0 0,0 0 1 0 0,1 0-1 0 0,0 0 1 0 0,0 0-1 0 0,-1 0 1 0 0,2 1-1 0 0,-2 3 1 0 0,4-7 40 0 0,0 0 0 0 0,-1 0 1 0 0,1 0-1 0 0,0 0 1 0 0,0 0-1 0 0,0 0 1 0 0,-1 0-1 0 0,1-1 0 0 0,0 1 1 0 0,-1 0-1 0 0,3-2 1 0 0,-3 2-25 0 0,27-7 60 0 0,16-4-2542 0 0,-19 1 131 0 0,5 0-1668 0 0,0-2 1 0 0,-1-1 0 0 0,52-32 0 0 0,-65 32 3075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3.0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41 21 2528 0 0,'0'0'10645'0'0,"9"-10"-9478"0"0,-9 7-1141 0 0,-1-5 7810 0 0,-2 10-5204 0 0,0-2-3839 0 0,0 10 1310 0 0,2-10-82 0 0,0 0 0 0 0,0 1 0 0 0,0-1 0 0 0,0 0 0 0 0,0 1 0 0 0,0 0 0 0 0,0-1 0 0 0,1 1 1 0 0,-1-1-1 0 0,0 1 0 0 0,0 0 0 0 0,1 0 0 0 0,-1-1 0 0 0,-1 3 0 0 0,-6 4 163 0 0,7-6-72 0 0,-8 12 317 0 0,9-12-299 0 0,-8 4-468 0 0,8 74 861 0 0,8-52-332 0 0,-7-24-179 0 0,-1 0 0 0 0,0 0 0 0 0,1 0 0 0 0,0 0 0 0 0,0-1 0 0 0,0 1 0 0 0,0 0 0 0 0,0-1 0 0 0,0 1 0 0 0,1 0 0 0 0,2 3 0 0 0,23 26-25 0 0,-18-22-36 0 0,-4-6-43 0 0,0-1 1 0 0,0 1-1 0 0,0-1 0 0 0,0-1 1 0 0,0 1-1 0 0,1-1 0 0 0,0 0 1 0 0,-1 0-1 0 0,1 0 0 0 0,0-1 1 0 0,0 0-1 0 0,0 0 0 0 0,0-1 1 0 0,0 1-1 0 0,0-1 0 0 0,0 0 1 0 0,8-2-1 0 0,-7 0-305 0 0,0 0 1 0 0,0 0-1 0 0,0-1 1 0 0,0 0-1 0 0,-1 0 1 0 0,1-1-1 0 0,-1 0 1 0 0,0 0-1 0 0,10-8 1 0 0,3-6-2091 0 0,25-28 1 0 0,-41 41 2246 0 0,0 0 0 0 0,0 0 0 0 0,0-1 0 0 0,-1 1 0 0 0,0-1-1 0 0,0 1 1 0 0,0-1 0 0 0,0 0 0 0 0,0-8 0 0 0,-2 10 399 0 0,-1 1 1 0 0,0 0-1 0 0,0 0 0 0 0,0 0 1 0 0,0 0-1 0 0,0 0 1 0 0,-1 0-1 0 0,1 0 0 0 0,-1 1 1 0 0,0-1-1 0 0,-3-3 1 0 0,4 4 100 0 0,-1 1 0 0 0,0 0 0 0 0,0-1 0 0 0,-1 1 0 0 0,1 0 0 0 0,0 0 0 0 0,0 0 0 0 0,-1 0 0 0 0,1 0 0 0 0,0 1 1 0 0,-1-1-1 0 0,1 1 0 0 0,0-1 0 0 0,-1 1 0 0 0,1 0 0 0 0,-1 0 0 0 0,1 0 0 0 0,-1 1 0 0 0,1-1 0 0 0,0 0 0 0 0,-1 1 0 0 0,1-1 0 0 0,-3 2 1 0 0,2-1-42 0 0,-1 0 1 0 0,1 0 0 0 0,0 0 0 0 0,0 1-1 0 0,0-1 1 0 0,0 1 0 0 0,0 0 0 0 0,0 0 0 0 0,1 0-1 0 0,-1 0 1 0 0,0 0 0 0 0,1 1 0 0 0,0-1 0 0 0,-1 1-1 0 0,1 0 1 0 0,-3 5 0 0 0,-10 17 337 0 0,-3 5-229 0 0,15-23-371 0 0,-1 0 1 0 0,1 0-1 0 0,-2 0 0 0 0,-7 10 0 0 0,8-12-244 0 0,-1 1 0 0 0,2 0 0 0 0,-1 0 0 0 0,0 0 0 0 0,-4 13-1 0 0,-7 17-2381 0 0,12-30 1872 0 0,0 0 1 0 0,0 0 0 0 0,1 0 0 0 0,0 0 0 0 0,0 0-1 0 0,1 0 1 0 0,-1 1 0 0 0,1 6 0 0 0,-8 34-6153 0 0,9-44 6497 0 0,0 0 1 0 0,0 0 0 0 0,0 0 0 0 0,-1 1 0 0 0,0-1 0 0 0,0 0 0 0 0,0 0-1 0 0,-1 4 1 0 0,0 2-602 0 0,2 0 150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5.76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 29 4236 0 0,'0'0'3509'0'0,"14"-13"6384"0"0,-4 4-5804 0 0,1 6-3637 0 0,-9 2-448 0 0,-1 0 1 0 0,0 1-1 0 0,1 0 0 0 0,-1-1 1 0 0,0 1-1 0 0,1 0 1 0 0,-1 0-1 0 0,1 0 0 0 0,-1-1 1 0 0,1 1-1 0 0,-1 1 0 0 0,0-1 1 0 0,1 0-1 0 0,-1 0 0 0 0,1 0 1 0 0,-1 1-1 0 0,1-1 0 0 0,0 0 1 0 0,-1 1-1 0 0,0 0 0 0 0,0-1 1 0 0,1 1-1 0 0,0 1 0 0 0,7 4 1 0 0,-9-2 1 0 0,0-1 2 0 0,1-2-6 0 0,-1-1-1 0 0,1 0 1 0 0,-1 1-1 0 0,0-1 1 0 0,0 0 0 0 0,0 0-1 0 0,1 1 1 0 0,-1 0 0 0 0,0-1-1 0 0,0 0 1 0 0,0 1-1 0 0,0-1 1 0 0,0 0 0 0 0,0 1-1 0 0,1 0 1 0 0,-1-1-1 0 0,0 0 1 0 0,0 1 0 0 0,0-1-1 0 0,0 1 1 0 0,-1 0-1 0 0,1-1 1 0 0,0 0 0 0 0,0 1-1 0 0,0-1 1 0 0,0 0-1 0 0,0 1 1 0 0,0 0 0 0 0,0-1-1 0 0,-1 1 1 0 0,-2 11 39 0 0,3-10-35 0 0,-1 0 0 0 0,0 1-1 0 0,0-1 1 0 0,0 0-1 0 0,0 0 1 0 0,0 0 0 0 0,-1 0-1 0 0,1 0 1 0 0,0 0-1 0 0,-3 2 1 0 0,-7 11 11 0 0,8-8-31 0 0,-1-1-1 0 0,-1 0 1 0 0,1 0-1 0 0,-1 0 1 0 0,0 0 0 0 0,0-1-1 0 0,-10 7 1 0 0,0 14-162 0 0,13-25 141 0 0,1 0-4 0 0,0 0 1 0 0,-1 0-1 0 0,1 0 0 0 0,0 0 1 0 0,0-1-1 0 0,0 2 1 0 0,0-1-1 0 0,0 0 0 0 0,0 0 1 0 0,0 0-1 0 0,1 1 1 0 0,-1-1-1 0 0,0 2 0 0 0,1-3 28 0 0,0 0-1 0 0,0 0 1 0 0,0 1-1 0 0,0-1 1 0 0,0 1-1 0 0,-1-1 1 0 0,1 0-1 0 0,0 0 1 0 0,0 0-1 0 0,0 0 0 0 0,0 1 1 0 0,0-1-1 0 0,0 0 1 0 0,0 0-1 0 0,0 0 1 0 0,0 0-1 0 0,-1 1 1 0 0,1-1-1 0 0,0 0 1 0 0,0 0-1 0 0,0 1 1 0 0,0-1-1 0 0,0 0 1 0 0,-1 0-1 0 0,1 0 0 0 0,0 0 1 0 0,-1 0-1 0 0,1 0 1 0 0,0 0-1 0 0,0 0 1 0 0,0 0-1 0 0,-1 0 1 0 0,1 1-1 0 0,-1-1-169 0 0,6 4 16 0 0,-2-3 76 0 0,2 0 0 0 0,-1 0-1 0 0,1-1 1 0 0,-1 1 0 0 0,0-1 0 0 0,0 0-1 0 0,1 0 1 0 0,-1 0 0 0 0,0-1 0 0 0,1 1-1 0 0,-1-1 1 0 0,6-2 0 0 0,24-1 233 0 0,-23 3-73 0 0,-8 1 5 0 0,0-1-1 0 0,0 1 1 0 0,1 0 0 0 0,-1 1 0 0 0,1-1 0 0 0,-1 1 0 0 0,0-1 0 0 0,0 1 0 0 0,3 1 0 0 0,-2 0 203 0 0,-4-2-263 0 0,1 0-1 0 0,-1 0 0 0 0,0 0 1 0 0,0 0-1 0 0,1 0 0 0 0,-1 0 0 0 0,0 0 1 0 0,0 0-1 0 0,0 0 0 0 0,1 0 1 0 0,-1 0-1 0 0,1 1 0 0 0,-1-1 1 0 0,0 0-1 0 0,0 0 0 0 0,0 0 1 0 0,1 0-1 0 0,-1 1 0 0 0,0-1 0 0 0,0 0 1 0 0,0 1-1 0 0,0-1 0 0 0,1 0 1 0 0,-1 0-1 0 0,0 0 0 0 0,0 1 1 0 0,1-1-1 0 0,-1 0 0 0 0,0 0 0 0 0,0 1 1 0 0,0-1-1 0 0,0 1 0 0 0,0-1 1 0 0,0 0-1 0 0,0 0 0 0 0,0 1 1 0 0,0-1-1 0 0,0 0 0 0 0,0 0 1 0 0,0 0-1 0 0,0 1 0 0 0,0-1 0 0 0,0 1 1 0 0,0-1-1 0 0,0 0 0 0 0,0 0 1 0 0,-1 1-1 0 0,1-1 0 0 0,0 0 1 0 0,0 0-1 0 0,-1 0 0 0 0,1 1 0 0 0,0-1 1 0 0,0 1-1 0 0,0-1 0 0 0,-1 0 1 0 0,-15 21 658 0 0,11-13-578 0 0,0-2 0 0 0,-1 0 0 0 0,1 1 0 0 0,-10 7 0 0 0,-17 17-580 0 0,-8 8-3521 0 0,27-30-2905 0 0,17-19-1924 0 0,6-10 6913 0 0,-4 11 1144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6.63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88 0 6017 0 0,'-2'2'9213'0'0,"-8"7"-2618"0"0,5-5-6376 0 0,2-1-1 0 0,-2 1 1 0 0,2 0 0 0 0,0 0 0 0 0,-4 6 0 0 0,-33 74 1771 0 0,32-53-1624 0 0,8-28-353 0 0,-1-1 0 0 0,1 1-1 0 0,0-1 1 0 0,-1 1 0 0 0,1-1-1 0 0,0 0 1 0 0,0 1-1 0 0,1-1 1 0 0,-1 1 0 0 0,0-1-1 0 0,1 0 1 0 0,-1 1 0 0 0,1-1-1 0 0,0 1 1 0 0,0-1 0 0 0,0 0-1 0 0,0 0 1 0 0,0 0 0 0 0,3 4-1 0 0,2 5 3 0 0,-5-9-22 0 0,0 0 1 0 0,0-1 0 0 0,0 1-1 0 0,1-1 1 0 0,-1 0 0 0 0,1 0-1 0 0,-1 1 1 0 0,1-1-1 0 0,-1 0 1 0 0,1 0 0 0 0,-1 0-1 0 0,1 0 1 0 0,0 0 0 0 0,0 0-1 0 0,-1-1 1 0 0,4 2 0 0 0,33 6-381 0 0,-28-7 198 0 0,-4 0-72 0 0,0-1 0 0 0,0-1 0 0 0,1 1 1 0 0,-1-1-1 0 0,0 1 0 0 0,0-2 0 0 0,0 0 1 0 0,6-2-1 0 0,-1 1-483 0 0,7-2-1632 0 0,1 0-1 0 0,-2-1 1 0 0,0-1-1 0 0,1-1 1 0 0,-2 1 0 0 0,0-3-1 0 0,21-14 1 0 0,-28 12 210 0 0,-2 7 1392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6.97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300 1 7033 0 0,'-2'0'693'0'0,"-1"1"1"0"0,2-1-1 0 0,-2 1 1 0 0,1 0-1 0 0,0 0 1 0 0,0 0 0 0 0,0 0-1 0 0,1 0 1 0 0,-1 0-1 0 0,0 1 1 0 0,0-1-1 0 0,0 1 1 0 0,1 0 0 0 0,-3 1-1 0 0,-20 27 3756 0 0,18-21-3831 0 0,-5 5-47 0 0,0 2 0 0 0,2 0 0 0 0,-9 18 1 0 0,-14 24-1547 0 0,24-41-399 0 0,0 0 0 0 0,-14 19 0 0 0,11-20-758 0 0,2 0-1 0 0,-11 24 1 0 0,14-26 284 0 0,-1 0 1 0 0,0-1-1 0 0,-14 20 1 0 0,-9 2-2486 0 0,22-25 3318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7.76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174 1 5232 0 0,'-2'15'9127'0'0,"1"-14"-8744"0"0,1 0-1 0 0,-1 0 1 0 0,1 0-1 0 0,-1 1 1 0 0,0-1-1 0 0,0 0 1 0 0,1 0-1 0 0,-2 0 1 0 0,2 0-1 0 0,-1 0 1 0 0,0 0-1 0 0,0-1 1 0 0,0 2-1 0 0,-2-1 1 0 0,2 1-160 0 0,0-1 1 0 0,0 0 0 0 0,-1 1 0 0 0,1-1 0 0 0,0 1 0 0 0,0 0 0 0 0,0 0 0 0 0,1-1 0 0 0,-2 1 0 0 0,2 0 0 0 0,-1 0 0 0 0,0 3 0 0 0,-3 6 492 0 0,-2-2-346 0 0,5-8-344 0 0,0-1-1 0 0,1 1 1 0 0,-1 0 0 0 0,1 0-1 0 0,-1-1 1 0 0,0 2-1 0 0,1-1 1 0 0,-1-1 0 0 0,1 2-1 0 0,0-2 1 0 0,-1 1-1 0 0,1 1 1 0 0,-1-2 0 0 0,1 1-1 0 0,0 1 1 0 0,0 0 0 0 0,-4 14 177 0 0,3-14-197 0 0,0-1 0 0 0,1 0 0 0 0,-1 1-1 0 0,1-1 1 0 0,0 0 0 0 0,-1 1 0 0 0,1-1 0 0 0,-1 1 0 0 0,1-1 0 0 0,0 0-1 0 0,0 1 1 0 0,0-1 0 0 0,0 0 0 0 0,0 1 0 0 0,1-1 0 0 0,-1 0 0 0 0,1 1-1 0 0,-1 1 1 0 0,7 15-1 0 0,-5-14-5 0 0,-1 1 0 0 0,1-1 0 0 0,1 0-1 0 0,-2 1 1 0 0,2-1 0 0 0,-1 0-1 0 0,1 0 1 0 0,0-1 0 0 0,0 1 0 0 0,5 4-1 0 0,7 4 12 0 0,1 0-1 0 0,25 12 1 0 0,12 8-47 0 0,-53-32 37 0 0,0 0 0 0 0,1 1 1 0 0,-1-1-1 0 0,0 0 0 0 0,0 0 0 0 0,1 0 0 0 0,-1 0 0 0 0,0 1 0 0 0,0-1 0 0 0,0 0 0 0 0,0 1 0 0 0,0-1 0 0 0,0 0 1 0 0,0 0-1 0 0,1 0 0 0 0,-1 1 0 0 0,0-1 0 0 0,0 0 0 0 0,0 0 0 0 0,0 0 0 0 0,0 1 0 0 0,0-1 0 0 0,0 1 0 0 0,0-1 0 0 0,0 0 1 0 0,0 0-1 0 0,0 0 0 0 0,0 1 0 0 0,0-1 0 0 0,-1 0 0 0 0,1 0 0 0 0,0 0 0 0 0,0 1 0 0 0,0-1 0 0 0,0 0 0 0 0,0 1 1 0 0,0-1-1 0 0,0 0 0 0 0,-1 0 0 0 0,1 0 0 0 0,0 0 0 0 0,-1 1 0 0 0,1-1 0 0 0,0 0 0 0 0,-11 10 36 0 0,9-9-28 0 0,0 2-38 0 0,-1-1 1 0 0,0 0-1 0 0,1 0 0 0 0,-1 0 1 0 0,0 0-1 0 0,0-1 1 0 0,0 1-1 0 0,0-1 0 0 0,0 1 1 0 0,0-1-1 0 0,-5 1 0 0 0,-18 8-767 0 0,18-7-103 0 0,-1-1 1 0 0,0 1-1 0 0,0-2 0 0 0,0 1 1 0 0,0-1-1 0 0,-1 0 0 0 0,-13-1 1 0 0,11 0-773 0 0,8 1 1016 0 0,0-1-1 0 0,0 0 1 0 0,-1 0 0 0 0,1 0-1 0 0,0 0 1 0 0,0-1 0 0 0,0 0-1 0 0,-1 0 1 0 0,1 0 0 0 0,0 0-1 0 0,0-1 1 0 0,0 1 0 0 0,0-1-1 0 0,-5-3 1 0 0,-22-16-2992 0 0,23 16 2703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8.1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80 4944 0 0,'71'-31'13329'0'0,"-62"27"-12971"0"0,0 0 0 0 0,1 0 0 0 0,14-3 0 0 0,-13 4-1065 0 0,0 1-1232 0 0,-1 0 0 0 0,19 0-1 0 0,-18 1 42 0 0,1 0 0 0 0,17-5-1 0 0,34-6-3724 0 0,-47 11 4549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8.9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339 0 5601 0 0,'-2'2'445'0'0,"1"0"0"0"0,0 0 1 0 0,-1 0-1 0 0,0 0 0 0 0,1-1 1 0 0,-1 1-1 0 0,1 0 1 0 0,-1-1-1 0 0,0 0 0 0 0,-1 0 1 0 0,-1 2-1 0 0,-5 3 1578 0 0,-60 66 6568 0 0,40-36-6723 0 0,18-21-1497 0 0,-12 25 448 0 0,7-13-486 0 0,7-11-167 0 0,1 0 0 0 0,0 0 0 0 0,-6 21 1 0 0,-4 6-6 0 0,16-35-157 0 0,1-2 0 0 0,-1 1 0 0 0,1 0 0 0 0,-1 0-1 0 0,2 1 1 0 0,0-1 0 0 0,0 14 0 0 0,0-3-39 0 0,1-17 11 0 0,-1 1 1 0 0,1 1 0 0 0,-1-2-1 0 0,1 1 1 0 0,-1 0 0 0 0,2 0 0 0 0,-2 0-1 0 0,1 0 1 0 0,0-1 0 0 0,0 1-1 0 0,0 0 1 0 0,1 0 0 0 0,-1-1-1 0 0,0 1 1 0 0,1-1 0 0 0,-1 1 0 0 0,1-1-1 0 0,0 0 1 0 0,-1 0 0 0 0,1 1-1 0 0,0-2 1 0 0,-1 1 0 0 0,1 0 0 0 0,0 0-1 0 0,0 0 1 0 0,0-1 0 0 0,0 1-1 0 0,0-1 1 0 0,0 1 0 0 0,0-1-1 0 0,0 0 1 0 0,0 0 0 0 0,0 0 0 0 0,0 0-1 0 0,2 0 1 0 0,5-3-144 0 0,-1 1 0 0 0,0-1 0 0 0,0 0 0 0 0,0-1-1 0 0,-1 0 1 0 0,1 0 0 0 0,-1-1 0 0 0,0 0 0 0 0,-1 0 0 0 0,1-1 0 0 0,-1 0 0 0 0,6-7 0 0 0,-2 5-44 0 0,-7 5 155 0 0,1-1 0 0 0,-1 1 1 0 0,1 0-1 0 0,-1-2 0 0 0,0 2 0 0 0,-1-1 1 0 0,1 0-1 0 0,-1 0 0 0 0,0-1 0 0 0,0 1 0 0 0,0-1 1 0 0,0 1-1 0 0,-1-1 0 0 0,0 0 0 0 0,1 1 1 0 0,-2-1-1 0 0,1-9 0 0 0,-1 13 59 0 0,0 0 0 0 0,-1 0 0 0 0,1 1 0 0 0,0-1 0 0 0,-1 1 0 0 0,1-1 0 0 0,-1 0 0 0 0,1 1 0 0 0,-1-1 0 0 0,0 1 0 0 0,1 0 0 0 0,-1-1 0 0 0,1 0 0 0 0,-1 1 0 0 0,0 0 0 0 0,1 0 0 0 0,-1-1 0 0 0,1 1 0 0 0,-1 0 0 0 0,0 0 0 0 0,0-1 0 0 0,1 1 0 0 0,-1 0 0 0 0,0 0 0 0 0,0 0 0 0 0,1 0 1 0 0,-1 0-1 0 0,0 0 0 0 0,0 0 0 0 0,-1 0 0 0 0,-26 2-12 0 0,12 2-401 0 0,-1 1 0 0 0,1 1 1 0 0,-20 10-1 0 0,-18 6-2442 0 0,31-8 560 0 0,5-3 267 0 0,-1-1 32 0 0,15-7 1215 0 0,0-1 0 0 0,0 0 0 0 0,0 0 0 0 0,0 0 0 0 0,0 0 0 0 0,-1-1 0 0 0,1 0 0 0 0,-7 2 0 0 0,4-5-444 0 0,6-1 104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29.8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1 7009 0 0,'0'1'400'0'0,"1"-1"0"0"0,-1 0-1 0 0,0 1 1 0 0,0-1 0 0 0,0 1 0 0 0,1 0 0 0 0,-1-1 0 0 0,1 0 0 0 0,-1 1 0 0 0,0-1 0 0 0,1 0 0 0 0,-1 1 0 0 0,0-1 0 0 0,1 1 0 0 0,0-1 0 0 0,-1 0 0 0 0,0 1-1 0 0,1-1 1 0 0,-1 0 0 0 0,1 0 0 0 0,0 0 0 0 0,-1 0 0 0 0,1 1 0 0 0,0-1 0 0 0,-1 0 0 0 0,0 0 0 0 0,1 0 0 0 0,-1 0 0 0 0,1 0 0 0 0,0 0 0 0 0,0 0 0 0 0,24 0 3898 0 0,-18-1-4286 0 0,7 2 306 0 0,-1 0 1 0 0,0 0-1 0 0,26 6 1 0 0,-35-6-294 0 0,0 0 0 0 0,1 1 0 0 0,-1-1 1 0 0,0 1-1 0 0,0 0 0 0 0,-1-1 0 0 0,2 2 0 0 0,-2-1 1 0 0,1 1-1 0 0,-1-1 0 0 0,1 1 0 0 0,-1 0 1 0 0,0 0-1 0 0,0 0 0 0 0,3 5 0 0 0,-6-7-15 0 0,0 0-1 0 0,1 1 0 0 0,-1-1 0 0 0,0 0 0 0 0,0 0 1 0 0,0 1-1 0 0,0-1 0 0 0,0 1 0 0 0,0-1 1 0 0,-1 0-1 0 0,1 0 0 0 0,0 0 0 0 0,0 1 0 0 0,-1-1 1 0 0,0 0-1 0 0,0 1 0 0 0,-11 20 91 0 0,-44 65 53 0 0,-17-2-2391 0 0,45-54-1655 0 0,27-29 3513 0 0,-1 0-481 0 0,0 0 0 0 0,0 0 0 0 0,0-1 0 0 0,1 2 1 0 0,0-1-1 0 0,-1 0 0 0 0,-1 5 0 0 0,-1-3-3488 0 0,7-8-166 0 0,-3 4 4396 0 0,1 0 0 0 0,-1-1-1 0 0,0 1 1 0 0,0 0 0 0 0,0-1-1 0 0,0 1 1 0 0,0-1 0 0 0,0 1-1 0 0,1 0 1 0 0,-1-1 0 0 0,0 1-1 0 0,0 0 1 0 0,0-1 0 0 0,0 0-1 0 0,0 1 1 0 0,0 0 0 0 0,0-1 0 0 0,0 1-1 0 0,0-1 1 0 0,-1 0 0 0 0,1-4-898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30.5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183 103 4856 0 0,'0'0'494'0'0,"1"0"-1"0"0,0 0 1 0 0,0 0-1 0 0,-1 0 1 0 0,1 0-1 0 0,-1 0 1 0 0,1 0-1 0 0,0 0 1 0 0,-1 0-1 0 0,1 0 1 0 0,-1 0-1 0 0,1-1 1 0 0,0 1-1 0 0,-1 0 1 0 0,1 0-1 0 0,-1-1 1 0 0,1 1-1 0 0,-1-1 1 0 0,1 1-1 0 0,-1 0 1 0 0,1-1-1 0 0,-1 1 1 0 0,1 0-1 0 0,-1-1 1 0 0,0 0-1 0 0,1 0 1 0 0,0-16 6421 0 0,-1 6-6562 0 0,0 8-299 0 0,0 1 0 0 0,-1 0 0 0 0,1 0 0 0 0,0 0 0 0 0,0 0 0 0 0,-1 0 0 0 0,1 0 0 0 0,-1 0 0 0 0,0 0 0 0 0,0 0 0 0 0,1 1 0 0 0,-2-1 0 0 0,1 0 0 0 0,0 0 0 0 0,0 0 0 0 0,-1 1 0 0 0,1-1 0 0 0,0 1 0 0 0,-1-1 0 0 0,1 1 0 0 0,-1 0 0 0 0,0 0 0 0 0,1-1 0 0 0,-1 1 0 0 0,0 1 0 0 0,0-2 0 0 0,0 2 0 0 0,1-1 0 0 0,-1 0-1 0 0,-3 0 1 0 0,-13-7-287 0 0,16 6 184 0 0,-1 1 0 0 0,1 0 1 0 0,0 0-1 0 0,-1 0 0 0 0,1 0 0 0 0,-1 0 1 0 0,0 0-1 0 0,1 1 0 0 0,0 0 0 0 0,-6-1 0 0 0,-10 0-195 0 0,-17 2-374 0 0,33-1 563 0 0,-1 0-1 0 0,1 0 0 0 0,-1 0 0 0 0,1 1 1 0 0,-1-1-1 0 0,1 1 0 0 0,-1 0 0 0 0,1 0 1 0 0,0 0-1 0 0,-1 0 0 0 0,1 0 1 0 0,0 1-1 0 0,0-1 0 0 0,0 0 0 0 0,0 1 1 0 0,0 0-1 0 0,0 0 0 0 0,0-1 0 0 0,1 1 1 0 0,-1 0-1 0 0,-2 3 0 0 0,4-3 46 0 0,-1-1 0 0 0,1 0-1 0 0,-1 0 1 0 0,1 0-1 0 0,-1 1 1 0 0,1-1 0 0 0,0 0-1 0 0,0 0 1 0 0,0 1 0 0 0,0-1-1 0 0,0 0 1 0 0,0 1 0 0 0,0-1-1 0 0,0 0 1 0 0,0 0-1 0 0,0 1 1 0 0,1-1 0 0 0,0 0-1 0 0,-1 0 1 0 0,0 0 0 0 0,1 2-1 0 0,2 1-8 0 0,-1 0-1 0 0,1-1 0 0 0,-1 1 1 0 0,1 0-1 0 0,0-1 0 0 0,5 4 1 0 0,1 1-26 0 0,-1-2 0 0 0,0 0 0 0 0,2 0 0 0 0,-1 1 0 0 0,11 3 0 0 0,-10-7-14 0 0,-1 2-1 0 0,-1 0 0 0 0,1-1 1 0 0,12 11-1 0 0,-14-11 14 0 0,0 0 0 0 0,0 0 0 0 0,13 4 0 0 0,-11-4 3 0 0,-2 0 0 0 0,1-1 0 0 0,13 10 0 0 0,-2-1-10 0 0,-14-9 56 0 0,0 0 0 0 0,0 0-1 0 0,-1 0 1 0 0,1 0-1 0 0,-1 0 1 0 0,0 1-1 0 0,6 7 1 0 0,-9-10 2 0 0,-1 0 0 0 0,0 0 0 0 0,1 1 0 0 0,-1-1 0 0 0,1 0 0 0 0,-1 0 0 0 0,1 0 0 0 0,-1 1 0 0 0,0-1 0 0 0,0 0 0 0 0,0 0 0 0 0,0 0 0 0 0,0 1 0 0 0,0-1 0 0 0,0 1 0 0 0,-1-1 0 0 0,1 0 0 0 0,-1 0 0 0 0,1 1 0 0 0,0-1 0 0 0,-1 0 0 0 0,1 0 0 0 0,-1 0 0 0 0,0 0 0 0 0,1 0 0 0 0,-1 0 0 0 0,-1 2 0 0 0,-3 2 19 0 0,1-1-1 0 0,-1 1 1 0 0,0-1-1 0 0,-7 5 1 0 0,8-5 1 0 0,-13 6 33 0 0,1-1 0 0 0,0-1 0 0 0,-1 0 0 0 0,-29 9 0 0 0,1 1 145 0 0,38-16-143 0 0,1 1-1 0 0,-2-2 1 0 0,1 1 0 0 0,1-1 0 0 0,-2 0 0 0 0,1 0 0 0 0,0-1-1 0 0,0 0 1 0 0,-1 0 0 0 0,-7-2 0 0 0,13 1-58 0 0,1 1 1 0 0,1-1-1 0 0,-2 0 1 0 0,1 1-1 0 0,0-1 1 0 0,0 1-1 0 0,1-1 0 0 0,-2 0 1 0 0,2 0-1 0 0,-1 1 1 0 0,0-2-1 0 0,0 2 1 0 0,1-1-1 0 0,-1 0 1 0 0,1 0-1 0 0,-1 0 0 0 0,0 0 1 0 0,1 0-1 0 0,0 0 1 0 0,-1-1-1 0 0,1 1 1 0 0,0 0-1 0 0,0 0 1 0 0,0 0-1 0 0,0 0 0 0 0,-1 0 1 0 0,1-1-1 0 0,0 1 1 0 0,1 0-1 0 0,-1 0 1 0 0,0 0-1 0 0,0-1 1 0 0,0 1-1 0 0,1 1 0 0 0,-1-2 1 0 0,1 0-1 0 0,0-2-89 0 0,0 0-1 0 0,1 0 0 0 0,-1 0 1 0 0,1 0-1 0 0,0 0 0 0 0,1 1 1 0 0,-1-1-1 0 0,0 1 0 0 0,6-6 1 0 0,14-13-796 0 0,-11 10-113 0 0,2 1 0 0 0,17-14 0 0 0,-15 15-24 0 0,29-21-4149 0 0,62-30 1 0 0,-3 3-607 0 0,-79 45 4591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31.6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284 173 5304 0 0,'0'0'11734'0'0,"7"-9"-7297"0"0,3-5-2987 0 0,5-3-615 0 0,-13 14-788 0 0,1 0 0 0 0,-1 1 1 0 0,1-1-1 0 0,-1 0 1 0 0,0 0-1 0 0,2-4 0 0 0,9-13 4 0 0,-10 17-121 0 0,0-1 0 0 0,-1 0 0 0 0,1 1 0 0 0,-1-1 0 0 0,-1-1 0 0 0,1 2 1 0 0,0-2-1 0 0,-1 1 0 0 0,0-1 0 0 0,1 1 0 0 0,-1 0 0 0 0,0-6 0 0 0,-1 9 7 0 0,0 0 0 0 0,0 0 0 0 0,0-1 0 0 0,-1 1 0 0 0,1 0-1 0 0,0 0 1 0 0,0 0 0 0 0,0 0 0 0 0,-1 0 0 0 0,1 0 0 0 0,0-1-1 0 0,-1 2 1 0 0,0-1 0 0 0,1 0 0 0 0,-1 0 0 0 0,1-1 0 0 0,-1 2-1 0 0,0-1 1 0 0,0 0 0 0 0,1 0 0 0 0,-2 1 0 0 0,2-1 0 0 0,-1 0-1 0 0,-1 0 1 0 0,0 0-110 0 0,0 0 0 0 0,-1 0 0 0 0,1 1 1 0 0,-1-1-1 0 0,1 1 0 0 0,-1 0 0 0 0,1-1 0 0 0,0 1 0 0 0,-1 0 0 0 0,-4 1 0 0 0,-3 0-240 0 0,0 1 0 0 0,0 0 0 0 0,0 0 1 0 0,-17 8-1 0 0,18-6 477 0 0,0 1 0 0 0,0 1 0 0 0,1-1 0 0 0,-1 1 0 0 0,1 0 0 0 0,0 1 0 0 0,1-1 0 0 0,-12 15 0 0 0,3 5 702 0 0,10-13-466 0 0,6-12-280 0 0,0 0-1 0 0,0-1 1 0 0,0 1-1 0 0,0 0 0 0 0,0 0 1 0 0,0 0-1 0 0,0-1 1 0 0,0 2-1 0 0,0-2 0 0 0,1 1 1 0 0,-1 0-1 0 0,0 0 1 0 0,0-1-1 0 0,1 1 0 0 0,-1 0 1 0 0,1 0-1 0 0,-1-1 0 0 0,1 1 1 0 0,-1-1-1 0 0,1 1 1 0 0,0 0-1 0 0,0 0 0 0 0,14 13 244 0 0,-9-12-241 0 0,0 0 0 0 0,0 0 0 0 0,0 0 0 0 0,1-1 1 0 0,-1 0-1 0 0,0 0 0 0 0,1-1 0 0 0,-1 1 1 0 0,1-1-1 0 0,-1-1 0 0 0,8-1 0 0 0,12 1-56 0 0,17-3-168 0 0,-38 2 262 0 0,1 1 1 0 0,-1 0-1 0 0,0 1 0 0 0,1-1 0 0 0,0 1 0 0 0,-1 0 1 0 0,1 0-1 0 0,-1 1 0 0 0,1-1 0 0 0,0 2 0 0 0,-1-1 1 0 0,1 0-1 0 0,8 4 0 0 0,-14-4 25 0 0,1 0 1 0 0,0 1-1 0 0,0-2 0 0 0,0 1 1 0 0,-1 1-1 0 0,1-1 0 0 0,0 0 0 0 0,-1 0 1 0 0,1 0-1 0 0,-1 1 0 0 0,0-1 1 0 0,0 0-1 0 0,1 0 0 0 0,-1 1 1 0 0,0-1-1 0 0,1 0 0 0 0,-1 1 1 0 0,-1-1-1 0 0,1 0 0 0 0,0 1 1 0 0,0-1-1 0 0,-1 0 0 0 0,1 1 1 0 0,0-1-1 0 0,-1 2 0 0 0,-1 2 170 0 0,1 0-1 0 0,-1 0 1 0 0,1 0-1 0 0,-2-1 1 0 0,-3 9 0 0 0,-8 8 229 0 0,11-15-401 0 0,-1 1 0 0 0,0-1 0 0 0,-1 0 0 0 0,-5 6 0 0 0,-12 11-721 0 0,2 1 0 0 0,-18 28 0 0 0,-24 29-3987 0 0,-141 140-11805 0 0,186-202 15094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32.45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126 0 7869 0 0,'0'0'9358'0'0,"-10"1"-3874"0"0,-2 2-3414 0 0,-15 25 106 0 0,15-15-2171 0 0,-22 25-1 0 0,29-30-683 0 0,0-1-1 0 0,1 1 0 0 0,-6 9 0 0 0,9-12-371 0 0,-1-1 1 0 0,1 1-1 0 0,0 0 1 0 0,0 0 0 0 0,1 0-1 0 0,-1 0 1 0 0,1 6-1 0 0,0-8-169 0 0,2 10-5028 0 0,11-11 685 0 0,-12-2 4175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3.4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56 8577 0 0,'0'0'13590'0'0,"-6"-3"-11408"0"0,10-5-11954 0 0,-3 6 8471 0 0,0 0-1 0 0,0 0 0 0 0,0 0 0 0 0,0-1 0 0 0,0 1 0 0 0,0 0 1 0 0,0-5-1 0 0,1-7-1830 0 0,-2 5 2261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6:32.80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135 28 6157 0 0,'0'-2'17122'0'0,"0"4"-16290"0"0,-1-1-775 0 0,0 1 0 0 0,1 1 0 0 0,-1-2 0 0 0,0 1 0 0 0,0 0 0 0 0,0 0 0 0 0,0 0 0 0 0,-2 1 0 0 0,-4 9-40 0 0,-7 38-32 0 0,14-46 14 0 0,-1 0 0 0 0,0 1 1 0 0,0-1-1 0 0,1 0 0 0 0,0 0 1 0 0,0 1-1 0 0,0-1 0 0 0,1 0 1 0 0,0 0-1 0 0,-1 1 0 0 0,1-1 1 0 0,0-1-1 0 0,1 2 0 0 0,-1-1 1 0 0,1 0-1 0 0,0 0 0 0 0,-1-1 0 0 0,4 5 1 0 0,-3-5 4 0 0,-1-1 0 0 0,1 1 0 0 0,1-1-1 0 0,-2 0 1 0 0,1 1 0 0 0,1-1 0 0 0,-1 0 0 0 0,0 0 0 0 0,1 0 0 0 0,-1 0 0 0 0,1-1 0 0 0,0 1 0 0 0,0-1-1 0 0,-1 1 1 0 0,1-1 0 0 0,0 0 0 0 0,0 0 0 0 0,0 0 0 0 0,0-1 0 0 0,0 1 0 0 0,0 0 0 0 0,0-1 0 0 0,1 0-1 0 0,-1 0 1 0 0,5-1 0 0 0,4 0 3 0 0,0-2-1 0 0,0 1 0 0 0,0-1 1 0 0,-1-1-1 0 0,1 0 1 0 0,-1-1-1 0 0,-1 0 0 0 0,1 0 1 0 0,0-1-1 0 0,-1-1 1 0 0,13-10-1 0 0,-19 13-5 0 0,31-32 36 0 0,-33 34-26 0 0,0-1 1 0 0,0 0 0 0 0,-1 0-1 0 0,1 1 1 0 0,-1-1 0 0 0,1 0-1 0 0,-1 0 1 0 0,0 0 0 0 0,0 0-1 0 0,0 0 1 0 0,-1 0 0 0 0,2-6-1 0 0,-2 6 3 0 0,0 1 1 0 0,-1 0-1 0 0,1-1 0 0 0,-1 1 0 0 0,1-1 0 0 0,-1 1 0 0 0,1 0 0 0 0,-2 0 1 0 0,2 0-1 0 0,-1-1 0 0 0,-1 2 0 0 0,1-2 0 0 0,0 1 0 0 0,-1 1 1 0 0,1-1-1 0 0,-3-2 0 0 0,0 0-2 0 0,0 1-1 0 0,0 0 1 0 0,1 0-1 0 0,-2 0 1 0 0,1 1 0 0 0,-1 0-1 0 0,-6-3 1 0 0,-1 1-201 0 0,0 0 1 0 0,1 2-1 0 0,-1 0 0 0 0,0 0 0 0 0,-20 0 1 0 0,6 3-1653 0 0,1 0 0 0 0,-34 8-1 0 0,32-4-3554 0 0,-49 19 0 0 0,64-19 3085 0 0,10-3 1804 0 0,0-1-1 0 0,0 0 1 0 0,0 0 0 0 0,0-1 0 0 0,0 1-1 0 0,0-1 1 0 0,0 1 0 0 0,-3 0-1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4.57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91 0 5685 0 0,'0'0'8597'0'0,"-9"5"-1926"0"0,7-3-6404 0 0,1-1 0 0 0,-1 1 0 0 0,1-1 0 0 0,0 1 0 0 0,0 0 1 0 0,-1 0-1 0 0,1 0 0 0 0,0 0 0 0 0,1 0 0 0 0,-1 0 0 0 0,0 0 1 0 0,1 0-1 0 0,-1 2 0 0 0,-4 8 212 0 0,5-12-462 0 0,-1 1-1 0 0,1 0 0 0 0,-1-1 0 0 0,1 1 0 0 0,0 0 0 0 0,-1 0 0 0 0,1-1 0 0 0,0 1 0 0 0,0 0 0 0 0,-1 0 0 0 0,1-1 0 0 0,0 1 0 0 0,0 0 1 0 0,0 0-1 0 0,0 0 0 0 0,0-1 0 0 0,0 1 0 0 0,0 0 0 0 0,0 0 0 0 0,0 0 0 0 0,1-1 0 0 0,-1 1 0 0 0,0 0 0 0 0,1 1 0 0 0,2 2 31 0 0,-3-3-38 0 0,1 0-1 0 0,-1-1 1 0 0,1 1-1 0 0,-1 0 1 0 0,0 0-1 0 0,1 0 0 0 0,-1 0 1 0 0,0-1-1 0 0,0 1 1 0 0,1 0-1 0 0,-1 0 1 0 0,0 0-1 0 0,0 0 1 0 0,0 0-1 0 0,0 0 1 0 0,0 1-1 0 0,1 1 6 0 0,0 0 1 0 0,0 0-1 0 0,0 0 0 0 0,0 0 1 0 0,1 0-1 0 0,0 0 1 0 0,0 0-1 0 0,0 0 0 0 0,0-1 1 0 0,4 5-1 0 0,7 11-3 0 0,-11-15-12 0 0,0-1 0 0 0,0 0 0 0 0,1 1 0 0 0,-1-1 0 0 0,1 0 1 0 0,4 3-1 0 0,11 9 3 0 0,23 23-78 0 0,-41-36 81 0 0,1-1-1 0 0,-1 1 1 0 0,0-1-1 0 0,1 0 0 0 0,-1 1 1 0 0,0-1-1 0 0,1 1 1 0 0,-1-1-1 0 0,0 1 0 0 0,1-1 1 0 0,-1 1-1 0 0,0-1 1 0 0,0 1-1 0 0,0 0 0 0 0,0-1 1 0 0,1 1-1 0 0,-1-1 1 0 0,0 1-1 0 0,0-1 0 0 0,0 1 1 0 0,0 0-1 0 0,0-1 1 0 0,-1 1-1 0 0,1-1 1 0 0,0 1-1 0 0,0 0 0 0 0,0-1 1 0 0,0 1-1 0 0,-1-1 1 0 0,1 1-1 0 0,0-1 0 0 0,0 1 1 0 0,-1-1-1 0 0,1 1 1 0 0,0-1-1 0 0,-1 1 0 0 0,1-1 1 0 0,-1 0-1 0 0,1 1 1 0 0,0-1-1 0 0,-1 0 0 0 0,1 1 1 0 0,-1-1-1 0 0,1 0 1 0 0,-1 1-1 0 0,1-1 0 0 0,-1 0 1 0 0,0 0-1 0 0,0 1 1 0 0,-10 8 74 0 0,8-7-92 0 0,-1 1-1 0 0,1-1 1 0 0,-1 0 0 0 0,0 0 0 0 0,0 0 0 0 0,1 0-1 0 0,-1-1 1 0 0,-7 2 0 0 0,-28 6-1503 0 0,27-9-103 0 0,11 1 1311 0 0,0-1 0 0 0,-1 0 0 0 0,1 0 1 0 0,-1 1-1 0 0,1-1 0 0 0,0 0 0 0 0,-1 0 0 0 0,1-1 1 0 0,-1 1-1 0 0,1 0 0 0 0,0 0 0 0 0,-1-1 0 0 0,1 1 1 0 0,0-1-1 0 0,0 1 0 0 0,-1-1 0 0 0,1 0 0 0 0,0 1 1 0 0,0-1-1 0 0,0 0 0 0 0,-1 0 0 0 0,1 0 0 0 0,0 0 1 0 0,-1-1-1 0 0,-14-15-5142 0 0,7 4 2638 0 0,7 12 2506 0 0,1-1 0 0 0,0 1-1 0 0,0-1 1 0 0,-1 1 0 0 0,1-1-1 0 0,0 0 1 0 0,0 1-1 0 0,0-1 1 0 0,1 0 0 0 0,-1 0-1 0 0,0 0 1 0 0,1 0 0 0 0,-1 0-1 0 0,1 0 1 0 0,0-2 0 0 0,0-5-743 0 0,0-1 216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15:44.9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93 6665 0 0,'57'-27'13835'0'0,"1"5"-10098"0"0,-42 16-4575 0 0,25-9-3354 0 0,-19 8 200 0 0,-19 6 3070 0 0,0 0 0 0 0,0 0 0 0 0,0 0 0 0 0,1 0 0 0 0,-1 1 0 0 0,7-1 0 0 0,13-5-6479 0 0,-21 3 6457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21T02:04:17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327 432 2832 0 0,'-6'-35'4591'0'0,"4"28"-3128"0"0,-1-9 17 0 0,3 6-749 0 0,0 1 35 0 0,0 0 0 0 0,0-1 1 0 0,0 1-1 0 0,2-13 0 0 0,-2 18-630 0 0,1 0 0 0 0,0 1 0 0 0,-1-1 0 0 0,1 0 0 0 0,1 0 0 0 0,-2 1 0 0 0,1 0 0 0 0,0-1 0 0 0,1 1 0 0 0,-1 0 0 0 0,0 0 0 0 0,2-3 0 0 0,6-11 404 0 0,-3 3-190 0 0,0 1 0 0 0,1 1 0 0 0,-1 0 0 0 0,13-14 0 0 0,6 0 146 0 0,1 2 0 0 0,0 3 0 0 0,0 4 0 0 0,48-18 1 0 0,113 1 171 0 0,-62 29-891 0 0,0 13 0 0 0,161 61 0 0 0,-225-44-24 0 0,0 5 0 0 0,112 97 0 0 0,-144-95 81 0 0,36 52 1 0 0,-53-65 104 0 0,0 2-1 0 0,0 1 1 0 0,-2 1 0 0 0,1 1 0 0 0,-1 1-1 0 0,-1 2 1 0 0,1 0 0 0 0,-2 1-1 0 0,14 59 1 0 0,-19-71 50 0 0,1 0 1 0 0,-2 0-1 0 0,1 1 0 0 0,-1-1 1 0 0,0 1-1 0 0,0 1 1 0 0,-1-1-1 0 0,0 1 0 0 0,0 32 1 0 0,-2-22 64 0 0,0 1 1 0 0,0-1 0 0 0,-1 0 0 0 0,-1 0-1 0 0,-5 36 1 0 0,5-43 22 0 0,-1 0 0 0 0,0-1-1 0 0,0 0 1 0 0,-1 0 0 0 0,0-1 0 0 0,-1-1-1 0 0,0 0 1 0 0,0-1 0 0 0,-8 17-1 0 0,-3 2 191 0 0,0-2-1 0 0,-34 50 0 0 0,29-53-107 0 0,0-4 0 0 0,-1-1 0 0 0,0-3 0 0 0,-26 16 1 0 0,2-9 34 0 0,-56 18 0 0 0,11-23-574 0 0,-1-9-1 0 0,1-10 0 0 0,-1-10 1 0 0,-168-61-1 0 0,202 38-1187 0 0,-109-86 0 0 0,-47-101-4470 0 0,161 150 3273 0 0,1-6-1 0 0,-62-108 1 0 0,102 153 1743 0 0,-22-51-1 0 0,14 25 168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A354-B5BA-4772-8113-D04CE929BD34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442C1-940C-4718-A1B2-A9364E610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678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48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850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421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96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626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052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01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69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5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248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49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40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57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91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465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44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397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673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7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67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39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82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7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442C1-940C-4718-A1B2-A9364E6106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157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D9ABDB-D9C7-1BD3-525E-1469DC1C2C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E60E13-8FB1-3A56-7D58-0F38E2F55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E9F448-8566-90FF-9B70-AA07F5516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C184D-FE9C-4076-B17E-127A06A33E9F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7BA471-E865-59FE-F957-1EC680A92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D42BDF-759B-BA75-EF8A-308C8170D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6237-D2F6-431D-8F32-71EBE2ACC3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8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B8F682-DCAF-2A46-7A2D-1D8BABBB7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C184D-FE9C-4076-B17E-127A06A33E9F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8D7DAA6-F525-6E36-7943-7C3EE6F6F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4B26CF8-3BB9-161D-BD0A-FCDF0A782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6237-D2F6-431D-8F32-71EBE2ACC34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346" name="组合 5345">
            <a:extLst>
              <a:ext uri="{FF2B5EF4-FFF2-40B4-BE49-F238E27FC236}">
                <a16:creationId xmlns:a16="http://schemas.microsoft.com/office/drawing/2014/main" id="{44E65418-D47C-B231-45E5-4FD181AF85B8}"/>
              </a:ext>
            </a:extLst>
          </p:cNvPr>
          <p:cNvGrpSpPr/>
          <p:nvPr userDrawn="1"/>
        </p:nvGrpSpPr>
        <p:grpSpPr>
          <a:xfrm flipH="1">
            <a:off x="8268284" y="263997"/>
            <a:ext cx="3383042" cy="6330007"/>
            <a:chOff x="868775" y="263997"/>
            <a:chExt cx="3383042" cy="6330007"/>
          </a:xfrm>
        </p:grpSpPr>
        <p:sp>
          <p:nvSpPr>
            <p:cNvPr id="5347" name="任意多边形: 形状 5346">
              <a:extLst>
                <a:ext uri="{FF2B5EF4-FFF2-40B4-BE49-F238E27FC236}">
                  <a16:creationId xmlns:a16="http://schemas.microsoft.com/office/drawing/2014/main" id="{1A932CD4-DF8B-DFA5-B2AB-5F6057AC0B3F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8" name="任意多边形: 形状 5347">
              <a:extLst>
                <a:ext uri="{FF2B5EF4-FFF2-40B4-BE49-F238E27FC236}">
                  <a16:creationId xmlns:a16="http://schemas.microsoft.com/office/drawing/2014/main" id="{DAB34EC3-2E60-820F-ED04-1A15283F2886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9" name="任意多边形: 形状 5348">
              <a:extLst>
                <a:ext uri="{FF2B5EF4-FFF2-40B4-BE49-F238E27FC236}">
                  <a16:creationId xmlns:a16="http://schemas.microsoft.com/office/drawing/2014/main" id="{8A250735-2B4E-A1D4-2E64-5B2330B7B637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0A994B7B-495B-4233-9050-F7BF13C5B8B7}"/>
              </a:ext>
            </a:extLst>
          </p:cNvPr>
          <p:cNvSpPr/>
          <p:nvPr userDrawn="1"/>
        </p:nvSpPr>
        <p:spPr>
          <a:xfrm>
            <a:off x="123321" y="263996"/>
            <a:ext cx="11244516" cy="6330009"/>
          </a:xfrm>
          <a:custGeom>
            <a:avLst/>
            <a:gdLst>
              <a:gd name="connsiteX0" fmla="*/ 260997 w 11244516"/>
              <a:gd name="connsiteY0" fmla="*/ 5790649 h 6330009"/>
              <a:gd name="connsiteX1" fmla="*/ 146440 w 11244516"/>
              <a:gd name="connsiteY1" fmla="*/ 5905206 h 6330009"/>
              <a:gd name="connsiteX2" fmla="*/ 260997 w 11244516"/>
              <a:gd name="connsiteY2" fmla="*/ 6019766 h 6330009"/>
              <a:gd name="connsiteX3" fmla="*/ 375557 w 11244516"/>
              <a:gd name="connsiteY3" fmla="*/ 5905206 h 6330009"/>
              <a:gd name="connsiteX4" fmla="*/ 260997 w 11244516"/>
              <a:gd name="connsiteY4" fmla="*/ 5790649 h 6330009"/>
              <a:gd name="connsiteX5" fmla="*/ 260997 w 11244516"/>
              <a:gd name="connsiteY5" fmla="*/ 5399185 h 6330009"/>
              <a:gd name="connsiteX6" fmla="*/ 146440 w 11244516"/>
              <a:gd name="connsiteY6" fmla="*/ 5513745 h 6330009"/>
              <a:gd name="connsiteX7" fmla="*/ 260997 w 11244516"/>
              <a:gd name="connsiteY7" fmla="*/ 5628302 h 6330009"/>
              <a:gd name="connsiteX8" fmla="*/ 375557 w 11244516"/>
              <a:gd name="connsiteY8" fmla="*/ 5513745 h 6330009"/>
              <a:gd name="connsiteX9" fmla="*/ 260997 w 11244516"/>
              <a:gd name="connsiteY9" fmla="*/ 5399185 h 6330009"/>
              <a:gd name="connsiteX10" fmla="*/ 260997 w 11244516"/>
              <a:gd name="connsiteY10" fmla="*/ 5007720 h 6330009"/>
              <a:gd name="connsiteX11" fmla="*/ 146440 w 11244516"/>
              <a:gd name="connsiteY11" fmla="*/ 5122281 h 6330009"/>
              <a:gd name="connsiteX12" fmla="*/ 260997 w 11244516"/>
              <a:gd name="connsiteY12" fmla="*/ 5236838 h 6330009"/>
              <a:gd name="connsiteX13" fmla="*/ 375557 w 11244516"/>
              <a:gd name="connsiteY13" fmla="*/ 5122281 h 6330009"/>
              <a:gd name="connsiteX14" fmla="*/ 260997 w 11244516"/>
              <a:gd name="connsiteY14" fmla="*/ 5007720 h 6330009"/>
              <a:gd name="connsiteX15" fmla="*/ 260997 w 11244516"/>
              <a:gd name="connsiteY15" fmla="*/ 4616276 h 6330009"/>
              <a:gd name="connsiteX16" fmla="*/ 146440 w 11244516"/>
              <a:gd name="connsiteY16" fmla="*/ 4730834 h 6330009"/>
              <a:gd name="connsiteX17" fmla="*/ 260997 w 11244516"/>
              <a:gd name="connsiteY17" fmla="*/ 4845391 h 6330009"/>
              <a:gd name="connsiteX18" fmla="*/ 375557 w 11244516"/>
              <a:gd name="connsiteY18" fmla="*/ 4730834 h 6330009"/>
              <a:gd name="connsiteX19" fmla="*/ 260997 w 11244516"/>
              <a:gd name="connsiteY19" fmla="*/ 4616276 h 6330009"/>
              <a:gd name="connsiteX20" fmla="*/ 260997 w 11244516"/>
              <a:gd name="connsiteY20" fmla="*/ 4224812 h 6330009"/>
              <a:gd name="connsiteX21" fmla="*/ 146440 w 11244516"/>
              <a:gd name="connsiteY21" fmla="*/ 4339370 h 6330009"/>
              <a:gd name="connsiteX22" fmla="*/ 260997 w 11244516"/>
              <a:gd name="connsiteY22" fmla="*/ 4453930 h 6330009"/>
              <a:gd name="connsiteX23" fmla="*/ 375557 w 11244516"/>
              <a:gd name="connsiteY23" fmla="*/ 4339370 h 6330009"/>
              <a:gd name="connsiteX24" fmla="*/ 260997 w 11244516"/>
              <a:gd name="connsiteY24" fmla="*/ 4224812 h 6330009"/>
              <a:gd name="connsiteX25" fmla="*/ 260997 w 11244516"/>
              <a:gd name="connsiteY25" fmla="*/ 3833348 h 6330009"/>
              <a:gd name="connsiteX26" fmla="*/ 146440 w 11244516"/>
              <a:gd name="connsiteY26" fmla="*/ 3947908 h 6330009"/>
              <a:gd name="connsiteX27" fmla="*/ 260997 w 11244516"/>
              <a:gd name="connsiteY27" fmla="*/ 4062466 h 6330009"/>
              <a:gd name="connsiteX28" fmla="*/ 375557 w 11244516"/>
              <a:gd name="connsiteY28" fmla="*/ 3947908 h 6330009"/>
              <a:gd name="connsiteX29" fmla="*/ 260997 w 11244516"/>
              <a:gd name="connsiteY29" fmla="*/ 3833348 h 6330009"/>
              <a:gd name="connsiteX30" fmla="*/ 260997 w 11244516"/>
              <a:gd name="connsiteY30" fmla="*/ 3441884 h 6330009"/>
              <a:gd name="connsiteX31" fmla="*/ 146440 w 11244516"/>
              <a:gd name="connsiteY31" fmla="*/ 3556444 h 6330009"/>
              <a:gd name="connsiteX32" fmla="*/ 260997 w 11244516"/>
              <a:gd name="connsiteY32" fmla="*/ 3671002 h 6330009"/>
              <a:gd name="connsiteX33" fmla="*/ 375557 w 11244516"/>
              <a:gd name="connsiteY33" fmla="*/ 3556444 h 6330009"/>
              <a:gd name="connsiteX34" fmla="*/ 260997 w 11244516"/>
              <a:gd name="connsiteY34" fmla="*/ 3441884 h 6330009"/>
              <a:gd name="connsiteX35" fmla="*/ 260997 w 11244516"/>
              <a:gd name="connsiteY35" fmla="*/ 3050437 h 6330009"/>
              <a:gd name="connsiteX36" fmla="*/ 146440 w 11244516"/>
              <a:gd name="connsiteY36" fmla="*/ 3164997 h 6330009"/>
              <a:gd name="connsiteX37" fmla="*/ 260997 w 11244516"/>
              <a:gd name="connsiteY37" fmla="*/ 3279554 h 6330009"/>
              <a:gd name="connsiteX38" fmla="*/ 375557 w 11244516"/>
              <a:gd name="connsiteY38" fmla="*/ 3164997 h 6330009"/>
              <a:gd name="connsiteX39" fmla="*/ 260997 w 11244516"/>
              <a:gd name="connsiteY39" fmla="*/ 3050437 h 6330009"/>
              <a:gd name="connsiteX40" fmla="*/ 260997 w 11244516"/>
              <a:gd name="connsiteY40" fmla="*/ 2658976 h 6330009"/>
              <a:gd name="connsiteX41" fmla="*/ 146440 w 11244516"/>
              <a:gd name="connsiteY41" fmla="*/ 2773533 h 6330009"/>
              <a:gd name="connsiteX42" fmla="*/ 260997 w 11244516"/>
              <a:gd name="connsiteY42" fmla="*/ 2888093 h 6330009"/>
              <a:gd name="connsiteX43" fmla="*/ 375557 w 11244516"/>
              <a:gd name="connsiteY43" fmla="*/ 2773533 h 6330009"/>
              <a:gd name="connsiteX44" fmla="*/ 260997 w 11244516"/>
              <a:gd name="connsiteY44" fmla="*/ 2658976 h 6330009"/>
              <a:gd name="connsiteX45" fmla="*/ 260997 w 11244516"/>
              <a:gd name="connsiteY45" fmla="*/ 2267511 h 6330009"/>
              <a:gd name="connsiteX46" fmla="*/ 146440 w 11244516"/>
              <a:gd name="connsiteY46" fmla="*/ 2382069 h 6330009"/>
              <a:gd name="connsiteX47" fmla="*/ 260997 w 11244516"/>
              <a:gd name="connsiteY47" fmla="*/ 2496629 h 6330009"/>
              <a:gd name="connsiteX48" fmla="*/ 375557 w 11244516"/>
              <a:gd name="connsiteY48" fmla="*/ 2382069 h 6330009"/>
              <a:gd name="connsiteX49" fmla="*/ 260997 w 11244516"/>
              <a:gd name="connsiteY49" fmla="*/ 2267511 h 6330009"/>
              <a:gd name="connsiteX50" fmla="*/ 260997 w 11244516"/>
              <a:gd name="connsiteY50" fmla="*/ 1876064 h 6330009"/>
              <a:gd name="connsiteX51" fmla="*/ 146440 w 11244516"/>
              <a:gd name="connsiteY51" fmla="*/ 1990625 h 6330009"/>
              <a:gd name="connsiteX52" fmla="*/ 260997 w 11244516"/>
              <a:gd name="connsiteY52" fmla="*/ 2105182 h 6330009"/>
              <a:gd name="connsiteX53" fmla="*/ 375557 w 11244516"/>
              <a:gd name="connsiteY53" fmla="*/ 1990625 h 6330009"/>
              <a:gd name="connsiteX54" fmla="*/ 260997 w 11244516"/>
              <a:gd name="connsiteY54" fmla="*/ 1876064 h 6330009"/>
              <a:gd name="connsiteX55" fmla="*/ 260997 w 11244516"/>
              <a:gd name="connsiteY55" fmla="*/ 1484600 h 6330009"/>
              <a:gd name="connsiteX56" fmla="*/ 146440 w 11244516"/>
              <a:gd name="connsiteY56" fmla="*/ 1599161 h 6330009"/>
              <a:gd name="connsiteX57" fmla="*/ 260997 w 11244516"/>
              <a:gd name="connsiteY57" fmla="*/ 1713718 h 6330009"/>
              <a:gd name="connsiteX58" fmla="*/ 375557 w 11244516"/>
              <a:gd name="connsiteY58" fmla="*/ 1599161 h 6330009"/>
              <a:gd name="connsiteX59" fmla="*/ 260997 w 11244516"/>
              <a:gd name="connsiteY59" fmla="*/ 1484600 h 6330009"/>
              <a:gd name="connsiteX60" fmla="*/ 260997 w 11244516"/>
              <a:gd name="connsiteY60" fmla="*/ 1093139 h 6330009"/>
              <a:gd name="connsiteX61" fmla="*/ 146440 w 11244516"/>
              <a:gd name="connsiteY61" fmla="*/ 1207696 h 6330009"/>
              <a:gd name="connsiteX62" fmla="*/ 260997 w 11244516"/>
              <a:gd name="connsiteY62" fmla="*/ 1322257 h 6330009"/>
              <a:gd name="connsiteX63" fmla="*/ 375557 w 11244516"/>
              <a:gd name="connsiteY63" fmla="*/ 1207696 h 6330009"/>
              <a:gd name="connsiteX64" fmla="*/ 260997 w 11244516"/>
              <a:gd name="connsiteY64" fmla="*/ 1093139 h 6330009"/>
              <a:gd name="connsiteX65" fmla="*/ 260997 w 11244516"/>
              <a:gd name="connsiteY65" fmla="*/ 701692 h 6330009"/>
              <a:gd name="connsiteX66" fmla="*/ 146440 w 11244516"/>
              <a:gd name="connsiteY66" fmla="*/ 816249 h 6330009"/>
              <a:gd name="connsiteX67" fmla="*/ 260997 w 11244516"/>
              <a:gd name="connsiteY67" fmla="*/ 930810 h 6330009"/>
              <a:gd name="connsiteX68" fmla="*/ 375557 w 11244516"/>
              <a:gd name="connsiteY68" fmla="*/ 816249 h 6330009"/>
              <a:gd name="connsiteX69" fmla="*/ 260997 w 11244516"/>
              <a:gd name="connsiteY69" fmla="*/ 701692 h 6330009"/>
              <a:gd name="connsiteX70" fmla="*/ 260997 w 11244516"/>
              <a:gd name="connsiteY70" fmla="*/ 310228 h 6330009"/>
              <a:gd name="connsiteX71" fmla="*/ 146440 w 11244516"/>
              <a:gd name="connsiteY71" fmla="*/ 424785 h 6330009"/>
              <a:gd name="connsiteX72" fmla="*/ 260997 w 11244516"/>
              <a:gd name="connsiteY72" fmla="*/ 539345 h 6330009"/>
              <a:gd name="connsiteX73" fmla="*/ 375557 w 11244516"/>
              <a:gd name="connsiteY73" fmla="*/ 424785 h 6330009"/>
              <a:gd name="connsiteX74" fmla="*/ 260997 w 11244516"/>
              <a:gd name="connsiteY74" fmla="*/ 310228 h 6330009"/>
              <a:gd name="connsiteX75" fmla="*/ 915348 w 11244516"/>
              <a:gd name="connsiteY75" fmla="*/ 0 h 6330009"/>
              <a:gd name="connsiteX76" fmla="*/ 5696153 w 11244516"/>
              <a:gd name="connsiteY76" fmla="*/ 0 h 6330009"/>
              <a:gd name="connsiteX77" fmla="*/ 5696162 w 11244516"/>
              <a:gd name="connsiteY77" fmla="*/ 1 h 6330009"/>
              <a:gd name="connsiteX78" fmla="*/ 6251555 w 11244516"/>
              <a:gd name="connsiteY78" fmla="*/ 1 h 6330009"/>
              <a:gd name="connsiteX79" fmla="*/ 9754977 w 11244516"/>
              <a:gd name="connsiteY79" fmla="*/ 1 h 6330009"/>
              <a:gd name="connsiteX80" fmla="*/ 11032359 w 11244516"/>
              <a:gd name="connsiteY80" fmla="*/ 1 h 6330009"/>
              <a:gd name="connsiteX81" fmla="*/ 11244516 w 11244516"/>
              <a:gd name="connsiteY81" fmla="*/ 212157 h 6330009"/>
              <a:gd name="connsiteX82" fmla="*/ 11244516 w 11244516"/>
              <a:gd name="connsiteY82" fmla="*/ 6117849 h 6330009"/>
              <a:gd name="connsiteX83" fmla="*/ 11032359 w 11244516"/>
              <a:gd name="connsiteY83" fmla="*/ 6330008 h 6330009"/>
              <a:gd name="connsiteX84" fmla="*/ 9754977 w 11244516"/>
              <a:gd name="connsiteY84" fmla="*/ 6330008 h 6330009"/>
              <a:gd name="connsiteX85" fmla="*/ 6251555 w 11244516"/>
              <a:gd name="connsiteY85" fmla="*/ 6330008 h 6330009"/>
              <a:gd name="connsiteX86" fmla="*/ 4992972 w 11244516"/>
              <a:gd name="connsiteY86" fmla="*/ 6330008 h 6330009"/>
              <a:gd name="connsiteX87" fmla="*/ 4992962 w 11244516"/>
              <a:gd name="connsiteY87" fmla="*/ 6330009 h 6330009"/>
              <a:gd name="connsiteX88" fmla="*/ 212156 w 11244516"/>
              <a:gd name="connsiteY88" fmla="*/ 6330009 h 6330009"/>
              <a:gd name="connsiteX89" fmla="*/ 0 w 11244516"/>
              <a:gd name="connsiteY89" fmla="*/ 6117850 h 6330009"/>
              <a:gd name="connsiteX90" fmla="*/ 0 w 11244516"/>
              <a:gd name="connsiteY90" fmla="*/ 212158 h 6330009"/>
              <a:gd name="connsiteX91" fmla="*/ 212156 w 11244516"/>
              <a:gd name="connsiteY91" fmla="*/ 2 h 6330009"/>
              <a:gd name="connsiteX92" fmla="*/ 915329 w 11244516"/>
              <a:gd name="connsiteY92" fmla="*/ 2 h 6330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1244516" h="6330009">
                <a:moveTo>
                  <a:pt x="260997" y="5790649"/>
                </a:moveTo>
                <a:cubicBezTo>
                  <a:pt x="197724" y="5790649"/>
                  <a:pt x="146440" y="5841935"/>
                  <a:pt x="146440" y="5905206"/>
                </a:cubicBezTo>
                <a:cubicBezTo>
                  <a:pt x="146440" y="5968480"/>
                  <a:pt x="197724" y="6019766"/>
                  <a:pt x="260997" y="6019766"/>
                </a:cubicBezTo>
                <a:cubicBezTo>
                  <a:pt x="324254" y="6019766"/>
                  <a:pt x="375540" y="5968480"/>
                  <a:pt x="375557" y="5905206"/>
                </a:cubicBezTo>
                <a:cubicBezTo>
                  <a:pt x="375557" y="5841935"/>
                  <a:pt x="324271" y="5790649"/>
                  <a:pt x="260997" y="5790649"/>
                </a:cubicBezTo>
                <a:close/>
                <a:moveTo>
                  <a:pt x="260997" y="5399185"/>
                </a:moveTo>
                <a:cubicBezTo>
                  <a:pt x="197724" y="5399185"/>
                  <a:pt x="146440" y="5450471"/>
                  <a:pt x="146440" y="5513745"/>
                </a:cubicBezTo>
                <a:cubicBezTo>
                  <a:pt x="146440" y="5577016"/>
                  <a:pt x="197724" y="5628302"/>
                  <a:pt x="260997" y="5628302"/>
                </a:cubicBezTo>
                <a:cubicBezTo>
                  <a:pt x="324254" y="5628302"/>
                  <a:pt x="375540" y="5577016"/>
                  <a:pt x="375557" y="5513745"/>
                </a:cubicBezTo>
                <a:cubicBezTo>
                  <a:pt x="375557" y="5450471"/>
                  <a:pt x="324271" y="5399185"/>
                  <a:pt x="260997" y="5399185"/>
                </a:cubicBezTo>
                <a:close/>
                <a:moveTo>
                  <a:pt x="260997" y="5007720"/>
                </a:moveTo>
                <a:cubicBezTo>
                  <a:pt x="197724" y="5007720"/>
                  <a:pt x="146440" y="5059007"/>
                  <a:pt x="146440" y="5122281"/>
                </a:cubicBezTo>
                <a:cubicBezTo>
                  <a:pt x="146440" y="5185554"/>
                  <a:pt x="197724" y="5236838"/>
                  <a:pt x="260997" y="5236838"/>
                </a:cubicBezTo>
                <a:cubicBezTo>
                  <a:pt x="324254" y="5236838"/>
                  <a:pt x="375540" y="5185554"/>
                  <a:pt x="375557" y="5122281"/>
                </a:cubicBezTo>
                <a:cubicBezTo>
                  <a:pt x="375557" y="5059007"/>
                  <a:pt x="324271" y="5007720"/>
                  <a:pt x="260997" y="5007720"/>
                </a:cubicBezTo>
                <a:close/>
                <a:moveTo>
                  <a:pt x="260997" y="4616276"/>
                </a:moveTo>
                <a:cubicBezTo>
                  <a:pt x="197724" y="4616276"/>
                  <a:pt x="146440" y="4667560"/>
                  <a:pt x="146440" y="4730834"/>
                </a:cubicBezTo>
                <a:cubicBezTo>
                  <a:pt x="146440" y="4794107"/>
                  <a:pt x="197724" y="4845391"/>
                  <a:pt x="260997" y="4845391"/>
                </a:cubicBezTo>
                <a:cubicBezTo>
                  <a:pt x="324254" y="4845391"/>
                  <a:pt x="375540" y="4794090"/>
                  <a:pt x="375557" y="4730834"/>
                </a:cubicBezTo>
                <a:cubicBezTo>
                  <a:pt x="375557" y="4667560"/>
                  <a:pt x="324271" y="4616276"/>
                  <a:pt x="260997" y="4616276"/>
                </a:cubicBezTo>
                <a:close/>
                <a:moveTo>
                  <a:pt x="260997" y="4224812"/>
                </a:moveTo>
                <a:cubicBezTo>
                  <a:pt x="197724" y="4224812"/>
                  <a:pt x="146440" y="4276099"/>
                  <a:pt x="146440" y="4339370"/>
                </a:cubicBezTo>
                <a:cubicBezTo>
                  <a:pt x="146440" y="4402643"/>
                  <a:pt x="197724" y="4453930"/>
                  <a:pt x="260997" y="4453930"/>
                </a:cubicBezTo>
                <a:cubicBezTo>
                  <a:pt x="324254" y="4453930"/>
                  <a:pt x="375557" y="4402643"/>
                  <a:pt x="375557" y="4339370"/>
                </a:cubicBezTo>
                <a:cubicBezTo>
                  <a:pt x="375557" y="4276099"/>
                  <a:pt x="324271" y="4224812"/>
                  <a:pt x="260997" y="4224812"/>
                </a:cubicBezTo>
                <a:close/>
                <a:moveTo>
                  <a:pt x="260997" y="3833348"/>
                </a:moveTo>
                <a:cubicBezTo>
                  <a:pt x="197724" y="3833348"/>
                  <a:pt x="146440" y="3884652"/>
                  <a:pt x="146440" y="3947908"/>
                </a:cubicBezTo>
                <a:cubicBezTo>
                  <a:pt x="146440" y="4011179"/>
                  <a:pt x="197724" y="4062466"/>
                  <a:pt x="260997" y="4062466"/>
                </a:cubicBezTo>
                <a:cubicBezTo>
                  <a:pt x="324254" y="4062466"/>
                  <a:pt x="375540" y="4011179"/>
                  <a:pt x="375557" y="3947908"/>
                </a:cubicBezTo>
                <a:cubicBezTo>
                  <a:pt x="375557" y="3884635"/>
                  <a:pt x="324271" y="3833348"/>
                  <a:pt x="260997" y="3833348"/>
                </a:cubicBezTo>
                <a:close/>
                <a:moveTo>
                  <a:pt x="260997" y="3441884"/>
                </a:moveTo>
                <a:cubicBezTo>
                  <a:pt x="197724" y="3441884"/>
                  <a:pt x="146440" y="3493171"/>
                  <a:pt x="146440" y="3556444"/>
                </a:cubicBezTo>
                <a:cubicBezTo>
                  <a:pt x="146440" y="3619718"/>
                  <a:pt x="197724" y="3671002"/>
                  <a:pt x="260997" y="3671002"/>
                </a:cubicBezTo>
                <a:cubicBezTo>
                  <a:pt x="324254" y="3671002"/>
                  <a:pt x="375557" y="3619718"/>
                  <a:pt x="375557" y="3556444"/>
                </a:cubicBezTo>
                <a:cubicBezTo>
                  <a:pt x="375557" y="3493171"/>
                  <a:pt x="324271" y="3441884"/>
                  <a:pt x="260997" y="3441884"/>
                </a:cubicBezTo>
                <a:close/>
                <a:moveTo>
                  <a:pt x="260997" y="3050437"/>
                </a:moveTo>
                <a:cubicBezTo>
                  <a:pt x="197724" y="3050437"/>
                  <a:pt x="146440" y="3101723"/>
                  <a:pt x="146440" y="3164997"/>
                </a:cubicBezTo>
                <a:cubicBezTo>
                  <a:pt x="146440" y="3228271"/>
                  <a:pt x="197724" y="3279554"/>
                  <a:pt x="260997" y="3279554"/>
                </a:cubicBezTo>
                <a:cubicBezTo>
                  <a:pt x="324254" y="3279554"/>
                  <a:pt x="375540" y="3228271"/>
                  <a:pt x="375557" y="3164997"/>
                </a:cubicBezTo>
                <a:cubicBezTo>
                  <a:pt x="375557" y="3101723"/>
                  <a:pt x="324271" y="3050437"/>
                  <a:pt x="260997" y="3050437"/>
                </a:cubicBezTo>
                <a:close/>
                <a:moveTo>
                  <a:pt x="260997" y="2658976"/>
                </a:moveTo>
                <a:cubicBezTo>
                  <a:pt x="197724" y="2658976"/>
                  <a:pt x="146440" y="2710259"/>
                  <a:pt x="146440" y="2773533"/>
                </a:cubicBezTo>
                <a:cubicBezTo>
                  <a:pt x="146440" y="2836807"/>
                  <a:pt x="197724" y="2888093"/>
                  <a:pt x="260997" y="2888093"/>
                </a:cubicBezTo>
                <a:cubicBezTo>
                  <a:pt x="324254" y="2888093"/>
                  <a:pt x="375540" y="2836807"/>
                  <a:pt x="375557" y="2773533"/>
                </a:cubicBezTo>
                <a:cubicBezTo>
                  <a:pt x="375557" y="2710259"/>
                  <a:pt x="324271" y="2658976"/>
                  <a:pt x="260997" y="2658976"/>
                </a:cubicBezTo>
                <a:close/>
                <a:moveTo>
                  <a:pt x="260997" y="2267511"/>
                </a:moveTo>
                <a:cubicBezTo>
                  <a:pt x="197724" y="2267511"/>
                  <a:pt x="146440" y="2318798"/>
                  <a:pt x="146440" y="2382069"/>
                </a:cubicBezTo>
                <a:cubicBezTo>
                  <a:pt x="146440" y="2445343"/>
                  <a:pt x="197724" y="2496629"/>
                  <a:pt x="260997" y="2496629"/>
                </a:cubicBezTo>
                <a:cubicBezTo>
                  <a:pt x="324254" y="2496629"/>
                  <a:pt x="375540" y="2445343"/>
                  <a:pt x="375557" y="2382069"/>
                </a:cubicBezTo>
                <a:cubicBezTo>
                  <a:pt x="375557" y="2318798"/>
                  <a:pt x="324271" y="2267511"/>
                  <a:pt x="260997" y="2267511"/>
                </a:cubicBezTo>
                <a:close/>
                <a:moveTo>
                  <a:pt x="260997" y="1876064"/>
                </a:moveTo>
                <a:cubicBezTo>
                  <a:pt x="197724" y="1876064"/>
                  <a:pt x="146440" y="1927351"/>
                  <a:pt x="146440" y="1990625"/>
                </a:cubicBezTo>
                <a:cubicBezTo>
                  <a:pt x="146440" y="2053895"/>
                  <a:pt x="197724" y="2105182"/>
                  <a:pt x="260997" y="2105182"/>
                </a:cubicBezTo>
                <a:cubicBezTo>
                  <a:pt x="324254" y="2105182"/>
                  <a:pt x="375540" y="2053895"/>
                  <a:pt x="375557" y="1990625"/>
                </a:cubicBezTo>
                <a:cubicBezTo>
                  <a:pt x="375557" y="1927351"/>
                  <a:pt x="324271" y="1876064"/>
                  <a:pt x="260997" y="1876064"/>
                </a:cubicBezTo>
                <a:close/>
                <a:moveTo>
                  <a:pt x="260997" y="1484600"/>
                </a:moveTo>
                <a:cubicBezTo>
                  <a:pt x="197724" y="1484600"/>
                  <a:pt x="146440" y="1535887"/>
                  <a:pt x="146440" y="1599161"/>
                </a:cubicBezTo>
                <a:cubicBezTo>
                  <a:pt x="146440" y="1662434"/>
                  <a:pt x="197724" y="1713718"/>
                  <a:pt x="260997" y="1713718"/>
                </a:cubicBezTo>
                <a:cubicBezTo>
                  <a:pt x="324254" y="1713718"/>
                  <a:pt x="375540" y="1662434"/>
                  <a:pt x="375557" y="1599161"/>
                </a:cubicBezTo>
                <a:cubicBezTo>
                  <a:pt x="375557" y="1535887"/>
                  <a:pt x="324271" y="1484600"/>
                  <a:pt x="260997" y="1484600"/>
                </a:cubicBezTo>
                <a:close/>
                <a:moveTo>
                  <a:pt x="260997" y="1093139"/>
                </a:moveTo>
                <a:cubicBezTo>
                  <a:pt x="197724" y="1093139"/>
                  <a:pt x="146440" y="1144423"/>
                  <a:pt x="146440" y="1207696"/>
                </a:cubicBezTo>
                <a:cubicBezTo>
                  <a:pt x="146440" y="1270970"/>
                  <a:pt x="197724" y="1322257"/>
                  <a:pt x="260997" y="1322257"/>
                </a:cubicBezTo>
                <a:cubicBezTo>
                  <a:pt x="324254" y="1322257"/>
                  <a:pt x="375540" y="1270970"/>
                  <a:pt x="375557" y="1207696"/>
                </a:cubicBezTo>
                <a:cubicBezTo>
                  <a:pt x="375557" y="1144423"/>
                  <a:pt x="324271" y="1093139"/>
                  <a:pt x="260997" y="1093139"/>
                </a:cubicBezTo>
                <a:close/>
                <a:moveTo>
                  <a:pt x="260997" y="701692"/>
                </a:moveTo>
                <a:cubicBezTo>
                  <a:pt x="197724" y="701692"/>
                  <a:pt x="146440" y="752976"/>
                  <a:pt x="146440" y="816249"/>
                </a:cubicBezTo>
                <a:cubicBezTo>
                  <a:pt x="146440" y="879523"/>
                  <a:pt x="197724" y="930810"/>
                  <a:pt x="260997" y="930810"/>
                </a:cubicBezTo>
                <a:cubicBezTo>
                  <a:pt x="324254" y="930810"/>
                  <a:pt x="375540" y="879506"/>
                  <a:pt x="375557" y="816249"/>
                </a:cubicBezTo>
                <a:cubicBezTo>
                  <a:pt x="375557" y="752976"/>
                  <a:pt x="324271" y="701692"/>
                  <a:pt x="260997" y="701692"/>
                </a:cubicBezTo>
                <a:close/>
                <a:moveTo>
                  <a:pt x="260997" y="310228"/>
                </a:moveTo>
                <a:cubicBezTo>
                  <a:pt x="197724" y="310228"/>
                  <a:pt x="146440" y="361514"/>
                  <a:pt x="146440" y="424785"/>
                </a:cubicBezTo>
                <a:cubicBezTo>
                  <a:pt x="146440" y="488059"/>
                  <a:pt x="197724" y="539345"/>
                  <a:pt x="260997" y="539345"/>
                </a:cubicBezTo>
                <a:cubicBezTo>
                  <a:pt x="324254" y="539345"/>
                  <a:pt x="375540" y="488059"/>
                  <a:pt x="375557" y="424785"/>
                </a:cubicBezTo>
                <a:cubicBezTo>
                  <a:pt x="375557" y="361514"/>
                  <a:pt x="324271" y="310228"/>
                  <a:pt x="260997" y="310228"/>
                </a:cubicBezTo>
                <a:close/>
                <a:moveTo>
                  <a:pt x="915348" y="0"/>
                </a:moveTo>
                <a:lnTo>
                  <a:pt x="5696153" y="0"/>
                </a:lnTo>
                <a:lnTo>
                  <a:pt x="5696162" y="1"/>
                </a:lnTo>
                <a:lnTo>
                  <a:pt x="6251555" y="1"/>
                </a:lnTo>
                <a:lnTo>
                  <a:pt x="9754977" y="1"/>
                </a:lnTo>
                <a:lnTo>
                  <a:pt x="11032359" y="1"/>
                </a:lnTo>
                <a:cubicBezTo>
                  <a:pt x="11149525" y="1"/>
                  <a:pt x="11244516" y="94975"/>
                  <a:pt x="11244516" y="212157"/>
                </a:cubicBezTo>
                <a:lnTo>
                  <a:pt x="11244516" y="6117849"/>
                </a:lnTo>
                <a:cubicBezTo>
                  <a:pt x="11244516" y="6235017"/>
                  <a:pt x="11149525" y="6330008"/>
                  <a:pt x="11032359" y="6330008"/>
                </a:cubicBezTo>
                <a:lnTo>
                  <a:pt x="9754977" y="6330008"/>
                </a:lnTo>
                <a:lnTo>
                  <a:pt x="6251555" y="6330008"/>
                </a:lnTo>
                <a:lnTo>
                  <a:pt x="4992972" y="6330008"/>
                </a:lnTo>
                <a:lnTo>
                  <a:pt x="4992962" y="6330009"/>
                </a:lnTo>
                <a:lnTo>
                  <a:pt x="212156" y="6330009"/>
                </a:lnTo>
                <a:cubicBezTo>
                  <a:pt x="94991" y="6330009"/>
                  <a:pt x="0" y="6235018"/>
                  <a:pt x="0" y="6117850"/>
                </a:cubicBezTo>
                <a:lnTo>
                  <a:pt x="0" y="212158"/>
                </a:lnTo>
                <a:cubicBezTo>
                  <a:pt x="0" y="94993"/>
                  <a:pt x="94991" y="2"/>
                  <a:pt x="212156" y="2"/>
                </a:cubicBezTo>
                <a:lnTo>
                  <a:pt x="915329" y="2"/>
                </a:ln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850" name="图形 83">
            <a:extLst>
              <a:ext uri="{FF2B5EF4-FFF2-40B4-BE49-F238E27FC236}">
                <a16:creationId xmlns:a16="http://schemas.microsoft.com/office/drawing/2014/main" id="{81166D0E-029B-1D6B-9CC4-2760BFC132B8}"/>
              </a:ext>
            </a:extLst>
          </p:cNvPr>
          <p:cNvGrpSpPr/>
          <p:nvPr userDrawn="1"/>
        </p:nvGrpSpPr>
        <p:grpSpPr>
          <a:xfrm>
            <a:off x="851061" y="1039554"/>
            <a:ext cx="10257432" cy="5194038"/>
            <a:chOff x="4117192" y="471413"/>
            <a:chExt cx="1552674" cy="1832463"/>
          </a:xfrm>
        </p:grpSpPr>
        <p:sp>
          <p:nvSpPr>
            <p:cNvPr id="1851" name="任意多边形: 形状 1850">
              <a:extLst>
                <a:ext uri="{FF2B5EF4-FFF2-40B4-BE49-F238E27FC236}">
                  <a16:creationId xmlns:a16="http://schemas.microsoft.com/office/drawing/2014/main" id="{3317ACBF-8E03-2190-BEC5-A83A0DE604A8}"/>
                </a:ext>
              </a:extLst>
            </p:cNvPr>
            <p:cNvSpPr/>
            <p:nvPr/>
          </p:nvSpPr>
          <p:spPr>
            <a:xfrm>
              <a:off x="4117192" y="4714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2" name="任意多边形: 形状 1851">
              <a:extLst>
                <a:ext uri="{FF2B5EF4-FFF2-40B4-BE49-F238E27FC236}">
                  <a16:creationId xmlns:a16="http://schemas.microsoft.com/office/drawing/2014/main" id="{F08C862F-96BB-32E4-FE29-F274A5943CCF}"/>
                </a:ext>
              </a:extLst>
            </p:cNvPr>
            <p:cNvSpPr/>
            <p:nvPr/>
          </p:nvSpPr>
          <p:spPr>
            <a:xfrm>
              <a:off x="4117192" y="585941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3" name="任意多边形: 形状 1852">
              <a:extLst>
                <a:ext uri="{FF2B5EF4-FFF2-40B4-BE49-F238E27FC236}">
                  <a16:creationId xmlns:a16="http://schemas.microsoft.com/office/drawing/2014/main" id="{78D78588-EC06-B5E5-E2F1-CB28AB255E9A}"/>
                </a:ext>
              </a:extLst>
            </p:cNvPr>
            <p:cNvSpPr/>
            <p:nvPr/>
          </p:nvSpPr>
          <p:spPr>
            <a:xfrm>
              <a:off x="4117192" y="7004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4" name="任意多边形: 形状 1853">
              <a:extLst>
                <a:ext uri="{FF2B5EF4-FFF2-40B4-BE49-F238E27FC236}">
                  <a16:creationId xmlns:a16="http://schemas.microsoft.com/office/drawing/2014/main" id="{36B8C8B3-6AF6-AC51-CFAE-14E753D60783}"/>
                </a:ext>
              </a:extLst>
            </p:cNvPr>
            <p:cNvSpPr/>
            <p:nvPr/>
          </p:nvSpPr>
          <p:spPr>
            <a:xfrm>
              <a:off x="4117192" y="8149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5" name="任意多边形: 形状 1854">
              <a:extLst>
                <a:ext uri="{FF2B5EF4-FFF2-40B4-BE49-F238E27FC236}">
                  <a16:creationId xmlns:a16="http://schemas.microsoft.com/office/drawing/2014/main" id="{58A8A41E-1D5B-A14F-380F-0DBAA7492450}"/>
                </a:ext>
              </a:extLst>
            </p:cNvPr>
            <p:cNvSpPr/>
            <p:nvPr/>
          </p:nvSpPr>
          <p:spPr>
            <a:xfrm>
              <a:off x="4117192" y="9295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6" name="任意多边形: 形状 1855">
              <a:extLst>
                <a:ext uri="{FF2B5EF4-FFF2-40B4-BE49-F238E27FC236}">
                  <a16:creationId xmlns:a16="http://schemas.microsoft.com/office/drawing/2014/main" id="{3E64D2D6-EF6A-2177-A496-8CD5AF2C2844}"/>
                </a:ext>
              </a:extLst>
            </p:cNvPr>
            <p:cNvSpPr/>
            <p:nvPr/>
          </p:nvSpPr>
          <p:spPr>
            <a:xfrm>
              <a:off x="4117192" y="10440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7" name="任意多边形: 形状 1856">
              <a:extLst>
                <a:ext uri="{FF2B5EF4-FFF2-40B4-BE49-F238E27FC236}">
                  <a16:creationId xmlns:a16="http://schemas.microsoft.com/office/drawing/2014/main" id="{AEF6116B-9FAC-D07F-0E59-809AC04C1C8E}"/>
                </a:ext>
              </a:extLst>
            </p:cNvPr>
            <p:cNvSpPr/>
            <p:nvPr/>
          </p:nvSpPr>
          <p:spPr>
            <a:xfrm>
              <a:off x="4117192" y="1158584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8" name="任意多边形: 形状 1857">
              <a:extLst>
                <a:ext uri="{FF2B5EF4-FFF2-40B4-BE49-F238E27FC236}">
                  <a16:creationId xmlns:a16="http://schemas.microsoft.com/office/drawing/2014/main" id="{B5EDFA86-1CCD-5B39-4A38-6B7598105B60}"/>
                </a:ext>
              </a:extLst>
            </p:cNvPr>
            <p:cNvSpPr/>
            <p:nvPr/>
          </p:nvSpPr>
          <p:spPr>
            <a:xfrm>
              <a:off x="4117192" y="12731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9" name="任意多边形: 形状 1858">
              <a:extLst>
                <a:ext uri="{FF2B5EF4-FFF2-40B4-BE49-F238E27FC236}">
                  <a16:creationId xmlns:a16="http://schemas.microsoft.com/office/drawing/2014/main" id="{072A8088-8D66-2AFC-8B7E-B58EB9204560}"/>
                </a:ext>
              </a:extLst>
            </p:cNvPr>
            <p:cNvSpPr/>
            <p:nvPr/>
          </p:nvSpPr>
          <p:spPr>
            <a:xfrm>
              <a:off x="4117192" y="13876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0" name="任意多边形: 形状 1859">
              <a:extLst>
                <a:ext uri="{FF2B5EF4-FFF2-40B4-BE49-F238E27FC236}">
                  <a16:creationId xmlns:a16="http://schemas.microsoft.com/office/drawing/2014/main" id="{C980E8CA-2D2A-FE0B-8679-6C85960E7435}"/>
                </a:ext>
              </a:extLst>
            </p:cNvPr>
            <p:cNvSpPr/>
            <p:nvPr/>
          </p:nvSpPr>
          <p:spPr>
            <a:xfrm>
              <a:off x="4117192" y="15021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id="{6685EFDC-C256-531B-E9D9-40DD83B6379D}"/>
                </a:ext>
              </a:extLst>
            </p:cNvPr>
            <p:cNvSpPr/>
            <p:nvPr/>
          </p:nvSpPr>
          <p:spPr>
            <a:xfrm>
              <a:off x="4117192" y="16166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id="{C6B305CC-4143-DB72-C3AC-294D293132BF}"/>
                </a:ext>
              </a:extLst>
            </p:cNvPr>
            <p:cNvSpPr/>
            <p:nvPr/>
          </p:nvSpPr>
          <p:spPr>
            <a:xfrm>
              <a:off x="4117192" y="17312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id="{2E6102EF-D859-D9F0-B1BD-B3B9EF2EA212}"/>
                </a:ext>
              </a:extLst>
            </p:cNvPr>
            <p:cNvSpPr/>
            <p:nvPr/>
          </p:nvSpPr>
          <p:spPr>
            <a:xfrm>
              <a:off x="4117192" y="18457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id="{AA2A7D52-1A3E-F9C4-006E-1B82CB56332A}"/>
                </a:ext>
              </a:extLst>
            </p:cNvPr>
            <p:cNvSpPr/>
            <p:nvPr/>
          </p:nvSpPr>
          <p:spPr>
            <a:xfrm>
              <a:off x="4117192" y="196029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id="{8DA2ED30-215B-3747-356B-48F588AFE656}"/>
                </a:ext>
              </a:extLst>
            </p:cNvPr>
            <p:cNvSpPr/>
            <p:nvPr/>
          </p:nvSpPr>
          <p:spPr>
            <a:xfrm>
              <a:off x="4117192" y="20748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id="{63723CB7-24BE-FACC-6189-FBFBFF64ABF6}"/>
                </a:ext>
              </a:extLst>
            </p:cNvPr>
            <p:cNvSpPr/>
            <p:nvPr/>
          </p:nvSpPr>
          <p:spPr>
            <a:xfrm>
              <a:off x="4117192" y="21893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id="{5FA94EB7-EBA1-578C-2AB6-9530D3657CB0}"/>
                </a:ext>
              </a:extLst>
            </p:cNvPr>
            <p:cNvSpPr/>
            <p:nvPr/>
          </p:nvSpPr>
          <p:spPr>
            <a:xfrm>
              <a:off x="4117192" y="230387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83">
            <a:extLst>
              <a:ext uri="{FF2B5EF4-FFF2-40B4-BE49-F238E27FC236}">
                <a16:creationId xmlns:a16="http://schemas.microsoft.com/office/drawing/2014/main" id="{012938C9-09FB-7CA8-0911-73DD0283E075}"/>
              </a:ext>
            </a:extLst>
          </p:cNvPr>
          <p:cNvGrpSpPr/>
          <p:nvPr userDrawn="1"/>
        </p:nvGrpSpPr>
        <p:grpSpPr>
          <a:xfrm>
            <a:off x="-241210" y="648107"/>
            <a:ext cx="651928" cy="5561787"/>
            <a:chOff x="3836117" y="333310"/>
            <a:chExt cx="182702" cy="1962205"/>
          </a:xfrm>
          <a:solidFill>
            <a:srgbClr val="FFFFFF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60298BE-2376-6245-A596-03FEFD54F25E}"/>
                </a:ext>
              </a:extLst>
            </p:cNvPr>
            <p:cNvSpPr/>
            <p:nvPr/>
          </p:nvSpPr>
          <p:spPr>
            <a:xfrm>
              <a:off x="3836117" y="33331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91D154E-6276-1C2B-DF62-808A996E7570}"/>
                </a:ext>
              </a:extLst>
            </p:cNvPr>
            <p:cNvSpPr/>
            <p:nvPr/>
          </p:nvSpPr>
          <p:spPr>
            <a:xfrm>
              <a:off x="3836117" y="47141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5A3E899-F960-4D95-C137-678932199602}"/>
                </a:ext>
              </a:extLst>
            </p:cNvPr>
            <p:cNvSpPr/>
            <p:nvPr/>
          </p:nvSpPr>
          <p:spPr>
            <a:xfrm>
              <a:off x="3836117" y="609521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81C6948-8599-B786-759A-CC708032AAFA}"/>
                </a:ext>
              </a:extLst>
            </p:cNvPr>
            <p:cNvSpPr/>
            <p:nvPr/>
          </p:nvSpPr>
          <p:spPr>
            <a:xfrm>
              <a:off x="3836117" y="74763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76B09D-B0E0-3576-FEC8-10F5479C2630}"/>
                </a:ext>
              </a:extLst>
            </p:cNvPr>
            <p:cNvSpPr/>
            <p:nvPr/>
          </p:nvSpPr>
          <p:spPr>
            <a:xfrm>
              <a:off x="3836117" y="885739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3BCF783-1F16-BEBA-FD89-FF77225528B2}"/>
                </a:ext>
              </a:extLst>
            </p:cNvPr>
            <p:cNvSpPr/>
            <p:nvPr/>
          </p:nvSpPr>
          <p:spPr>
            <a:xfrm>
              <a:off x="3836117" y="1023842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BEE309D-7237-8F99-03CE-236401E90AF8}"/>
                </a:ext>
              </a:extLst>
            </p:cNvPr>
            <p:cNvSpPr/>
            <p:nvPr/>
          </p:nvSpPr>
          <p:spPr>
            <a:xfrm>
              <a:off x="3836117" y="116195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3D4EA73-0CD3-C51D-80D3-DE7B78694F69}"/>
                </a:ext>
              </a:extLst>
            </p:cNvPr>
            <p:cNvSpPr/>
            <p:nvPr/>
          </p:nvSpPr>
          <p:spPr>
            <a:xfrm>
              <a:off x="3836117" y="130005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33C4BD1-C76F-D972-E23D-532542169FF1}"/>
                </a:ext>
              </a:extLst>
            </p:cNvPr>
            <p:cNvSpPr/>
            <p:nvPr/>
          </p:nvSpPr>
          <p:spPr>
            <a:xfrm>
              <a:off x="3836117" y="143816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7668AE4-6567-3B1A-3AE3-CC54764BBC6C}"/>
                </a:ext>
              </a:extLst>
            </p:cNvPr>
            <p:cNvSpPr/>
            <p:nvPr/>
          </p:nvSpPr>
          <p:spPr>
            <a:xfrm>
              <a:off x="3836117" y="157627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6C86ECF-C436-7A0E-A30F-1256AC8BA335}"/>
                </a:ext>
              </a:extLst>
            </p:cNvPr>
            <p:cNvSpPr/>
            <p:nvPr/>
          </p:nvSpPr>
          <p:spPr>
            <a:xfrm>
              <a:off x="3836117" y="171438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AED4D86-7E98-04AE-F245-9B1217A9998A}"/>
                </a:ext>
              </a:extLst>
            </p:cNvPr>
            <p:cNvSpPr/>
            <p:nvPr/>
          </p:nvSpPr>
          <p:spPr>
            <a:xfrm>
              <a:off x="3836117" y="1852488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2B75882-05D8-6728-5CE2-6054940BBD1C}"/>
                </a:ext>
              </a:extLst>
            </p:cNvPr>
            <p:cNvSpPr/>
            <p:nvPr/>
          </p:nvSpPr>
          <p:spPr>
            <a:xfrm>
              <a:off x="3836117" y="199059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47A7078-0CB7-F229-ADA9-4DEB93895C8C}"/>
                </a:ext>
              </a:extLst>
            </p:cNvPr>
            <p:cNvSpPr/>
            <p:nvPr/>
          </p:nvSpPr>
          <p:spPr>
            <a:xfrm>
              <a:off x="3836117" y="212870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2FA5122-329F-482C-D4C0-E3CCE4F231D0}"/>
                </a:ext>
              </a:extLst>
            </p:cNvPr>
            <p:cNvSpPr/>
            <p:nvPr/>
          </p:nvSpPr>
          <p:spPr>
            <a:xfrm>
              <a:off x="3836117" y="226680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8856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925B96-14C7-5211-79AD-29AFF8005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9743B0-5138-5A18-5DFD-78C20434D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730ED1-0271-E83D-45E1-AE603399B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C184D-FE9C-4076-B17E-127A06A33E9F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75B095-0B17-82C8-A605-E30DD58A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8539E4-25EB-8DFF-B135-C7F8B450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6237-D2F6-431D-8F32-71EBE2ACC3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400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850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F246BD-BF82-03D7-2222-7BDC05E75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419D3D-3DA6-7A68-6C61-579135688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77A7E2-B19C-064C-DA19-EC2FA549ED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C184D-FE9C-4076-B17E-127A06A33E9F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AA9AB4-D24A-2DB1-98AF-C20932C18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E76F2F-0EB1-546A-A5EE-458BF520E2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36237-D2F6-431D-8F32-71EBE2ACC3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6.png"/><Relationship Id="rId18" Type="http://schemas.openxmlformats.org/officeDocument/2006/relationships/customXml" Target="../ink/ink8.xml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12" Type="http://schemas.openxmlformats.org/officeDocument/2006/relationships/customXml" Target="../ink/ink5.xm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4.xml"/><Relationship Id="rId19" Type="http://schemas.openxmlformats.org/officeDocument/2006/relationships/image" Target="../media/image9.png"/><Relationship Id="rId4" Type="http://schemas.openxmlformats.org/officeDocument/2006/relationships/customXml" Target="../ink/ink1.xml"/><Relationship Id="rId9" Type="http://schemas.openxmlformats.org/officeDocument/2006/relationships/image" Target="../media/image4.png"/><Relationship Id="rId14" Type="http://schemas.openxmlformats.org/officeDocument/2006/relationships/customXml" Target="../ink/ink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customXml" Target="../ink/ink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1.png"/><Relationship Id="rId2" Type="http://schemas.openxmlformats.org/officeDocument/2006/relationships/tags" Target="../tags/tag2.xml"/><Relationship Id="rId16" Type="http://schemas.openxmlformats.org/officeDocument/2006/relationships/customXml" Target="../ink/ink2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6.xml"/><Relationship Id="rId13" Type="http://schemas.openxmlformats.org/officeDocument/2006/relationships/image" Target="../media/image6.png"/><Relationship Id="rId18" Type="http://schemas.openxmlformats.org/officeDocument/2006/relationships/customXml" Target="../ink/ink41.xml"/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12" Type="http://schemas.openxmlformats.org/officeDocument/2006/relationships/customXml" Target="../ink/ink38.xm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6" Type="http://schemas.openxmlformats.org/officeDocument/2006/relationships/customXml" Target="../ink/ink4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5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37.xml"/><Relationship Id="rId19" Type="http://schemas.openxmlformats.org/officeDocument/2006/relationships/image" Target="../media/image9.png"/><Relationship Id="rId4" Type="http://schemas.openxmlformats.org/officeDocument/2006/relationships/customXml" Target="../ink/ink34.xml"/><Relationship Id="rId9" Type="http://schemas.openxmlformats.org/officeDocument/2006/relationships/image" Target="../media/image4.png"/><Relationship Id="rId14" Type="http://schemas.openxmlformats.org/officeDocument/2006/relationships/customXml" Target="../ink/ink39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customXml" Target="../ink/ink47.xml"/><Relationship Id="rId18" Type="http://schemas.openxmlformats.org/officeDocument/2006/relationships/image" Target="../media/image15.png"/><Relationship Id="rId26" Type="http://schemas.openxmlformats.org/officeDocument/2006/relationships/image" Target="../media/image19.png"/><Relationship Id="rId39" Type="http://schemas.openxmlformats.org/officeDocument/2006/relationships/customXml" Target="../ink/ink60.xml"/><Relationship Id="rId21" Type="http://schemas.openxmlformats.org/officeDocument/2006/relationships/customXml" Target="../ink/ink51.xml"/><Relationship Id="rId34" Type="http://schemas.openxmlformats.org/officeDocument/2006/relationships/image" Target="../media/image23.png"/><Relationship Id="rId7" Type="http://schemas.openxmlformats.org/officeDocument/2006/relationships/customXml" Target="../ink/ink44.xml"/><Relationship Id="rId12" Type="http://schemas.openxmlformats.org/officeDocument/2006/relationships/image" Target="../media/image8.png"/><Relationship Id="rId17" Type="http://schemas.openxmlformats.org/officeDocument/2006/relationships/customXml" Target="../ink/ink49.xml"/><Relationship Id="rId25" Type="http://schemas.openxmlformats.org/officeDocument/2006/relationships/customXml" Target="../ink/ink53.xml"/><Relationship Id="rId33" Type="http://schemas.openxmlformats.org/officeDocument/2006/relationships/customXml" Target="../ink/ink57.xml"/><Relationship Id="rId38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29" Type="http://schemas.openxmlformats.org/officeDocument/2006/relationships/customXml" Target="../ink/ink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46.xml"/><Relationship Id="rId24" Type="http://schemas.openxmlformats.org/officeDocument/2006/relationships/image" Target="../media/image18.png"/><Relationship Id="rId32" Type="http://schemas.openxmlformats.org/officeDocument/2006/relationships/image" Target="../media/image22.png"/><Relationship Id="rId37" Type="http://schemas.openxmlformats.org/officeDocument/2006/relationships/customXml" Target="../ink/ink59.xml"/><Relationship Id="rId40" Type="http://schemas.openxmlformats.org/officeDocument/2006/relationships/image" Target="../media/image26.png"/><Relationship Id="rId5" Type="http://schemas.openxmlformats.org/officeDocument/2006/relationships/customXml" Target="../ink/ink43.xml"/><Relationship Id="rId15" Type="http://schemas.openxmlformats.org/officeDocument/2006/relationships/customXml" Target="../ink/ink48.xml"/><Relationship Id="rId23" Type="http://schemas.openxmlformats.org/officeDocument/2006/relationships/customXml" Target="../ink/ink52.xml"/><Relationship Id="rId28" Type="http://schemas.openxmlformats.org/officeDocument/2006/relationships/image" Target="../media/image20.png"/><Relationship Id="rId36" Type="http://schemas.openxmlformats.org/officeDocument/2006/relationships/image" Target="../media/image24.png"/><Relationship Id="rId10" Type="http://schemas.openxmlformats.org/officeDocument/2006/relationships/image" Target="../media/image7.png"/><Relationship Id="rId19" Type="http://schemas.openxmlformats.org/officeDocument/2006/relationships/customXml" Target="../ink/ink50.xml"/><Relationship Id="rId31" Type="http://schemas.openxmlformats.org/officeDocument/2006/relationships/customXml" Target="../ink/ink56.xml"/><Relationship Id="rId4" Type="http://schemas.openxmlformats.org/officeDocument/2006/relationships/image" Target="../media/image4.png"/><Relationship Id="rId9" Type="http://schemas.openxmlformats.org/officeDocument/2006/relationships/customXml" Target="../ink/ink45.xml"/><Relationship Id="rId14" Type="http://schemas.openxmlformats.org/officeDocument/2006/relationships/image" Target="../media/image9.png"/><Relationship Id="rId22" Type="http://schemas.openxmlformats.org/officeDocument/2006/relationships/image" Target="../media/image17.png"/><Relationship Id="rId27" Type="http://schemas.openxmlformats.org/officeDocument/2006/relationships/customXml" Target="../ink/ink54.xml"/><Relationship Id="rId30" Type="http://schemas.openxmlformats.org/officeDocument/2006/relationships/image" Target="../media/image21.png"/><Relationship Id="rId35" Type="http://schemas.openxmlformats.org/officeDocument/2006/relationships/customXml" Target="../ink/ink58.xml"/><Relationship Id="rId8" Type="http://schemas.openxmlformats.org/officeDocument/2006/relationships/image" Target="../media/image6.png"/><Relationship Id="rId3" Type="http://schemas.openxmlformats.org/officeDocument/2006/relationships/customXml" Target="../ink/ink4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0" name="组合 5349">
            <a:extLst>
              <a:ext uri="{FF2B5EF4-FFF2-40B4-BE49-F238E27FC236}">
                <a16:creationId xmlns:a16="http://schemas.microsoft.com/office/drawing/2014/main" id="{84517527-306B-ECF0-9EDA-C452534D730A}"/>
              </a:ext>
            </a:extLst>
          </p:cNvPr>
          <p:cNvGrpSpPr/>
          <p:nvPr/>
        </p:nvGrpSpPr>
        <p:grpSpPr>
          <a:xfrm>
            <a:off x="540673" y="263997"/>
            <a:ext cx="11110653" cy="6330007"/>
            <a:chOff x="868775" y="263997"/>
            <a:chExt cx="11110653" cy="6330007"/>
          </a:xfrm>
        </p:grpSpPr>
        <p:grpSp>
          <p:nvGrpSpPr>
            <p:cNvPr id="5346" name="组合 5345">
              <a:extLst>
                <a:ext uri="{FF2B5EF4-FFF2-40B4-BE49-F238E27FC236}">
                  <a16:creationId xmlns:a16="http://schemas.microsoft.com/office/drawing/2014/main" id="{44E65418-D47C-B231-45E5-4FD181AF85B8}"/>
                </a:ext>
              </a:extLst>
            </p:cNvPr>
            <p:cNvGrpSpPr/>
            <p:nvPr/>
          </p:nvGrpSpPr>
          <p:grpSpPr>
            <a:xfrm flipH="1">
              <a:off x="8596386" y="263997"/>
              <a:ext cx="3383042" cy="6330007"/>
              <a:chOff x="868775" y="263997"/>
              <a:chExt cx="3383042" cy="6330007"/>
            </a:xfrm>
          </p:grpSpPr>
          <p:sp>
            <p:nvSpPr>
              <p:cNvPr id="5347" name="任意多边形: 形状 5346">
                <a:extLst>
                  <a:ext uri="{FF2B5EF4-FFF2-40B4-BE49-F238E27FC236}">
                    <a16:creationId xmlns:a16="http://schemas.microsoft.com/office/drawing/2014/main" id="{1A932CD4-DF8B-DFA5-B2AB-5F6057AC0B3F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8" name="任意多边形: 形状 5347">
                <a:extLst>
                  <a:ext uri="{FF2B5EF4-FFF2-40B4-BE49-F238E27FC236}">
                    <a16:creationId xmlns:a16="http://schemas.microsoft.com/office/drawing/2014/main" id="{DAB34EC3-2E60-820F-ED04-1A15283F2886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9" name="任意多边形: 形状 5348">
                <a:extLst>
                  <a:ext uri="{FF2B5EF4-FFF2-40B4-BE49-F238E27FC236}">
                    <a16:creationId xmlns:a16="http://schemas.microsoft.com/office/drawing/2014/main" id="{8A250735-2B4E-A1D4-2E64-5B2330B7B637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45" name="组合 5344">
              <a:extLst>
                <a:ext uri="{FF2B5EF4-FFF2-40B4-BE49-F238E27FC236}">
                  <a16:creationId xmlns:a16="http://schemas.microsoft.com/office/drawing/2014/main" id="{69ED0CB7-0F8D-6E8C-E633-21B0025DE88A}"/>
                </a:ext>
              </a:extLst>
            </p:cNvPr>
            <p:cNvGrpSpPr/>
            <p:nvPr/>
          </p:nvGrpSpPr>
          <p:grpSpPr>
            <a:xfrm>
              <a:off x="868775" y="263997"/>
              <a:ext cx="3383042" cy="6330007"/>
              <a:chOff x="868775" y="263997"/>
              <a:chExt cx="3383042" cy="6330007"/>
            </a:xfrm>
          </p:grpSpPr>
          <p:sp>
            <p:nvSpPr>
              <p:cNvPr id="5344" name="任意多边形: 形状 5343">
                <a:extLst>
                  <a:ext uri="{FF2B5EF4-FFF2-40B4-BE49-F238E27FC236}">
                    <a16:creationId xmlns:a16="http://schemas.microsoft.com/office/drawing/2014/main" id="{A14F41A7-FA98-8CB7-9C3F-20D262048BF1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3" name="任意多边形: 形状 5342">
                <a:extLst>
                  <a:ext uri="{FF2B5EF4-FFF2-40B4-BE49-F238E27FC236}">
                    <a16:creationId xmlns:a16="http://schemas.microsoft.com/office/drawing/2014/main" id="{6B7F6C70-4D9D-D88B-FEE6-5529D5ED49D9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2" name="任意多边形: 形状 5341">
                <a:extLst>
                  <a:ext uri="{FF2B5EF4-FFF2-40B4-BE49-F238E27FC236}">
                    <a16:creationId xmlns:a16="http://schemas.microsoft.com/office/drawing/2014/main" id="{77FAA242-A2DC-42C4-8623-03F43AC792F0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335" name="任意多边形: 形状 5334">
              <a:extLst>
                <a:ext uri="{FF2B5EF4-FFF2-40B4-BE49-F238E27FC236}">
                  <a16:creationId xmlns:a16="http://schemas.microsoft.com/office/drawing/2014/main" id="{4FF649B0-6761-945D-AD4B-660A1FFC3A83}"/>
                </a:ext>
              </a:extLst>
            </p:cNvPr>
            <p:cNvSpPr/>
            <p:nvPr/>
          </p:nvSpPr>
          <p:spPr>
            <a:xfrm flipH="1">
              <a:off x="1154614" y="263997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33" name="任意多边形: 形状 1832">
              <a:extLst>
                <a:ext uri="{FF2B5EF4-FFF2-40B4-BE49-F238E27FC236}">
                  <a16:creationId xmlns:a16="http://schemas.microsoft.com/office/drawing/2014/main" id="{FA83FFF8-CCCE-A4DD-D661-134F48211563}"/>
                </a:ext>
              </a:extLst>
            </p:cNvPr>
            <p:cNvSpPr/>
            <p:nvPr/>
          </p:nvSpPr>
          <p:spPr>
            <a:xfrm>
              <a:off x="6490821" y="263998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34" name="图形 83">
              <a:extLst>
                <a:ext uri="{FF2B5EF4-FFF2-40B4-BE49-F238E27FC236}">
                  <a16:creationId xmlns:a16="http://schemas.microsoft.com/office/drawing/2014/main" id="{ACF6C396-B569-8E07-C3D1-BF090569C9A4}"/>
                </a:ext>
              </a:extLst>
            </p:cNvPr>
            <p:cNvGrpSpPr/>
            <p:nvPr/>
          </p:nvGrpSpPr>
          <p:grpSpPr>
            <a:xfrm>
              <a:off x="6104846" y="648107"/>
              <a:ext cx="651928" cy="5561787"/>
              <a:chOff x="3836117" y="333310"/>
              <a:chExt cx="182702" cy="1962205"/>
            </a:xfrm>
            <a:solidFill>
              <a:srgbClr val="FFFFFF"/>
            </a:solidFill>
          </p:grpSpPr>
          <p:sp>
            <p:nvSpPr>
              <p:cNvPr id="1835" name="任意多边形: 形状 1834">
                <a:extLst>
                  <a:ext uri="{FF2B5EF4-FFF2-40B4-BE49-F238E27FC236}">
                    <a16:creationId xmlns:a16="http://schemas.microsoft.com/office/drawing/2014/main" id="{1A56EF22-697D-96C1-6779-B866610DD8AD}"/>
                  </a:ext>
                </a:extLst>
              </p:cNvPr>
              <p:cNvSpPr/>
              <p:nvPr/>
            </p:nvSpPr>
            <p:spPr>
              <a:xfrm>
                <a:off x="3836117" y="33331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6" name="任意多边形: 形状 1835">
                <a:extLst>
                  <a:ext uri="{FF2B5EF4-FFF2-40B4-BE49-F238E27FC236}">
                    <a16:creationId xmlns:a16="http://schemas.microsoft.com/office/drawing/2014/main" id="{5850491E-9B0B-E515-78B5-B0D6F644C189}"/>
                  </a:ext>
                </a:extLst>
              </p:cNvPr>
              <p:cNvSpPr/>
              <p:nvPr/>
            </p:nvSpPr>
            <p:spPr>
              <a:xfrm>
                <a:off x="3836117" y="47141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7" name="任意多边形: 形状 1836">
                <a:extLst>
                  <a:ext uri="{FF2B5EF4-FFF2-40B4-BE49-F238E27FC236}">
                    <a16:creationId xmlns:a16="http://schemas.microsoft.com/office/drawing/2014/main" id="{E0DE5181-F506-6FBA-BE28-2832ED261D3A}"/>
                  </a:ext>
                </a:extLst>
              </p:cNvPr>
              <p:cNvSpPr/>
              <p:nvPr/>
            </p:nvSpPr>
            <p:spPr>
              <a:xfrm>
                <a:off x="3836117" y="60952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8" name="任意多边形: 形状 1837">
                <a:extLst>
                  <a:ext uri="{FF2B5EF4-FFF2-40B4-BE49-F238E27FC236}">
                    <a16:creationId xmlns:a16="http://schemas.microsoft.com/office/drawing/2014/main" id="{CF4044B9-AB20-08B0-4DE6-ABD814ABEC94}"/>
                  </a:ext>
                </a:extLst>
              </p:cNvPr>
              <p:cNvSpPr/>
              <p:nvPr/>
            </p:nvSpPr>
            <p:spPr>
              <a:xfrm>
                <a:off x="3836117" y="74763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9" name="任意多边形: 形状 1838">
                <a:extLst>
                  <a:ext uri="{FF2B5EF4-FFF2-40B4-BE49-F238E27FC236}">
                    <a16:creationId xmlns:a16="http://schemas.microsoft.com/office/drawing/2014/main" id="{9922C9A3-BCD3-BCA8-779F-E0EBF40E7AF5}"/>
                  </a:ext>
                </a:extLst>
              </p:cNvPr>
              <p:cNvSpPr/>
              <p:nvPr/>
            </p:nvSpPr>
            <p:spPr>
              <a:xfrm>
                <a:off x="3836117" y="88573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0" name="任意多边形: 形状 1839">
                <a:extLst>
                  <a:ext uri="{FF2B5EF4-FFF2-40B4-BE49-F238E27FC236}">
                    <a16:creationId xmlns:a16="http://schemas.microsoft.com/office/drawing/2014/main" id="{808649DA-D2E9-F242-8CCA-517BABE4F404}"/>
                  </a:ext>
                </a:extLst>
              </p:cNvPr>
              <p:cNvSpPr/>
              <p:nvPr/>
            </p:nvSpPr>
            <p:spPr>
              <a:xfrm>
                <a:off x="3836117" y="102384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1" name="任意多边形: 形状 1840">
                <a:extLst>
                  <a:ext uri="{FF2B5EF4-FFF2-40B4-BE49-F238E27FC236}">
                    <a16:creationId xmlns:a16="http://schemas.microsoft.com/office/drawing/2014/main" id="{7F83F54F-9638-53E1-2C10-4F10B709B7DD}"/>
                  </a:ext>
                </a:extLst>
              </p:cNvPr>
              <p:cNvSpPr/>
              <p:nvPr/>
            </p:nvSpPr>
            <p:spPr>
              <a:xfrm>
                <a:off x="3836117" y="11619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2" name="任意多边形: 形状 1841">
                <a:extLst>
                  <a:ext uri="{FF2B5EF4-FFF2-40B4-BE49-F238E27FC236}">
                    <a16:creationId xmlns:a16="http://schemas.microsoft.com/office/drawing/2014/main" id="{481BF827-C525-9490-7522-3C28F00ECD96}"/>
                  </a:ext>
                </a:extLst>
              </p:cNvPr>
              <p:cNvSpPr/>
              <p:nvPr/>
            </p:nvSpPr>
            <p:spPr>
              <a:xfrm>
                <a:off x="3836117" y="130005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3" name="任意多边形: 形状 1842">
                <a:extLst>
                  <a:ext uri="{FF2B5EF4-FFF2-40B4-BE49-F238E27FC236}">
                    <a16:creationId xmlns:a16="http://schemas.microsoft.com/office/drawing/2014/main" id="{ACDE575D-4ACF-2A31-9E85-67CACD5D3296}"/>
                  </a:ext>
                </a:extLst>
              </p:cNvPr>
              <p:cNvSpPr/>
              <p:nvPr/>
            </p:nvSpPr>
            <p:spPr>
              <a:xfrm>
                <a:off x="3836117" y="143816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4" name="任意多边形: 形状 1843">
                <a:extLst>
                  <a:ext uri="{FF2B5EF4-FFF2-40B4-BE49-F238E27FC236}">
                    <a16:creationId xmlns:a16="http://schemas.microsoft.com/office/drawing/2014/main" id="{E83F3837-4FC3-EAE4-4805-698BFE2CA35F}"/>
                  </a:ext>
                </a:extLst>
              </p:cNvPr>
              <p:cNvSpPr/>
              <p:nvPr/>
            </p:nvSpPr>
            <p:spPr>
              <a:xfrm>
                <a:off x="3836117" y="157627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5" name="任意多边形: 形状 1844">
                <a:extLst>
                  <a:ext uri="{FF2B5EF4-FFF2-40B4-BE49-F238E27FC236}">
                    <a16:creationId xmlns:a16="http://schemas.microsoft.com/office/drawing/2014/main" id="{1E97DED8-8D7F-8250-85E8-16CE08FD200A}"/>
                  </a:ext>
                </a:extLst>
              </p:cNvPr>
              <p:cNvSpPr/>
              <p:nvPr/>
            </p:nvSpPr>
            <p:spPr>
              <a:xfrm>
                <a:off x="3836117" y="171438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6" name="任意多边形: 形状 1845">
                <a:extLst>
                  <a:ext uri="{FF2B5EF4-FFF2-40B4-BE49-F238E27FC236}">
                    <a16:creationId xmlns:a16="http://schemas.microsoft.com/office/drawing/2014/main" id="{CC7148BB-53DB-7D8D-2605-28230D1C052D}"/>
                  </a:ext>
                </a:extLst>
              </p:cNvPr>
              <p:cNvSpPr/>
              <p:nvPr/>
            </p:nvSpPr>
            <p:spPr>
              <a:xfrm>
                <a:off x="3836117" y="185248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7" name="任意多边形: 形状 1846">
                <a:extLst>
                  <a:ext uri="{FF2B5EF4-FFF2-40B4-BE49-F238E27FC236}">
                    <a16:creationId xmlns:a16="http://schemas.microsoft.com/office/drawing/2014/main" id="{FD082B2E-0B16-DC68-BE91-30F3E488BBC1}"/>
                  </a:ext>
                </a:extLst>
              </p:cNvPr>
              <p:cNvSpPr/>
              <p:nvPr/>
            </p:nvSpPr>
            <p:spPr>
              <a:xfrm>
                <a:off x="3836117" y="199059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8" name="任意多边形: 形状 1847">
                <a:extLst>
                  <a:ext uri="{FF2B5EF4-FFF2-40B4-BE49-F238E27FC236}">
                    <a16:creationId xmlns:a16="http://schemas.microsoft.com/office/drawing/2014/main" id="{23571935-093D-723E-0847-E02ACA8E66F9}"/>
                  </a:ext>
                </a:extLst>
              </p:cNvPr>
              <p:cNvSpPr/>
              <p:nvPr/>
            </p:nvSpPr>
            <p:spPr>
              <a:xfrm>
                <a:off x="3836117" y="2128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9" name="任意多边形: 形状 1848">
                <a:extLst>
                  <a:ext uri="{FF2B5EF4-FFF2-40B4-BE49-F238E27FC236}">
                    <a16:creationId xmlns:a16="http://schemas.microsoft.com/office/drawing/2014/main" id="{DDA037AA-1D17-4A5B-47EC-D1810CC2AD98}"/>
                  </a:ext>
                </a:extLst>
              </p:cNvPr>
              <p:cNvSpPr/>
              <p:nvPr/>
            </p:nvSpPr>
            <p:spPr>
              <a:xfrm>
                <a:off x="3836117" y="2266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0" name="图形 83">
              <a:extLst>
                <a:ext uri="{FF2B5EF4-FFF2-40B4-BE49-F238E27FC236}">
                  <a16:creationId xmlns:a16="http://schemas.microsoft.com/office/drawing/2014/main" id="{81166D0E-029B-1D6B-9CC4-2760BFC132B8}"/>
                </a:ext>
              </a:extLst>
            </p:cNvPr>
            <p:cNvGrpSpPr/>
            <p:nvPr/>
          </p:nvGrpSpPr>
          <p:grpSpPr>
            <a:xfrm>
              <a:off x="7035607" y="1039554"/>
              <a:ext cx="4400988" cy="5194038"/>
              <a:chOff x="4117192" y="471413"/>
              <a:chExt cx="1552674" cy="1832463"/>
            </a:xfrm>
          </p:grpSpPr>
          <p:sp>
            <p:nvSpPr>
              <p:cNvPr id="1851" name="任意多边形: 形状 1850">
                <a:extLst>
                  <a:ext uri="{FF2B5EF4-FFF2-40B4-BE49-F238E27FC236}">
                    <a16:creationId xmlns:a16="http://schemas.microsoft.com/office/drawing/2014/main" id="{3317ACBF-8E03-2190-BEC5-A83A0DE604A8}"/>
                  </a:ext>
                </a:extLst>
              </p:cNvPr>
              <p:cNvSpPr/>
              <p:nvPr/>
            </p:nvSpPr>
            <p:spPr>
              <a:xfrm>
                <a:off x="4117192" y="4714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2" name="任意多边形: 形状 1851">
                <a:extLst>
                  <a:ext uri="{FF2B5EF4-FFF2-40B4-BE49-F238E27FC236}">
                    <a16:creationId xmlns:a16="http://schemas.microsoft.com/office/drawing/2014/main" id="{F08C862F-96BB-32E4-FE29-F274A5943CCF}"/>
                  </a:ext>
                </a:extLst>
              </p:cNvPr>
              <p:cNvSpPr/>
              <p:nvPr/>
            </p:nvSpPr>
            <p:spPr>
              <a:xfrm>
                <a:off x="4117192" y="585941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3" name="任意多边形: 形状 1852">
                <a:extLst>
                  <a:ext uri="{FF2B5EF4-FFF2-40B4-BE49-F238E27FC236}">
                    <a16:creationId xmlns:a16="http://schemas.microsoft.com/office/drawing/2014/main" id="{78D78588-EC06-B5E5-E2F1-CB28AB255E9A}"/>
                  </a:ext>
                </a:extLst>
              </p:cNvPr>
              <p:cNvSpPr/>
              <p:nvPr/>
            </p:nvSpPr>
            <p:spPr>
              <a:xfrm>
                <a:off x="4117192" y="7004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4" name="任意多边形: 形状 1853">
                <a:extLst>
                  <a:ext uri="{FF2B5EF4-FFF2-40B4-BE49-F238E27FC236}">
                    <a16:creationId xmlns:a16="http://schemas.microsoft.com/office/drawing/2014/main" id="{36B8C8B3-6AF6-AC51-CFAE-14E753D60783}"/>
                  </a:ext>
                </a:extLst>
              </p:cNvPr>
              <p:cNvSpPr/>
              <p:nvPr/>
            </p:nvSpPr>
            <p:spPr>
              <a:xfrm>
                <a:off x="4117192" y="8149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5" name="任意多边形: 形状 1854">
                <a:extLst>
                  <a:ext uri="{FF2B5EF4-FFF2-40B4-BE49-F238E27FC236}">
                    <a16:creationId xmlns:a16="http://schemas.microsoft.com/office/drawing/2014/main" id="{58A8A41E-1D5B-A14F-380F-0DBAA7492450}"/>
                  </a:ext>
                </a:extLst>
              </p:cNvPr>
              <p:cNvSpPr/>
              <p:nvPr/>
            </p:nvSpPr>
            <p:spPr>
              <a:xfrm>
                <a:off x="4117192" y="9295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6" name="任意多边形: 形状 1855">
                <a:extLst>
                  <a:ext uri="{FF2B5EF4-FFF2-40B4-BE49-F238E27FC236}">
                    <a16:creationId xmlns:a16="http://schemas.microsoft.com/office/drawing/2014/main" id="{3E64D2D6-EF6A-2177-A496-8CD5AF2C2844}"/>
                  </a:ext>
                </a:extLst>
              </p:cNvPr>
              <p:cNvSpPr/>
              <p:nvPr/>
            </p:nvSpPr>
            <p:spPr>
              <a:xfrm>
                <a:off x="4117192" y="10440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7" name="任意多边形: 形状 1856">
                <a:extLst>
                  <a:ext uri="{FF2B5EF4-FFF2-40B4-BE49-F238E27FC236}">
                    <a16:creationId xmlns:a16="http://schemas.microsoft.com/office/drawing/2014/main" id="{AEF6116B-9FAC-D07F-0E59-809AC04C1C8E}"/>
                  </a:ext>
                </a:extLst>
              </p:cNvPr>
              <p:cNvSpPr/>
              <p:nvPr/>
            </p:nvSpPr>
            <p:spPr>
              <a:xfrm>
                <a:off x="4117192" y="115858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8" name="任意多边形: 形状 1857">
                <a:extLst>
                  <a:ext uri="{FF2B5EF4-FFF2-40B4-BE49-F238E27FC236}">
                    <a16:creationId xmlns:a16="http://schemas.microsoft.com/office/drawing/2014/main" id="{B5EDFA86-1CCD-5B39-4A38-6B7598105B60}"/>
                  </a:ext>
                </a:extLst>
              </p:cNvPr>
              <p:cNvSpPr/>
              <p:nvPr/>
            </p:nvSpPr>
            <p:spPr>
              <a:xfrm>
                <a:off x="4117192" y="12731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859" name="任意多边形: 形状 1858">
                <a:extLst>
                  <a:ext uri="{FF2B5EF4-FFF2-40B4-BE49-F238E27FC236}">
                    <a16:creationId xmlns:a16="http://schemas.microsoft.com/office/drawing/2014/main" id="{072A8088-8D66-2AFC-8B7E-B58EB9204560}"/>
                  </a:ext>
                </a:extLst>
              </p:cNvPr>
              <p:cNvSpPr/>
              <p:nvPr/>
            </p:nvSpPr>
            <p:spPr>
              <a:xfrm>
                <a:off x="4117192" y="13876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0" name="任意多边形: 形状 1859">
                <a:extLst>
                  <a:ext uri="{FF2B5EF4-FFF2-40B4-BE49-F238E27FC236}">
                    <a16:creationId xmlns:a16="http://schemas.microsoft.com/office/drawing/2014/main" id="{C980E8CA-2D2A-FE0B-8679-6C85960E7435}"/>
                  </a:ext>
                </a:extLst>
              </p:cNvPr>
              <p:cNvSpPr/>
              <p:nvPr/>
            </p:nvSpPr>
            <p:spPr>
              <a:xfrm>
                <a:off x="4117192" y="15021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1" name="任意多边形: 形状 1860">
                <a:extLst>
                  <a:ext uri="{FF2B5EF4-FFF2-40B4-BE49-F238E27FC236}">
                    <a16:creationId xmlns:a16="http://schemas.microsoft.com/office/drawing/2014/main" id="{6685EFDC-C256-531B-E9D9-40DD83B6379D}"/>
                  </a:ext>
                </a:extLst>
              </p:cNvPr>
              <p:cNvSpPr/>
              <p:nvPr/>
            </p:nvSpPr>
            <p:spPr>
              <a:xfrm>
                <a:off x="4117192" y="16166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2" name="任意多边形: 形状 1861">
                <a:extLst>
                  <a:ext uri="{FF2B5EF4-FFF2-40B4-BE49-F238E27FC236}">
                    <a16:creationId xmlns:a16="http://schemas.microsoft.com/office/drawing/2014/main" id="{C6B305CC-4143-DB72-C3AC-294D293132BF}"/>
                  </a:ext>
                </a:extLst>
              </p:cNvPr>
              <p:cNvSpPr/>
              <p:nvPr/>
            </p:nvSpPr>
            <p:spPr>
              <a:xfrm>
                <a:off x="4117192" y="17312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3" name="任意多边形: 形状 1862">
                <a:extLst>
                  <a:ext uri="{FF2B5EF4-FFF2-40B4-BE49-F238E27FC236}">
                    <a16:creationId xmlns:a16="http://schemas.microsoft.com/office/drawing/2014/main" id="{2E6102EF-D859-D9F0-B1BD-B3B9EF2EA212}"/>
                  </a:ext>
                </a:extLst>
              </p:cNvPr>
              <p:cNvSpPr/>
              <p:nvPr/>
            </p:nvSpPr>
            <p:spPr>
              <a:xfrm>
                <a:off x="4117192" y="18457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4" name="任意多边形: 形状 1863">
                <a:extLst>
                  <a:ext uri="{FF2B5EF4-FFF2-40B4-BE49-F238E27FC236}">
                    <a16:creationId xmlns:a16="http://schemas.microsoft.com/office/drawing/2014/main" id="{AA2A7D52-1A3E-F9C4-006E-1B82CB56332A}"/>
                  </a:ext>
                </a:extLst>
              </p:cNvPr>
              <p:cNvSpPr/>
              <p:nvPr/>
            </p:nvSpPr>
            <p:spPr>
              <a:xfrm>
                <a:off x="4117192" y="196029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5" name="任意多边形: 形状 1864">
                <a:extLst>
                  <a:ext uri="{FF2B5EF4-FFF2-40B4-BE49-F238E27FC236}">
                    <a16:creationId xmlns:a16="http://schemas.microsoft.com/office/drawing/2014/main" id="{8DA2ED30-215B-3747-356B-48F588AFE656}"/>
                  </a:ext>
                </a:extLst>
              </p:cNvPr>
              <p:cNvSpPr/>
              <p:nvPr/>
            </p:nvSpPr>
            <p:spPr>
              <a:xfrm>
                <a:off x="4117192" y="20748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6" name="任意多边形: 形状 1865">
                <a:extLst>
                  <a:ext uri="{FF2B5EF4-FFF2-40B4-BE49-F238E27FC236}">
                    <a16:creationId xmlns:a16="http://schemas.microsoft.com/office/drawing/2014/main" id="{63723CB7-24BE-FACC-6189-FBFBFF64ABF6}"/>
                  </a:ext>
                </a:extLst>
              </p:cNvPr>
              <p:cNvSpPr/>
              <p:nvPr/>
            </p:nvSpPr>
            <p:spPr>
              <a:xfrm>
                <a:off x="4117192" y="21893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7" name="任意多边形: 形状 1866">
                <a:extLst>
                  <a:ext uri="{FF2B5EF4-FFF2-40B4-BE49-F238E27FC236}">
                    <a16:creationId xmlns:a16="http://schemas.microsoft.com/office/drawing/2014/main" id="{5FA94EB7-EBA1-578C-2AB6-9530D3657CB0}"/>
                  </a:ext>
                </a:extLst>
              </p:cNvPr>
              <p:cNvSpPr/>
              <p:nvPr/>
            </p:nvSpPr>
            <p:spPr>
              <a:xfrm>
                <a:off x="4117192" y="230387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31" name="椭圆 5330">
            <a:extLst>
              <a:ext uri="{FF2B5EF4-FFF2-40B4-BE49-F238E27FC236}">
                <a16:creationId xmlns:a16="http://schemas.microsoft.com/office/drawing/2014/main" id="{8A2B5A2D-BB07-F097-BA40-E7E9E47107E8}"/>
              </a:ext>
            </a:extLst>
          </p:cNvPr>
          <p:cNvSpPr/>
          <p:nvPr/>
        </p:nvSpPr>
        <p:spPr>
          <a:xfrm>
            <a:off x="0" y="-508000"/>
            <a:ext cx="266700" cy="266700"/>
          </a:xfrm>
          <a:prstGeom prst="ellipse">
            <a:avLst/>
          </a:prstGeom>
          <a:solidFill>
            <a:srgbClr val="F1867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2" name="椭圆 5331">
            <a:extLst>
              <a:ext uri="{FF2B5EF4-FFF2-40B4-BE49-F238E27FC236}">
                <a16:creationId xmlns:a16="http://schemas.microsoft.com/office/drawing/2014/main" id="{397B1E52-ED90-0B9E-10FD-0C5227AB0085}"/>
              </a:ext>
            </a:extLst>
          </p:cNvPr>
          <p:cNvSpPr/>
          <p:nvPr/>
        </p:nvSpPr>
        <p:spPr>
          <a:xfrm>
            <a:off x="406400" y="-508000"/>
            <a:ext cx="266700" cy="266700"/>
          </a:xfrm>
          <a:prstGeom prst="ellipse">
            <a:avLst/>
          </a:prstGeom>
          <a:solidFill>
            <a:srgbClr val="F6DEC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3" name="椭圆 5332">
            <a:extLst>
              <a:ext uri="{FF2B5EF4-FFF2-40B4-BE49-F238E27FC236}">
                <a16:creationId xmlns:a16="http://schemas.microsoft.com/office/drawing/2014/main" id="{5FFD96F7-77C3-C5AE-0BF4-38AE78A02B8B}"/>
              </a:ext>
            </a:extLst>
          </p:cNvPr>
          <p:cNvSpPr/>
          <p:nvPr/>
        </p:nvSpPr>
        <p:spPr>
          <a:xfrm>
            <a:off x="812800" y="-508000"/>
            <a:ext cx="266700" cy="266700"/>
          </a:xfrm>
          <a:prstGeom prst="ellipse">
            <a:avLst/>
          </a:prstGeom>
          <a:solidFill>
            <a:srgbClr val="EDBEB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34" name="椭圆 5333">
            <a:extLst>
              <a:ext uri="{FF2B5EF4-FFF2-40B4-BE49-F238E27FC236}">
                <a16:creationId xmlns:a16="http://schemas.microsoft.com/office/drawing/2014/main" id="{0F4B7529-221E-2ED3-8782-69A08A4E69FE}"/>
              </a:ext>
            </a:extLst>
          </p:cNvPr>
          <p:cNvSpPr/>
          <p:nvPr/>
        </p:nvSpPr>
        <p:spPr>
          <a:xfrm>
            <a:off x="1219200" y="-508000"/>
            <a:ext cx="266700" cy="266700"/>
          </a:xfrm>
          <a:prstGeom prst="ellipse">
            <a:avLst/>
          </a:prstGeom>
          <a:solidFill>
            <a:srgbClr val="A3B4B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55" name="文本框 5354">
            <a:extLst>
              <a:ext uri="{FF2B5EF4-FFF2-40B4-BE49-F238E27FC236}">
                <a16:creationId xmlns:a16="http://schemas.microsoft.com/office/drawing/2014/main" id="{81128DAA-6C7B-02AF-4634-3C31B3F0145B}"/>
              </a:ext>
            </a:extLst>
          </p:cNvPr>
          <p:cNvSpPr txBox="1"/>
          <p:nvPr/>
        </p:nvSpPr>
        <p:spPr>
          <a:xfrm>
            <a:off x="6973458" y="2000923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论文答辩开题报告</a:t>
            </a:r>
          </a:p>
        </p:txBody>
      </p:sp>
      <p:sp>
        <p:nvSpPr>
          <p:cNvPr id="5356" name="矩形: 圆角 5355" descr="D:\51PPT模板网\51pptmoban.com\图片.jpg">
            <a:extLst>
              <a:ext uri="{FF2B5EF4-FFF2-40B4-BE49-F238E27FC236}">
                <a16:creationId xmlns:a16="http://schemas.microsoft.com/office/drawing/2014/main" id="{7F0D9983-2440-73CF-A92E-8B1EC45B31DB}"/>
              </a:ext>
            </a:extLst>
          </p:cNvPr>
          <p:cNvSpPr/>
          <p:nvPr/>
        </p:nvSpPr>
        <p:spPr>
          <a:xfrm>
            <a:off x="1247967" y="823065"/>
            <a:ext cx="4187919" cy="3348162"/>
          </a:xfrm>
          <a:prstGeom prst="roundRect">
            <a:avLst>
              <a:gd name="adj" fmla="val 408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1" name="文本框 5360">
            <a:extLst>
              <a:ext uri="{FF2B5EF4-FFF2-40B4-BE49-F238E27FC236}">
                <a16:creationId xmlns:a16="http://schemas.microsoft.com/office/drawing/2014/main" id="{56BE7D89-090F-82C2-AF70-B397013B1090}"/>
              </a:ext>
            </a:extLst>
          </p:cNvPr>
          <p:cNvSpPr txBox="1"/>
          <p:nvPr/>
        </p:nvSpPr>
        <p:spPr>
          <a:xfrm>
            <a:off x="1787200" y="427266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5362" name="椭圆 5361">
            <a:extLst>
              <a:ext uri="{FF2B5EF4-FFF2-40B4-BE49-F238E27FC236}">
                <a16:creationId xmlns:a16="http://schemas.microsoft.com/office/drawing/2014/main" id="{3C04044E-9391-B514-305A-08C3141F9B53}"/>
              </a:ext>
            </a:extLst>
          </p:cNvPr>
          <p:cNvSpPr/>
          <p:nvPr/>
        </p:nvSpPr>
        <p:spPr>
          <a:xfrm>
            <a:off x="1247967" y="4356701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3" name="椭圆 5362">
            <a:extLst>
              <a:ext uri="{FF2B5EF4-FFF2-40B4-BE49-F238E27FC236}">
                <a16:creationId xmlns:a16="http://schemas.microsoft.com/office/drawing/2014/main" id="{D9684AD8-C796-7863-42FC-3C3F2BD240B9}"/>
              </a:ext>
            </a:extLst>
          </p:cNvPr>
          <p:cNvSpPr/>
          <p:nvPr/>
        </p:nvSpPr>
        <p:spPr>
          <a:xfrm>
            <a:off x="1438234" y="4356701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4" name="椭圆 5363">
            <a:extLst>
              <a:ext uri="{FF2B5EF4-FFF2-40B4-BE49-F238E27FC236}">
                <a16:creationId xmlns:a16="http://schemas.microsoft.com/office/drawing/2014/main" id="{C7390578-BE9A-17CB-A7AA-B8531A6DCDA0}"/>
              </a:ext>
            </a:extLst>
          </p:cNvPr>
          <p:cNvSpPr/>
          <p:nvPr/>
        </p:nvSpPr>
        <p:spPr>
          <a:xfrm>
            <a:off x="1628501" y="4356701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9" name="文本框 5368">
            <a:extLst>
              <a:ext uri="{FF2B5EF4-FFF2-40B4-BE49-F238E27FC236}">
                <a16:creationId xmlns:a16="http://schemas.microsoft.com/office/drawing/2014/main" id="{CD659D01-B177-F5AC-0B3E-9875D5B04A59}"/>
              </a:ext>
            </a:extLst>
          </p:cNvPr>
          <p:cNvSpPr txBox="1"/>
          <p:nvPr/>
        </p:nvSpPr>
        <p:spPr>
          <a:xfrm>
            <a:off x="1167465" y="4735825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371" name="组合 5370">
            <a:extLst>
              <a:ext uri="{FF2B5EF4-FFF2-40B4-BE49-F238E27FC236}">
                <a16:creationId xmlns:a16="http://schemas.microsoft.com/office/drawing/2014/main" id="{F1F34C57-6361-F096-8E0D-38FBA8D552C5}"/>
              </a:ext>
            </a:extLst>
          </p:cNvPr>
          <p:cNvGrpSpPr/>
          <p:nvPr/>
        </p:nvGrpSpPr>
        <p:grpSpPr>
          <a:xfrm>
            <a:off x="7326456" y="5154314"/>
            <a:ext cx="3580715" cy="268889"/>
            <a:chOff x="1317331" y="4135526"/>
            <a:chExt cx="3580715" cy="268889"/>
          </a:xfrm>
        </p:grpSpPr>
        <p:sp>
          <p:nvSpPr>
            <p:cNvPr id="5372" name="文本框 5371">
              <a:extLst>
                <a:ext uri="{FF2B5EF4-FFF2-40B4-BE49-F238E27FC236}">
                  <a16:creationId xmlns:a16="http://schemas.microsoft.com/office/drawing/2014/main" id="{C6627DA9-0FFE-3002-859E-01FED4294E70}"/>
                </a:ext>
              </a:extLst>
            </p:cNvPr>
            <p:cNvSpPr txBox="1"/>
            <p:nvPr/>
          </p:nvSpPr>
          <p:spPr>
            <a:xfrm>
              <a:off x="1454803" y="4142805"/>
              <a:ext cx="20271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+mn-lt"/>
                </a:rPr>
                <a:t>汇报人：</a:t>
              </a:r>
              <a:r>
                <a:rPr lang="en-US" altLang="zh-CN" sz="1100" dirty="0">
                  <a:sym typeface="+mn-lt"/>
                </a:rPr>
                <a:t>51PPT</a:t>
              </a:r>
              <a:r>
                <a:rPr lang="zh-CN" altLang="en-US" sz="1100" dirty="0">
                  <a:sym typeface="+mn-lt"/>
                </a:rPr>
                <a:t>模板网</a:t>
              </a:r>
            </a:p>
          </p:txBody>
        </p:sp>
        <p:sp>
          <p:nvSpPr>
            <p:cNvPr id="5373" name="iconfont-10019-4889788">
              <a:extLst>
                <a:ext uri="{FF2B5EF4-FFF2-40B4-BE49-F238E27FC236}">
                  <a16:creationId xmlns:a16="http://schemas.microsoft.com/office/drawing/2014/main" id="{5A3E28C3-E4D7-0550-2900-3FCFCB366C39}"/>
                </a:ext>
              </a:extLst>
            </p:cNvPr>
            <p:cNvSpPr/>
            <p:nvPr/>
          </p:nvSpPr>
          <p:spPr>
            <a:xfrm>
              <a:off x="1317331" y="4182477"/>
              <a:ext cx="179606" cy="17960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5374" name="文本框 5373">
              <a:extLst>
                <a:ext uri="{FF2B5EF4-FFF2-40B4-BE49-F238E27FC236}">
                  <a16:creationId xmlns:a16="http://schemas.microsoft.com/office/drawing/2014/main" id="{375A2836-E132-AC67-05ED-63DBD527E43D}"/>
                </a:ext>
              </a:extLst>
            </p:cNvPr>
            <p:cNvSpPr txBox="1"/>
            <p:nvPr/>
          </p:nvSpPr>
          <p:spPr>
            <a:xfrm>
              <a:off x="3229841" y="4135526"/>
              <a:ext cx="1668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2024.03.22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375" name="iconfont-11899-5651509">
              <a:extLst>
                <a:ext uri="{FF2B5EF4-FFF2-40B4-BE49-F238E27FC236}">
                  <a16:creationId xmlns:a16="http://schemas.microsoft.com/office/drawing/2014/main" id="{96D92E56-B877-6A5C-5086-9CC14B38FF3E}"/>
                </a:ext>
              </a:extLst>
            </p:cNvPr>
            <p:cNvSpPr/>
            <p:nvPr/>
          </p:nvSpPr>
          <p:spPr>
            <a:xfrm>
              <a:off x="3080065" y="4182478"/>
              <a:ext cx="179642" cy="179606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 dirty="0"/>
            </a:p>
          </p:txBody>
        </p:sp>
      </p:grpSp>
      <p:sp>
        <p:nvSpPr>
          <p:cNvPr id="5378" name="文本框 5377">
            <a:extLst>
              <a:ext uri="{FF2B5EF4-FFF2-40B4-BE49-F238E27FC236}">
                <a16:creationId xmlns:a16="http://schemas.microsoft.com/office/drawing/2014/main" id="{049E54D5-D314-7F22-9F87-C8917A9AA538}"/>
              </a:ext>
            </a:extLst>
          </p:cNvPr>
          <p:cNvSpPr txBox="1"/>
          <p:nvPr/>
        </p:nvSpPr>
        <p:spPr>
          <a:xfrm>
            <a:off x="8204868" y="1014851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XX</a:t>
            </a:r>
            <a:r>
              <a:rPr lang="zh-CN" altLang="en-US" sz="1400" b="1" dirty="0"/>
              <a:t>科技大学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444" name="墨迹 5443">
                <a:extLst>
                  <a:ext uri="{FF2B5EF4-FFF2-40B4-BE49-F238E27FC236}">
                    <a16:creationId xmlns:a16="http://schemas.microsoft.com/office/drawing/2014/main" id="{74E1A7B6-B95C-DC40-8C6E-2FE210B0F1FC}"/>
                  </a:ext>
                </a:extLst>
              </p14:cNvPr>
              <p14:cNvContentPartPr/>
              <p14:nvPr/>
            </p14:nvContentPartPr>
            <p14:xfrm>
              <a:off x="7881944" y="878808"/>
              <a:ext cx="1594800" cy="618480"/>
            </p14:xfrm>
          </p:contentPart>
        </mc:Choice>
        <mc:Fallback xmlns="">
          <p:pic>
            <p:nvPicPr>
              <p:cNvPr id="5444" name="墨迹 5443">
                <a:extLst>
                  <a:ext uri="{FF2B5EF4-FFF2-40B4-BE49-F238E27FC236}">
                    <a16:creationId xmlns:a16="http://schemas.microsoft.com/office/drawing/2014/main" id="{74E1A7B6-B95C-DC40-8C6E-2FE210B0F1F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72944" y="870168"/>
                <a:ext cx="1612440" cy="63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467" name="墨迹 5466" descr="D:\51PPT模板网\51pptmoban.com\图片.jpg">
                <a:extLst>
                  <a:ext uri="{FF2B5EF4-FFF2-40B4-BE49-F238E27FC236}">
                    <a16:creationId xmlns:a16="http://schemas.microsoft.com/office/drawing/2014/main" id="{9890EEBB-C4D7-EEF3-EAE7-BB0BBBAAB834}"/>
                  </a:ext>
                </a:extLst>
              </p14:cNvPr>
              <p14:cNvContentPartPr/>
              <p14:nvPr/>
            </p14:nvContentPartPr>
            <p14:xfrm>
              <a:off x="7112499" y="2684838"/>
              <a:ext cx="3591000" cy="185760"/>
            </p14:xfrm>
          </p:contentPart>
        </mc:Choice>
        <mc:Fallback>
          <p:pic>
            <p:nvPicPr>
              <p:cNvPr id="5467" name="墨迹 5466" descr="D:\51PPT模板网\51pptmoban.com\图片.jpg">
                <a:extLst>
                  <a:ext uri="{FF2B5EF4-FFF2-40B4-BE49-F238E27FC236}">
                    <a16:creationId xmlns:a16="http://schemas.microsoft.com/office/drawing/2014/main" id="{9890EEBB-C4D7-EEF3-EAE7-BB0BBBAAB83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03499" y="2675838"/>
                <a:ext cx="3608640" cy="203400"/>
              </a:xfrm>
              <a:prstGeom prst="rect">
                <a:avLst/>
              </a:prstGeom>
            </p:spPr>
          </p:pic>
        </mc:Fallback>
      </mc:AlternateContent>
      <p:sp>
        <p:nvSpPr>
          <p:cNvPr id="5469" name="文本框 5468">
            <a:extLst>
              <a:ext uri="{FF2B5EF4-FFF2-40B4-BE49-F238E27FC236}">
                <a16:creationId xmlns:a16="http://schemas.microsoft.com/office/drawing/2014/main" id="{405A59EE-089B-0E89-6A47-63CEB2E39E75}"/>
              </a:ext>
            </a:extLst>
          </p:cNvPr>
          <p:cNvSpPr txBox="1"/>
          <p:nvPr/>
        </p:nvSpPr>
        <p:spPr>
          <a:xfrm>
            <a:off x="6996665" y="4333795"/>
            <a:ext cx="3835098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470" name="文本框 5469">
            <a:extLst>
              <a:ext uri="{FF2B5EF4-FFF2-40B4-BE49-F238E27FC236}">
                <a16:creationId xmlns:a16="http://schemas.microsoft.com/office/drawing/2014/main" id="{702C8739-B79E-C2B4-28DD-938687EF4A0B}"/>
              </a:ext>
            </a:extLst>
          </p:cNvPr>
          <p:cNvSpPr txBox="1"/>
          <p:nvPr/>
        </p:nvSpPr>
        <p:spPr>
          <a:xfrm>
            <a:off x="7463928" y="3010263"/>
            <a:ext cx="30315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论文答辩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开题报告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毕业设计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学生汇报</a:t>
            </a:r>
          </a:p>
        </p:txBody>
      </p:sp>
      <p:grpSp>
        <p:nvGrpSpPr>
          <p:cNvPr id="5477" name="组合 5476">
            <a:extLst>
              <a:ext uri="{FF2B5EF4-FFF2-40B4-BE49-F238E27FC236}">
                <a16:creationId xmlns:a16="http://schemas.microsoft.com/office/drawing/2014/main" id="{44A9483D-A12B-556F-B792-536BCC1D68D7}"/>
              </a:ext>
            </a:extLst>
          </p:cNvPr>
          <p:cNvGrpSpPr/>
          <p:nvPr/>
        </p:nvGrpSpPr>
        <p:grpSpPr>
          <a:xfrm>
            <a:off x="4331148" y="5968237"/>
            <a:ext cx="834951" cy="177256"/>
            <a:chOff x="3678870" y="5655075"/>
            <a:chExt cx="131760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471" name="墨迹 5470">
                  <a:extLst>
                    <a:ext uri="{FF2B5EF4-FFF2-40B4-BE49-F238E27FC236}">
                      <a16:creationId xmlns:a16="http://schemas.microsoft.com/office/drawing/2014/main" id="{55AB6534-7BF9-3F55-CE6A-C242DB90AE36}"/>
                    </a:ext>
                  </a:extLst>
                </p14:cNvPr>
                <p14:cNvContentPartPr/>
                <p14:nvPr/>
              </p14:nvContentPartPr>
              <p14:xfrm>
                <a:off x="3678870" y="5655075"/>
                <a:ext cx="441720" cy="229680"/>
              </p14:xfrm>
            </p:contentPart>
          </mc:Choice>
          <mc:Fallback xmlns="">
            <p:pic>
              <p:nvPicPr>
                <p:cNvPr id="5471" name="墨迹 5470">
                  <a:extLst>
                    <a:ext uri="{FF2B5EF4-FFF2-40B4-BE49-F238E27FC236}">
                      <a16:creationId xmlns:a16="http://schemas.microsoft.com/office/drawing/2014/main" id="{55AB6534-7BF9-3F55-CE6A-C242DB90AE3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64676" y="5640897"/>
                  <a:ext cx="469540" cy="2574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5472" name="墨迹 5471">
                  <a:extLst>
                    <a:ext uri="{FF2B5EF4-FFF2-40B4-BE49-F238E27FC236}">
                      <a16:creationId xmlns:a16="http://schemas.microsoft.com/office/drawing/2014/main" id="{F84264BA-4253-9EC4-7868-16FFF59AA5CF}"/>
                    </a:ext>
                  </a:extLst>
                </p14:cNvPr>
                <p14:cNvContentPartPr/>
                <p14:nvPr/>
              </p14:nvContentPartPr>
              <p14:xfrm>
                <a:off x="4174590" y="5675595"/>
                <a:ext cx="189000" cy="194040"/>
              </p14:xfrm>
            </p:contentPart>
          </mc:Choice>
          <mc:Fallback xmlns="">
            <p:pic>
              <p:nvPicPr>
                <p:cNvPr id="5472" name="墨迹 5471">
                  <a:extLst>
                    <a:ext uri="{FF2B5EF4-FFF2-40B4-BE49-F238E27FC236}">
                      <a16:creationId xmlns:a16="http://schemas.microsoft.com/office/drawing/2014/main" id="{F84264BA-4253-9EC4-7868-16FFF59AA5C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60401" y="5661978"/>
                  <a:ext cx="216811" cy="2218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5473" name="墨迹 5472">
                  <a:extLst>
                    <a:ext uri="{FF2B5EF4-FFF2-40B4-BE49-F238E27FC236}">
                      <a16:creationId xmlns:a16="http://schemas.microsoft.com/office/drawing/2014/main" id="{4F502D8F-EBB7-AC88-B9A3-7F122FF1A446}"/>
                    </a:ext>
                  </a:extLst>
                </p14:cNvPr>
                <p14:cNvContentPartPr/>
                <p14:nvPr/>
              </p14:nvContentPartPr>
              <p14:xfrm>
                <a:off x="4438110" y="5690715"/>
                <a:ext cx="187920" cy="244080"/>
              </p14:xfrm>
            </p:contentPart>
          </mc:Choice>
          <mc:Fallback xmlns="">
            <p:pic>
              <p:nvPicPr>
                <p:cNvPr id="5473" name="墨迹 5472">
                  <a:extLst>
                    <a:ext uri="{FF2B5EF4-FFF2-40B4-BE49-F238E27FC236}">
                      <a16:creationId xmlns:a16="http://schemas.microsoft.com/office/drawing/2014/main" id="{4F502D8F-EBB7-AC88-B9A3-7F122FF1A44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423917" y="5676524"/>
                  <a:ext cx="215739" cy="2718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5474" name="墨迹 5473">
                  <a:extLst>
                    <a:ext uri="{FF2B5EF4-FFF2-40B4-BE49-F238E27FC236}">
                      <a16:creationId xmlns:a16="http://schemas.microsoft.com/office/drawing/2014/main" id="{FA87A409-02CF-ECE6-552C-E041EEF0A822}"/>
                    </a:ext>
                  </a:extLst>
                </p14:cNvPr>
                <p14:cNvContentPartPr/>
                <p14:nvPr/>
              </p14:nvContentPartPr>
              <p14:xfrm>
                <a:off x="4716030" y="5868555"/>
                <a:ext cx="8280" cy="32040"/>
              </p14:xfrm>
            </p:contentPart>
          </mc:Choice>
          <mc:Fallback xmlns="">
            <p:pic>
              <p:nvPicPr>
                <p:cNvPr id="5474" name="墨迹 5473">
                  <a:extLst>
                    <a:ext uri="{FF2B5EF4-FFF2-40B4-BE49-F238E27FC236}">
                      <a16:creationId xmlns:a16="http://schemas.microsoft.com/office/drawing/2014/main" id="{FA87A409-02CF-ECE6-552C-E041EEF0A82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702230" y="5854502"/>
                  <a:ext cx="35328" cy="5958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5475" name="墨迹 5474">
                  <a:extLst>
                    <a:ext uri="{FF2B5EF4-FFF2-40B4-BE49-F238E27FC236}">
                      <a16:creationId xmlns:a16="http://schemas.microsoft.com/office/drawing/2014/main" id="{1C016EBF-5DDE-3336-08FF-8B8C5596F6FA}"/>
                    </a:ext>
                  </a:extLst>
                </p14:cNvPr>
                <p14:cNvContentPartPr/>
                <p14:nvPr/>
              </p14:nvContentPartPr>
              <p14:xfrm>
                <a:off x="4808190" y="5725995"/>
                <a:ext cx="105480" cy="154440"/>
              </p14:xfrm>
            </p:contentPart>
          </mc:Choice>
          <mc:Fallback xmlns="">
            <p:pic>
              <p:nvPicPr>
                <p:cNvPr id="5475" name="墨迹 5474">
                  <a:extLst>
                    <a:ext uri="{FF2B5EF4-FFF2-40B4-BE49-F238E27FC236}">
                      <a16:creationId xmlns:a16="http://schemas.microsoft.com/office/drawing/2014/main" id="{1C016EBF-5DDE-3336-08FF-8B8C5596F6F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794580" y="5711800"/>
                  <a:ext cx="133268" cy="1822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5476" name="墨迹 5475">
                  <a:extLst>
                    <a:ext uri="{FF2B5EF4-FFF2-40B4-BE49-F238E27FC236}">
                      <a16:creationId xmlns:a16="http://schemas.microsoft.com/office/drawing/2014/main" id="{F54B7B31-171E-13C6-B483-AF20FDA60C4F}"/>
                    </a:ext>
                  </a:extLst>
                </p14:cNvPr>
                <p14:cNvContentPartPr/>
                <p14:nvPr/>
              </p14:nvContentPartPr>
              <p14:xfrm>
                <a:off x="4855350" y="5686395"/>
                <a:ext cx="141120" cy="52920"/>
              </p14:xfrm>
            </p:contentPart>
          </mc:Choice>
          <mc:Fallback xmlns="">
            <p:pic>
              <p:nvPicPr>
                <p:cNvPr id="5476" name="墨迹 5475">
                  <a:extLst>
                    <a:ext uri="{FF2B5EF4-FFF2-40B4-BE49-F238E27FC236}">
                      <a16:creationId xmlns:a16="http://schemas.microsoft.com/office/drawing/2014/main" id="{F54B7B31-171E-13C6-B483-AF20FDA60C4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841181" y="5672884"/>
                  <a:ext cx="168891" cy="80506"/>
                </a:xfrm>
                <a:prstGeom prst="rect">
                  <a:avLst/>
                </a:prstGeom>
              </p:spPr>
            </p:pic>
          </mc:Fallback>
        </mc:AlternateContent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pic>
        <p:nvPicPr>
          <p:cNvPr id="14" name="图片 13" descr="D:\51PPT模板网\51pptmoban.com\图片.jpg">
            <a:extLst>
              <a:ext uri="{FF2B5EF4-FFF2-40B4-BE49-F238E27FC236}">
                <a16:creationId xmlns:a16="http://schemas.microsoft.com/office/drawing/2014/main" id="{FF5DCB09-4CF4-1EBB-92BC-AFF3FAB596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738" y="1356570"/>
            <a:ext cx="3362491" cy="445251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0011A6F8-564A-9B28-12BC-34109FF28F9B}"/>
              </a:ext>
            </a:extLst>
          </p:cNvPr>
          <p:cNvSpPr/>
          <p:nvPr/>
        </p:nvSpPr>
        <p:spPr>
          <a:xfrm>
            <a:off x="4310229" y="1356570"/>
            <a:ext cx="3125068" cy="4452515"/>
          </a:xfrm>
          <a:prstGeom prst="rect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15" descr="D:\51PPT模板网\51pptmoban.com\图片.jpg">
            <a:extLst>
              <a:ext uri="{FF2B5EF4-FFF2-40B4-BE49-F238E27FC236}">
                <a16:creationId xmlns:a16="http://schemas.microsoft.com/office/drawing/2014/main" id="{4D6F7979-D661-3845-20BB-CC3F31FBA1C0}"/>
              </a:ext>
            </a:extLst>
          </p:cNvPr>
          <p:cNvSpPr>
            <a:spLocks noEditPoints="1"/>
          </p:cNvSpPr>
          <p:nvPr/>
        </p:nvSpPr>
        <p:spPr bwMode="auto">
          <a:xfrm>
            <a:off x="5495662" y="1726279"/>
            <a:ext cx="665855" cy="665856"/>
          </a:xfrm>
          <a:custGeom>
            <a:avLst/>
            <a:gdLst>
              <a:gd name="T0" fmla="*/ 2204 w 2599"/>
              <a:gd name="T1" fmla="*/ 392 h 2595"/>
              <a:gd name="T2" fmla="*/ 1893 w 2599"/>
              <a:gd name="T3" fmla="*/ 233 h 2595"/>
              <a:gd name="T4" fmla="*/ 772 w 2599"/>
              <a:gd name="T5" fmla="*/ 165 h 2595"/>
              <a:gd name="T6" fmla="*/ 100 w 2599"/>
              <a:gd name="T7" fmla="*/ 838 h 2595"/>
              <a:gd name="T8" fmla="*/ 100 w 2599"/>
              <a:gd name="T9" fmla="*/ 1822 h 2595"/>
              <a:gd name="T10" fmla="*/ 772 w 2599"/>
              <a:gd name="T11" fmla="*/ 2495 h 2595"/>
              <a:gd name="T12" fmla="*/ 1757 w 2599"/>
              <a:gd name="T13" fmla="*/ 2495 h 2595"/>
              <a:gd name="T14" fmla="*/ 2430 w 2599"/>
              <a:gd name="T15" fmla="*/ 1822 h 2595"/>
              <a:gd name="T16" fmla="*/ 2364 w 2599"/>
              <a:gd name="T17" fmla="*/ 705 h 2595"/>
              <a:gd name="T18" fmla="*/ 1976 w 2599"/>
              <a:gd name="T19" fmla="*/ 1081 h 2595"/>
              <a:gd name="T20" fmla="*/ 2024 w 2599"/>
              <a:gd name="T21" fmla="*/ 1330 h 2595"/>
              <a:gd name="T22" fmla="*/ 1265 w 2599"/>
              <a:gd name="T23" fmla="*/ 2089 h 2595"/>
              <a:gd name="T24" fmla="*/ 506 w 2599"/>
              <a:gd name="T25" fmla="*/ 1330 h 2595"/>
              <a:gd name="T26" fmla="*/ 1265 w 2599"/>
              <a:gd name="T27" fmla="*/ 571 h 2595"/>
              <a:gd name="T28" fmla="*/ 1512 w 2599"/>
              <a:gd name="T29" fmla="*/ 613 h 2595"/>
              <a:gd name="T30" fmla="*/ 1523 w 2599"/>
              <a:gd name="T31" fmla="*/ 970 h 2595"/>
              <a:gd name="T32" fmla="*/ 822 w 2599"/>
              <a:gd name="T33" fmla="*/ 1329 h 2595"/>
              <a:gd name="T34" fmla="*/ 1707 w 2599"/>
              <a:gd name="T35" fmla="*/ 1329 h 2595"/>
              <a:gd name="T36" fmla="*/ 1669 w 2599"/>
              <a:gd name="T37" fmla="*/ 1014 h 2595"/>
              <a:gd name="T38" fmla="*/ 1580 w 2599"/>
              <a:gd name="T39" fmla="*/ 1330 h 2595"/>
              <a:gd name="T40" fmla="*/ 949 w 2599"/>
              <a:gd name="T41" fmla="*/ 1330 h 2595"/>
              <a:gd name="T42" fmla="*/ 1439 w 2599"/>
              <a:gd name="T43" fmla="*/ 1066 h 2595"/>
              <a:gd name="T44" fmla="*/ 1264 w 2599"/>
              <a:gd name="T45" fmla="*/ 1203 h 2595"/>
              <a:gd name="T46" fmla="*/ 1264 w 2599"/>
              <a:gd name="T47" fmla="*/ 1457 h 2595"/>
              <a:gd name="T48" fmla="*/ 1387 w 2599"/>
              <a:gd name="T49" fmla="*/ 1297 h 2595"/>
              <a:gd name="T50" fmla="*/ 1580 w 2599"/>
              <a:gd name="T51" fmla="*/ 1330 h 2595"/>
              <a:gd name="T52" fmla="*/ 1802 w 2599"/>
              <a:gd name="T53" fmla="*/ 502 h 2595"/>
              <a:gd name="T54" fmla="*/ 1916 w 2599"/>
              <a:gd name="T55" fmla="*/ 588 h 2595"/>
              <a:gd name="T56" fmla="*/ 1750 w 2599"/>
              <a:gd name="T57" fmla="*/ 555 h 2595"/>
              <a:gd name="T58" fmla="*/ 1682 w 2599"/>
              <a:gd name="T59" fmla="*/ 816 h 2595"/>
              <a:gd name="T60" fmla="*/ 1750 w 2599"/>
              <a:gd name="T61" fmla="*/ 555 h 2595"/>
              <a:gd name="T62" fmla="*/ 1936 w 2599"/>
              <a:gd name="T63" fmla="*/ 943 h 2595"/>
              <a:gd name="T64" fmla="*/ 1881 w 2599"/>
              <a:gd name="T65" fmla="*/ 802 h 2595"/>
              <a:gd name="T66" fmla="*/ 2021 w 2599"/>
              <a:gd name="T67" fmla="*/ 861 h 2595"/>
              <a:gd name="T68" fmla="*/ 1935 w 2599"/>
              <a:gd name="T69" fmla="*/ 749 h 2595"/>
              <a:gd name="T70" fmla="*/ 2177 w 2599"/>
              <a:gd name="T71" fmla="*/ 710 h 2595"/>
              <a:gd name="T72" fmla="*/ 2232 w 2599"/>
              <a:gd name="T73" fmla="*/ 656 h 2595"/>
              <a:gd name="T74" fmla="*/ 2159 w 2599"/>
              <a:gd name="T75" fmla="*/ 528 h 2595"/>
              <a:gd name="T76" fmla="*/ 2341 w 2599"/>
              <a:gd name="T77" fmla="*/ 551 h 2595"/>
              <a:gd name="T78" fmla="*/ 2081 w 2599"/>
              <a:gd name="T79" fmla="*/ 424 h 2595"/>
              <a:gd name="T80" fmla="*/ 1928 w 2599"/>
              <a:gd name="T81" fmla="*/ 376 h 2595"/>
              <a:gd name="T82" fmla="*/ 2081 w 2599"/>
              <a:gd name="T83" fmla="*/ 424 h 2595"/>
              <a:gd name="T84" fmla="*/ 2069 w 2599"/>
              <a:gd name="T85" fmla="*/ 2134 h 2595"/>
              <a:gd name="T86" fmla="*/ 460 w 2599"/>
              <a:gd name="T87" fmla="*/ 2134 h 2595"/>
              <a:gd name="T88" fmla="*/ 460 w 2599"/>
              <a:gd name="T89" fmla="*/ 525 h 2595"/>
              <a:gd name="T90" fmla="*/ 1800 w 2599"/>
              <a:gd name="T91" fmla="*/ 325 h 2595"/>
              <a:gd name="T92" fmla="*/ 1265 w 2599"/>
              <a:gd name="T93" fmla="*/ 444 h 2595"/>
              <a:gd name="T94" fmla="*/ 380 w 2599"/>
              <a:gd name="T95" fmla="*/ 1329 h 2595"/>
              <a:gd name="T96" fmla="*/ 1265 w 2599"/>
              <a:gd name="T97" fmla="*/ 2214 h 2595"/>
              <a:gd name="T98" fmla="*/ 2150 w 2599"/>
              <a:gd name="T99" fmla="*/ 1329 h 2595"/>
              <a:gd name="T100" fmla="*/ 2269 w 2599"/>
              <a:gd name="T101" fmla="*/ 796 h 2595"/>
              <a:gd name="T102" fmla="*/ 2403 w 2599"/>
              <a:gd name="T103" fmla="*/ 133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99" h="2595">
                <a:moveTo>
                  <a:pt x="2599" y="477"/>
                </a:moveTo>
                <a:cubicBezTo>
                  <a:pt x="2204" y="392"/>
                  <a:pt x="2204" y="392"/>
                  <a:pt x="2204" y="392"/>
                </a:cubicBezTo>
                <a:cubicBezTo>
                  <a:pt x="2126" y="0"/>
                  <a:pt x="2126" y="0"/>
                  <a:pt x="2126" y="0"/>
                </a:cubicBezTo>
                <a:cubicBezTo>
                  <a:pt x="1893" y="233"/>
                  <a:pt x="1893" y="233"/>
                  <a:pt x="1893" y="233"/>
                </a:cubicBezTo>
                <a:cubicBezTo>
                  <a:pt x="1703" y="123"/>
                  <a:pt x="1487" y="65"/>
                  <a:pt x="1265" y="65"/>
                </a:cubicBezTo>
                <a:cubicBezTo>
                  <a:pt x="1094" y="65"/>
                  <a:pt x="928" y="99"/>
                  <a:pt x="772" y="165"/>
                </a:cubicBezTo>
                <a:cubicBezTo>
                  <a:pt x="622" y="228"/>
                  <a:pt x="487" y="320"/>
                  <a:pt x="371" y="436"/>
                </a:cubicBezTo>
                <a:cubicBezTo>
                  <a:pt x="254" y="552"/>
                  <a:pt x="163" y="687"/>
                  <a:pt x="100" y="838"/>
                </a:cubicBezTo>
                <a:cubicBezTo>
                  <a:pt x="34" y="994"/>
                  <a:pt x="0" y="1159"/>
                  <a:pt x="0" y="1330"/>
                </a:cubicBezTo>
                <a:cubicBezTo>
                  <a:pt x="0" y="1500"/>
                  <a:pt x="34" y="1666"/>
                  <a:pt x="100" y="1822"/>
                </a:cubicBezTo>
                <a:cubicBezTo>
                  <a:pt x="163" y="1973"/>
                  <a:pt x="254" y="2108"/>
                  <a:pt x="371" y="2224"/>
                </a:cubicBezTo>
                <a:cubicBezTo>
                  <a:pt x="487" y="2340"/>
                  <a:pt x="622" y="2431"/>
                  <a:pt x="772" y="2495"/>
                </a:cubicBezTo>
                <a:cubicBezTo>
                  <a:pt x="928" y="2561"/>
                  <a:pt x="1094" y="2595"/>
                  <a:pt x="1265" y="2595"/>
                </a:cubicBezTo>
                <a:cubicBezTo>
                  <a:pt x="1435" y="2595"/>
                  <a:pt x="1601" y="2561"/>
                  <a:pt x="1757" y="2495"/>
                </a:cubicBezTo>
                <a:cubicBezTo>
                  <a:pt x="1908" y="2431"/>
                  <a:pt x="2043" y="2340"/>
                  <a:pt x="2159" y="2224"/>
                </a:cubicBezTo>
                <a:cubicBezTo>
                  <a:pt x="2275" y="2108"/>
                  <a:pt x="2366" y="1973"/>
                  <a:pt x="2430" y="1822"/>
                </a:cubicBezTo>
                <a:cubicBezTo>
                  <a:pt x="2496" y="1666"/>
                  <a:pt x="2529" y="1500"/>
                  <a:pt x="2529" y="1330"/>
                </a:cubicBezTo>
                <a:cubicBezTo>
                  <a:pt x="2529" y="1109"/>
                  <a:pt x="2472" y="894"/>
                  <a:pt x="2364" y="705"/>
                </a:cubicBezTo>
                <a:lnTo>
                  <a:pt x="2599" y="477"/>
                </a:lnTo>
                <a:close/>
                <a:moveTo>
                  <a:pt x="1976" y="1081"/>
                </a:moveTo>
                <a:cubicBezTo>
                  <a:pt x="1980" y="1076"/>
                  <a:pt x="1980" y="1076"/>
                  <a:pt x="1980" y="1076"/>
                </a:cubicBezTo>
                <a:cubicBezTo>
                  <a:pt x="2009" y="1157"/>
                  <a:pt x="2024" y="1242"/>
                  <a:pt x="2024" y="1330"/>
                </a:cubicBezTo>
                <a:cubicBezTo>
                  <a:pt x="2024" y="1532"/>
                  <a:pt x="1945" y="1723"/>
                  <a:pt x="1801" y="1866"/>
                </a:cubicBezTo>
                <a:cubicBezTo>
                  <a:pt x="1658" y="2010"/>
                  <a:pt x="1468" y="2089"/>
                  <a:pt x="1265" y="2089"/>
                </a:cubicBezTo>
                <a:cubicBezTo>
                  <a:pt x="1062" y="2089"/>
                  <a:pt x="871" y="2010"/>
                  <a:pt x="728" y="1866"/>
                </a:cubicBezTo>
                <a:cubicBezTo>
                  <a:pt x="585" y="1723"/>
                  <a:pt x="506" y="1532"/>
                  <a:pt x="506" y="1330"/>
                </a:cubicBezTo>
                <a:cubicBezTo>
                  <a:pt x="506" y="1127"/>
                  <a:pt x="585" y="936"/>
                  <a:pt x="728" y="793"/>
                </a:cubicBezTo>
                <a:cubicBezTo>
                  <a:pt x="871" y="650"/>
                  <a:pt x="1062" y="571"/>
                  <a:pt x="1265" y="571"/>
                </a:cubicBezTo>
                <a:cubicBezTo>
                  <a:pt x="1351" y="571"/>
                  <a:pt x="1434" y="585"/>
                  <a:pt x="1513" y="612"/>
                </a:cubicBezTo>
                <a:cubicBezTo>
                  <a:pt x="1512" y="613"/>
                  <a:pt x="1512" y="613"/>
                  <a:pt x="1512" y="613"/>
                </a:cubicBezTo>
                <a:cubicBezTo>
                  <a:pt x="1574" y="920"/>
                  <a:pt x="1574" y="920"/>
                  <a:pt x="1574" y="920"/>
                </a:cubicBezTo>
                <a:cubicBezTo>
                  <a:pt x="1523" y="970"/>
                  <a:pt x="1523" y="970"/>
                  <a:pt x="1523" y="970"/>
                </a:cubicBezTo>
                <a:cubicBezTo>
                  <a:pt x="1450" y="918"/>
                  <a:pt x="1361" y="887"/>
                  <a:pt x="1265" y="887"/>
                </a:cubicBezTo>
                <a:cubicBezTo>
                  <a:pt x="1021" y="887"/>
                  <a:pt x="822" y="1085"/>
                  <a:pt x="822" y="1329"/>
                </a:cubicBezTo>
                <a:cubicBezTo>
                  <a:pt x="822" y="1573"/>
                  <a:pt x="1020" y="1772"/>
                  <a:pt x="1265" y="1772"/>
                </a:cubicBezTo>
                <a:cubicBezTo>
                  <a:pt x="1509" y="1772"/>
                  <a:pt x="1707" y="1573"/>
                  <a:pt x="1707" y="1329"/>
                </a:cubicBezTo>
                <a:cubicBezTo>
                  <a:pt x="1707" y="1230"/>
                  <a:pt x="1675" y="1139"/>
                  <a:pt x="1619" y="1065"/>
                </a:cubicBezTo>
                <a:cubicBezTo>
                  <a:pt x="1669" y="1014"/>
                  <a:pt x="1669" y="1014"/>
                  <a:pt x="1669" y="1014"/>
                </a:cubicBezTo>
                <a:lnTo>
                  <a:pt x="1976" y="1081"/>
                </a:lnTo>
                <a:close/>
                <a:moveTo>
                  <a:pt x="1580" y="1330"/>
                </a:moveTo>
                <a:cubicBezTo>
                  <a:pt x="1580" y="1504"/>
                  <a:pt x="1439" y="1645"/>
                  <a:pt x="1265" y="1645"/>
                </a:cubicBezTo>
                <a:cubicBezTo>
                  <a:pt x="1091" y="1645"/>
                  <a:pt x="949" y="1504"/>
                  <a:pt x="949" y="1330"/>
                </a:cubicBezTo>
                <a:cubicBezTo>
                  <a:pt x="949" y="1156"/>
                  <a:pt x="1091" y="1014"/>
                  <a:pt x="1265" y="1014"/>
                </a:cubicBezTo>
                <a:cubicBezTo>
                  <a:pt x="1329" y="1014"/>
                  <a:pt x="1389" y="1033"/>
                  <a:pt x="1439" y="1066"/>
                </a:cubicBezTo>
                <a:cubicBezTo>
                  <a:pt x="1297" y="1208"/>
                  <a:pt x="1297" y="1208"/>
                  <a:pt x="1297" y="1208"/>
                </a:cubicBezTo>
                <a:cubicBezTo>
                  <a:pt x="1287" y="1205"/>
                  <a:pt x="1276" y="1203"/>
                  <a:pt x="1264" y="1203"/>
                </a:cubicBezTo>
                <a:cubicBezTo>
                  <a:pt x="1195" y="1203"/>
                  <a:pt x="1138" y="1260"/>
                  <a:pt x="1138" y="1330"/>
                </a:cubicBezTo>
                <a:cubicBezTo>
                  <a:pt x="1138" y="1400"/>
                  <a:pt x="1194" y="1457"/>
                  <a:pt x="1264" y="1457"/>
                </a:cubicBezTo>
                <a:cubicBezTo>
                  <a:pt x="1334" y="1457"/>
                  <a:pt x="1391" y="1399"/>
                  <a:pt x="1391" y="1330"/>
                </a:cubicBezTo>
                <a:cubicBezTo>
                  <a:pt x="1391" y="1318"/>
                  <a:pt x="1390" y="1307"/>
                  <a:pt x="1387" y="1297"/>
                </a:cubicBezTo>
                <a:cubicBezTo>
                  <a:pt x="1528" y="1155"/>
                  <a:pt x="1528" y="1155"/>
                  <a:pt x="1528" y="1155"/>
                </a:cubicBezTo>
                <a:cubicBezTo>
                  <a:pt x="1561" y="1205"/>
                  <a:pt x="1580" y="1265"/>
                  <a:pt x="1580" y="1330"/>
                </a:cubicBezTo>
                <a:close/>
                <a:moveTo>
                  <a:pt x="1841" y="661"/>
                </a:moveTo>
                <a:cubicBezTo>
                  <a:pt x="1802" y="502"/>
                  <a:pt x="1802" y="502"/>
                  <a:pt x="1802" y="502"/>
                </a:cubicBezTo>
                <a:cubicBezTo>
                  <a:pt x="1876" y="428"/>
                  <a:pt x="1876" y="428"/>
                  <a:pt x="1876" y="428"/>
                </a:cubicBezTo>
                <a:cubicBezTo>
                  <a:pt x="1916" y="588"/>
                  <a:pt x="1916" y="588"/>
                  <a:pt x="1916" y="588"/>
                </a:cubicBezTo>
                <a:lnTo>
                  <a:pt x="1841" y="661"/>
                </a:lnTo>
                <a:close/>
                <a:moveTo>
                  <a:pt x="1750" y="555"/>
                </a:moveTo>
                <a:cubicBezTo>
                  <a:pt x="1789" y="712"/>
                  <a:pt x="1789" y="712"/>
                  <a:pt x="1789" y="712"/>
                </a:cubicBezTo>
                <a:cubicBezTo>
                  <a:pt x="1682" y="816"/>
                  <a:pt x="1682" y="816"/>
                  <a:pt x="1682" y="816"/>
                </a:cubicBezTo>
                <a:cubicBezTo>
                  <a:pt x="1649" y="655"/>
                  <a:pt x="1649" y="655"/>
                  <a:pt x="1649" y="655"/>
                </a:cubicBezTo>
                <a:lnTo>
                  <a:pt x="1750" y="555"/>
                </a:lnTo>
                <a:close/>
                <a:moveTo>
                  <a:pt x="2021" y="861"/>
                </a:moveTo>
                <a:cubicBezTo>
                  <a:pt x="1936" y="943"/>
                  <a:pt x="1936" y="943"/>
                  <a:pt x="1936" y="943"/>
                </a:cubicBezTo>
                <a:cubicBezTo>
                  <a:pt x="1775" y="908"/>
                  <a:pt x="1775" y="908"/>
                  <a:pt x="1775" y="908"/>
                </a:cubicBezTo>
                <a:cubicBezTo>
                  <a:pt x="1881" y="802"/>
                  <a:pt x="1881" y="802"/>
                  <a:pt x="1881" y="802"/>
                </a:cubicBezTo>
                <a:cubicBezTo>
                  <a:pt x="2047" y="835"/>
                  <a:pt x="2047" y="835"/>
                  <a:pt x="2047" y="835"/>
                </a:cubicBezTo>
                <a:lnTo>
                  <a:pt x="2021" y="861"/>
                </a:lnTo>
                <a:close/>
                <a:moveTo>
                  <a:pt x="2102" y="782"/>
                </a:moveTo>
                <a:cubicBezTo>
                  <a:pt x="1935" y="749"/>
                  <a:pt x="1935" y="749"/>
                  <a:pt x="1935" y="749"/>
                </a:cubicBezTo>
                <a:cubicBezTo>
                  <a:pt x="2008" y="676"/>
                  <a:pt x="2008" y="676"/>
                  <a:pt x="2008" y="676"/>
                </a:cubicBezTo>
                <a:cubicBezTo>
                  <a:pt x="2177" y="710"/>
                  <a:pt x="2177" y="710"/>
                  <a:pt x="2177" y="710"/>
                </a:cubicBezTo>
                <a:lnTo>
                  <a:pt x="2102" y="782"/>
                </a:lnTo>
                <a:close/>
                <a:moveTo>
                  <a:pt x="2232" y="656"/>
                </a:moveTo>
                <a:cubicBezTo>
                  <a:pt x="2062" y="622"/>
                  <a:pt x="2062" y="622"/>
                  <a:pt x="2062" y="622"/>
                </a:cubicBezTo>
                <a:cubicBezTo>
                  <a:pt x="2159" y="528"/>
                  <a:pt x="2159" y="528"/>
                  <a:pt x="2159" y="528"/>
                </a:cubicBezTo>
                <a:cubicBezTo>
                  <a:pt x="2174" y="515"/>
                  <a:pt x="2174" y="515"/>
                  <a:pt x="2174" y="515"/>
                </a:cubicBezTo>
                <a:cubicBezTo>
                  <a:pt x="2341" y="551"/>
                  <a:pt x="2341" y="551"/>
                  <a:pt x="2341" y="551"/>
                </a:cubicBezTo>
                <a:lnTo>
                  <a:pt x="2232" y="656"/>
                </a:lnTo>
                <a:close/>
                <a:moveTo>
                  <a:pt x="2081" y="424"/>
                </a:moveTo>
                <a:cubicBezTo>
                  <a:pt x="1968" y="537"/>
                  <a:pt x="1968" y="537"/>
                  <a:pt x="1968" y="537"/>
                </a:cubicBezTo>
                <a:cubicBezTo>
                  <a:pt x="1928" y="376"/>
                  <a:pt x="1928" y="376"/>
                  <a:pt x="1928" y="376"/>
                </a:cubicBezTo>
                <a:cubicBezTo>
                  <a:pt x="2048" y="256"/>
                  <a:pt x="2048" y="256"/>
                  <a:pt x="2048" y="256"/>
                </a:cubicBezTo>
                <a:lnTo>
                  <a:pt x="2081" y="424"/>
                </a:lnTo>
                <a:close/>
                <a:moveTo>
                  <a:pt x="2403" y="1330"/>
                </a:moveTo>
                <a:cubicBezTo>
                  <a:pt x="2403" y="1634"/>
                  <a:pt x="2284" y="1919"/>
                  <a:pt x="2069" y="2134"/>
                </a:cubicBezTo>
                <a:cubicBezTo>
                  <a:pt x="1854" y="2349"/>
                  <a:pt x="1569" y="2468"/>
                  <a:pt x="1265" y="2468"/>
                </a:cubicBezTo>
                <a:cubicBezTo>
                  <a:pt x="961" y="2468"/>
                  <a:pt x="675" y="2349"/>
                  <a:pt x="460" y="2134"/>
                </a:cubicBezTo>
                <a:cubicBezTo>
                  <a:pt x="245" y="1919"/>
                  <a:pt x="127" y="1634"/>
                  <a:pt x="127" y="1330"/>
                </a:cubicBezTo>
                <a:cubicBezTo>
                  <a:pt x="127" y="1026"/>
                  <a:pt x="245" y="740"/>
                  <a:pt x="460" y="525"/>
                </a:cubicBezTo>
                <a:cubicBezTo>
                  <a:pt x="675" y="310"/>
                  <a:pt x="961" y="191"/>
                  <a:pt x="1265" y="191"/>
                </a:cubicBezTo>
                <a:cubicBezTo>
                  <a:pt x="1454" y="191"/>
                  <a:pt x="1637" y="237"/>
                  <a:pt x="1800" y="325"/>
                </a:cubicBezTo>
                <a:cubicBezTo>
                  <a:pt x="1611" y="515"/>
                  <a:pt x="1611" y="515"/>
                  <a:pt x="1611" y="515"/>
                </a:cubicBezTo>
                <a:cubicBezTo>
                  <a:pt x="1502" y="468"/>
                  <a:pt x="1386" y="444"/>
                  <a:pt x="1265" y="444"/>
                </a:cubicBezTo>
                <a:cubicBezTo>
                  <a:pt x="1028" y="444"/>
                  <a:pt x="806" y="536"/>
                  <a:pt x="639" y="703"/>
                </a:cubicBezTo>
                <a:cubicBezTo>
                  <a:pt x="472" y="870"/>
                  <a:pt x="380" y="1093"/>
                  <a:pt x="380" y="1329"/>
                </a:cubicBezTo>
                <a:cubicBezTo>
                  <a:pt x="380" y="1566"/>
                  <a:pt x="472" y="1788"/>
                  <a:pt x="639" y="1955"/>
                </a:cubicBezTo>
                <a:cubicBezTo>
                  <a:pt x="806" y="2122"/>
                  <a:pt x="1028" y="2214"/>
                  <a:pt x="1265" y="2214"/>
                </a:cubicBezTo>
                <a:cubicBezTo>
                  <a:pt x="1501" y="2214"/>
                  <a:pt x="1724" y="2122"/>
                  <a:pt x="1891" y="1955"/>
                </a:cubicBezTo>
                <a:cubicBezTo>
                  <a:pt x="2058" y="1788"/>
                  <a:pt x="2150" y="1566"/>
                  <a:pt x="2150" y="1329"/>
                </a:cubicBezTo>
                <a:cubicBezTo>
                  <a:pt x="2150" y="1208"/>
                  <a:pt x="2126" y="1091"/>
                  <a:pt x="2078" y="981"/>
                </a:cubicBezTo>
                <a:cubicBezTo>
                  <a:pt x="2269" y="796"/>
                  <a:pt x="2269" y="796"/>
                  <a:pt x="2269" y="796"/>
                </a:cubicBezTo>
                <a:cubicBezTo>
                  <a:pt x="2357" y="959"/>
                  <a:pt x="2403" y="1142"/>
                  <a:pt x="2403" y="1330"/>
                </a:cubicBezTo>
                <a:close/>
                <a:moveTo>
                  <a:pt x="2403" y="1330"/>
                </a:moveTo>
                <a:cubicBezTo>
                  <a:pt x="2403" y="1330"/>
                  <a:pt x="2403" y="1330"/>
                  <a:pt x="2403" y="13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1" descr="D:\51PPT模板网\51pptmoban.com\图片.jpg">
            <a:extLst>
              <a:ext uri="{FF2B5EF4-FFF2-40B4-BE49-F238E27FC236}">
                <a16:creationId xmlns:a16="http://schemas.microsoft.com/office/drawing/2014/main" id="{03D499D4-A4E4-64A7-9267-4226A9EC6E04}"/>
              </a:ext>
            </a:extLst>
          </p:cNvPr>
          <p:cNvSpPr>
            <a:spLocks noEditPoints="1"/>
          </p:cNvSpPr>
          <p:nvPr/>
        </p:nvSpPr>
        <p:spPr bwMode="auto">
          <a:xfrm>
            <a:off x="7617223" y="1834031"/>
            <a:ext cx="474510" cy="471389"/>
          </a:xfrm>
          <a:custGeom>
            <a:avLst/>
            <a:gdLst>
              <a:gd name="T0" fmla="*/ 1819 w 2881"/>
              <a:gd name="T1" fmla="*/ 1849 h 2857"/>
              <a:gd name="T2" fmla="*/ 1380 w 2881"/>
              <a:gd name="T3" fmla="*/ 1410 h 2857"/>
              <a:gd name="T4" fmla="*/ 2696 w 2881"/>
              <a:gd name="T5" fmla="*/ 446 h 2857"/>
              <a:gd name="T6" fmla="*/ 2784 w 2881"/>
              <a:gd name="T7" fmla="*/ 885 h 2857"/>
              <a:gd name="T8" fmla="*/ 1751 w 2881"/>
              <a:gd name="T9" fmla="*/ 1740 h 2857"/>
              <a:gd name="T10" fmla="*/ 1512 w 2881"/>
              <a:gd name="T11" fmla="*/ 1453 h 2857"/>
              <a:gd name="T12" fmla="*/ 1329 w 2881"/>
              <a:gd name="T13" fmla="*/ 1898 h 2857"/>
              <a:gd name="T14" fmla="*/ 1863 w 2881"/>
              <a:gd name="T15" fmla="*/ 1629 h 2857"/>
              <a:gd name="T16" fmla="*/ 2256 w 2881"/>
              <a:gd name="T17" fmla="*/ 709 h 2857"/>
              <a:gd name="T18" fmla="*/ 2696 w 2881"/>
              <a:gd name="T19" fmla="*/ 620 h 2857"/>
              <a:gd name="T20" fmla="*/ 2433 w 2881"/>
              <a:gd name="T21" fmla="*/ 532 h 2857"/>
              <a:gd name="T22" fmla="*/ 2607 w 2881"/>
              <a:gd name="T23" fmla="*/ 884 h 2857"/>
              <a:gd name="T24" fmla="*/ 2696 w 2881"/>
              <a:gd name="T25" fmla="*/ 620 h 2857"/>
              <a:gd name="T26" fmla="*/ 434 w 2881"/>
              <a:gd name="T27" fmla="*/ 2050 h 2857"/>
              <a:gd name="T28" fmla="*/ 998 w 2881"/>
              <a:gd name="T29" fmla="*/ 2174 h 2857"/>
              <a:gd name="T30" fmla="*/ 1139 w 2881"/>
              <a:gd name="T31" fmla="*/ 1801 h 2857"/>
              <a:gd name="T32" fmla="*/ 434 w 2881"/>
              <a:gd name="T33" fmla="*/ 1677 h 2857"/>
              <a:gd name="T34" fmla="*/ 1139 w 2881"/>
              <a:gd name="T35" fmla="*/ 1801 h 2857"/>
              <a:gd name="T36" fmla="*/ 1055 w 2881"/>
              <a:gd name="T37" fmla="*/ 932 h 2857"/>
              <a:gd name="T38" fmla="*/ 434 w 2881"/>
              <a:gd name="T39" fmla="*/ 1056 h 2857"/>
              <a:gd name="T40" fmla="*/ 1055 w 2881"/>
              <a:gd name="T41" fmla="*/ 1429 h 2857"/>
              <a:gd name="T42" fmla="*/ 434 w 2881"/>
              <a:gd name="T43" fmla="*/ 1304 h 2857"/>
              <a:gd name="T44" fmla="*/ 1055 w 2881"/>
              <a:gd name="T45" fmla="*/ 1429 h 2857"/>
              <a:gd name="T46" fmla="*/ 1800 w 2881"/>
              <a:gd name="T47" fmla="*/ 2174 h 2857"/>
              <a:gd name="T48" fmla="*/ 1530 w 2881"/>
              <a:gd name="T49" fmla="*/ 2050 h 2857"/>
              <a:gd name="T50" fmla="*/ 1490 w 2881"/>
              <a:gd name="T51" fmla="*/ 228 h 2857"/>
              <a:gd name="T52" fmla="*/ 1614 w 2881"/>
              <a:gd name="T53" fmla="*/ 808 h 2857"/>
              <a:gd name="T54" fmla="*/ 1682 w 2881"/>
              <a:gd name="T55" fmla="*/ 932 h 2857"/>
              <a:gd name="T56" fmla="*/ 1366 w 2881"/>
              <a:gd name="T57" fmla="*/ 684 h 2857"/>
              <a:gd name="T58" fmla="*/ 248 w 2881"/>
              <a:gd name="T59" fmla="*/ 125 h 2857"/>
              <a:gd name="T60" fmla="*/ 124 w 2881"/>
              <a:gd name="T61" fmla="*/ 2608 h 2857"/>
              <a:gd name="T62" fmla="*/ 1987 w 2881"/>
              <a:gd name="T63" fmla="*/ 2733 h 2857"/>
              <a:gd name="T64" fmla="*/ 2111 w 2881"/>
              <a:gd name="T65" fmla="*/ 1733 h 2857"/>
              <a:gd name="T66" fmla="*/ 2235 w 2881"/>
              <a:gd name="T67" fmla="*/ 2608 h 2857"/>
              <a:gd name="T68" fmla="*/ 248 w 2881"/>
              <a:gd name="T69" fmla="*/ 2857 h 2857"/>
              <a:gd name="T70" fmla="*/ 0 w 2881"/>
              <a:gd name="T71" fmla="*/ 249 h 2857"/>
              <a:gd name="T72" fmla="*/ 1450 w 2881"/>
              <a:gd name="T73" fmla="*/ 0 h 2857"/>
              <a:gd name="T74" fmla="*/ 1924 w 2881"/>
              <a:gd name="T75" fmla="*/ 691 h 2857"/>
              <a:gd name="T76" fmla="*/ 1490 w 2881"/>
              <a:gd name="T77" fmla="*/ 228 h 2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81" h="2857">
                <a:moveTo>
                  <a:pt x="2784" y="885"/>
                </a:moveTo>
                <a:cubicBezTo>
                  <a:pt x="1819" y="1849"/>
                  <a:pt x="1819" y="1849"/>
                  <a:pt x="1819" y="1849"/>
                </a:cubicBezTo>
                <a:cubicBezTo>
                  <a:pt x="1116" y="2111"/>
                  <a:pt x="1116" y="2111"/>
                  <a:pt x="1116" y="2111"/>
                </a:cubicBezTo>
                <a:cubicBezTo>
                  <a:pt x="1380" y="1410"/>
                  <a:pt x="1380" y="1410"/>
                  <a:pt x="1380" y="1410"/>
                </a:cubicBezTo>
                <a:cubicBezTo>
                  <a:pt x="2344" y="446"/>
                  <a:pt x="2344" y="446"/>
                  <a:pt x="2344" y="446"/>
                </a:cubicBezTo>
                <a:cubicBezTo>
                  <a:pt x="2442" y="349"/>
                  <a:pt x="2599" y="349"/>
                  <a:pt x="2696" y="446"/>
                </a:cubicBezTo>
                <a:cubicBezTo>
                  <a:pt x="2784" y="534"/>
                  <a:pt x="2784" y="534"/>
                  <a:pt x="2784" y="534"/>
                </a:cubicBezTo>
                <a:cubicBezTo>
                  <a:pt x="2881" y="631"/>
                  <a:pt x="2881" y="788"/>
                  <a:pt x="2784" y="885"/>
                </a:cubicBezTo>
                <a:close/>
                <a:moveTo>
                  <a:pt x="1329" y="1898"/>
                </a:moveTo>
                <a:cubicBezTo>
                  <a:pt x="1751" y="1740"/>
                  <a:pt x="1751" y="1740"/>
                  <a:pt x="1751" y="1740"/>
                </a:cubicBezTo>
                <a:cubicBezTo>
                  <a:pt x="1775" y="1717"/>
                  <a:pt x="1775" y="1717"/>
                  <a:pt x="1775" y="1717"/>
                </a:cubicBezTo>
                <a:cubicBezTo>
                  <a:pt x="1512" y="1453"/>
                  <a:pt x="1512" y="1453"/>
                  <a:pt x="1512" y="1453"/>
                </a:cubicBezTo>
                <a:cubicBezTo>
                  <a:pt x="1488" y="1477"/>
                  <a:pt x="1488" y="1477"/>
                  <a:pt x="1488" y="1477"/>
                </a:cubicBezTo>
                <a:lnTo>
                  <a:pt x="1329" y="1898"/>
                </a:lnTo>
                <a:close/>
                <a:moveTo>
                  <a:pt x="1599" y="1365"/>
                </a:moveTo>
                <a:cubicBezTo>
                  <a:pt x="1863" y="1629"/>
                  <a:pt x="1863" y="1629"/>
                  <a:pt x="1863" y="1629"/>
                </a:cubicBezTo>
                <a:cubicBezTo>
                  <a:pt x="2520" y="972"/>
                  <a:pt x="2520" y="972"/>
                  <a:pt x="2520" y="972"/>
                </a:cubicBezTo>
                <a:cubicBezTo>
                  <a:pt x="2256" y="709"/>
                  <a:pt x="2256" y="709"/>
                  <a:pt x="2256" y="709"/>
                </a:cubicBezTo>
                <a:lnTo>
                  <a:pt x="1599" y="1365"/>
                </a:lnTo>
                <a:close/>
                <a:moveTo>
                  <a:pt x="2696" y="620"/>
                </a:moveTo>
                <a:cubicBezTo>
                  <a:pt x="2609" y="532"/>
                  <a:pt x="2609" y="532"/>
                  <a:pt x="2609" y="532"/>
                </a:cubicBezTo>
                <a:cubicBezTo>
                  <a:pt x="2560" y="484"/>
                  <a:pt x="2481" y="484"/>
                  <a:pt x="2433" y="532"/>
                </a:cubicBezTo>
                <a:cubicBezTo>
                  <a:pt x="2344" y="621"/>
                  <a:pt x="2344" y="621"/>
                  <a:pt x="2344" y="621"/>
                </a:cubicBezTo>
                <a:cubicBezTo>
                  <a:pt x="2607" y="884"/>
                  <a:pt x="2607" y="884"/>
                  <a:pt x="2607" y="884"/>
                </a:cubicBezTo>
                <a:cubicBezTo>
                  <a:pt x="2696" y="795"/>
                  <a:pt x="2696" y="795"/>
                  <a:pt x="2696" y="795"/>
                </a:cubicBezTo>
                <a:cubicBezTo>
                  <a:pt x="2745" y="747"/>
                  <a:pt x="2745" y="668"/>
                  <a:pt x="2696" y="620"/>
                </a:cubicBezTo>
                <a:close/>
                <a:moveTo>
                  <a:pt x="434" y="2174"/>
                </a:moveTo>
                <a:cubicBezTo>
                  <a:pt x="434" y="2050"/>
                  <a:pt x="434" y="2050"/>
                  <a:pt x="434" y="2050"/>
                </a:cubicBezTo>
                <a:cubicBezTo>
                  <a:pt x="1045" y="2050"/>
                  <a:pt x="1045" y="2050"/>
                  <a:pt x="1045" y="2050"/>
                </a:cubicBezTo>
                <a:cubicBezTo>
                  <a:pt x="998" y="2174"/>
                  <a:pt x="998" y="2174"/>
                  <a:pt x="998" y="2174"/>
                </a:cubicBezTo>
                <a:lnTo>
                  <a:pt x="434" y="2174"/>
                </a:lnTo>
                <a:close/>
                <a:moveTo>
                  <a:pt x="1139" y="1801"/>
                </a:moveTo>
                <a:cubicBezTo>
                  <a:pt x="434" y="1801"/>
                  <a:pt x="434" y="1801"/>
                  <a:pt x="434" y="1801"/>
                </a:cubicBezTo>
                <a:cubicBezTo>
                  <a:pt x="434" y="1677"/>
                  <a:pt x="434" y="1677"/>
                  <a:pt x="434" y="1677"/>
                </a:cubicBezTo>
                <a:cubicBezTo>
                  <a:pt x="1185" y="1677"/>
                  <a:pt x="1185" y="1677"/>
                  <a:pt x="1185" y="1677"/>
                </a:cubicBezTo>
                <a:lnTo>
                  <a:pt x="1139" y="1801"/>
                </a:lnTo>
                <a:close/>
                <a:moveTo>
                  <a:pt x="434" y="932"/>
                </a:moveTo>
                <a:cubicBezTo>
                  <a:pt x="1055" y="932"/>
                  <a:pt x="1055" y="932"/>
                  <a:pt x="1055" y="932"/>
                </a:cubicBezTo>
                <a:cubicBezTo>
                  <a:pt x="1055" y="1056"/>
                  <a:pt x="1055" y="1056"/>
                  <a:pt x="1055" y="1056"/>
                </a:cubicBezTo>
                <a:cubicBezTo>
                  <a:pt x="434" y="1056"/>
                  <a:pt x="434" y="1056"/>
                  <a:pt x="434" y="1056"/>
                </a:cubicBezTo>
                <a:lnTo>
                  <a:pt x="434" y="932"/>
                </a:lnTo>
                <a:close/>
                <a:moveTo>
                  <a:pt x="1055" y="1429"/>
                </a:moveTo>
                <a:cubicBezTo>
                  <a:pt x="434" y="1429"/>
                  <a:pt x="434" y="1429"/>
                  <a:pt x="434" y="1429"/>
                </a:cubicBezTo>
                <a:cubicBezTo>
                  <a:pt x="434" y="1304"/>
                  <a:pt x="434" y="1304"/>
                  <a:pt x="434" y="1304"/>
                </a:cubicBezTo>
                <a:cubicBezTo>
                  <a:pt x="1055" y="1304"/>
                  <a:pt x="1055" y="1304"/>
                  <a:pt x="1055" y="1304"/>
                </a:cubicBezTo>
                <a:lnTo>
                  <a:pt x="1055" y="1429"/>
                </a:lnTo>
                <a:close/>
                <a:moveTo>
                  <a:pt x="1800" y="2050"/>
                </a:moveTo>
                <a:cubicBezTo>
                  <a:pt x="1800" y="2174"/>
                  <a:pt x="1800" y="2174"/>
                  <a:pt x="1800" y="2174"/>
                </a:cubicBezTo>
                <a:cubicBezTo>
                  <a:pt x="1197" y="2174"/>
                  <a:pt x="1197" y="2174"/>
                  <a:pt x="1197" y="2174"/>
                </a:cubicBezTo>
                <a:cubicBezTo>
                  <a:pt x="1530" y="2050"/>
                  <a:pt x="1530" y="2050"/>
                  <a:pt x="1530" y="2050"/>
                </a:cubicBezTo>
                <a:lnTo>
                  <a:pt x="1800" y="2050"/>
                </a:lnTo>
                <a:close/>
                <a:moveTo>
                  <a:pt x="1490" y="228"/>
                </a:moveTo>
                <a:cubicBezTo>
                  <a:pt x="1490" y="684"/>
                  <a:pt x="1490" y="684"/>
                  <a:pt x="1490" y="684"/>
                </a:cubicBezTo>
                <a:cubicBezTo>
                  <a:pt x="1490" y="752"/>
                  <a:pt x="1545" y="808"/>
                  <a:pt x="1614" y="808"/>
                </a:cubicBezTo>
                <a:cubicBezTo>
                  <a:pt x="1807" y="808"/>
                  <a:pt x="1807" y="808"/>
                  <a:pt x="1807" y="808"/>
                </a:cubicBezTo>
                <a:cubicBezTo>
                  <a:pt x="1682" y="932"/>
                  <a:pt x="1682" y="932"/>
                  <a:pt x="1682" y="932"/>
                </a:cubicBezTo>
                <a:cubicBezTo>
                  <a:pt x="1614" y="932"/>
                  <a:pt x="1614" y="932"/>
                  <a:pt x="1614" y="932"/>
                </a:cubicBezTo>
                <a:cubicBezTo>
                  <a:pt x="1477" y="932"/>
                  <a:pt x="1366" y="821"/>
                  <a:pt x="1366" y="684"/>
                </a:cubicBezTo>
                <a:cubicBezTo>
                  <a:pt x="1366" y="125"/>
                  <a:pt x="1366" y="125"/>
                  <a:pt x="1366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179" y="125"/>
                  <a:pt x="124" y="180"/>
                  <a:pt x="124" y="249"/>
                </a:cubicBezTo>
                <a:cubicBezTo>
                  <a:pt x="124" y="2608"/>
                  <a:pt x="124" y="2608"/>
                  <a:pt x="124" y="2608"/>
                </a:cubicBezTo>
                <a:cubicBezTo>
                  <a:pt x="124" y="2677"/>
                  <a:pt x="179" y="2733"/>
                  <a:pt x="248" y="2733"/>
                </a:cubicBezTo>
                <a:cubicBezTo>
                  <a:pt x="1987" y="2733"/>
                  <a:pt x="1987" y="2733"/>
                  <a:pt x="1987" y="2733"/>
                </a:cubicBezTo>
                <a:cubicBezTo>
                  <a:pt x="2055" y="2733"/>
                  <a:pt x="2111" y="2677"/>
                  <a:pt x="2111" y="2608"/>
                </a:cubicBezTo>
                <a:cubicBezTo>
                  <a:pt x="2111" y="1733"/>
                  <a:pt x="2111" y="1733"/>
                  <a:pt x="2111" y="1733"/>
                </a:cubicBezTo>
                <a:cubicBezTo>
                  <a:pt x="2235" y="1609"/>
                  <a:pt x="2235" y="1609"/>
                  <a:pt x="2235" y="1609"/>
                </a:cubicBezTo>
                <a:cubicBezTo>
                  <a:pt x="2235" y="2608"/>
                  <a:pt x="2235" y="2608"/>
                  <a:pt x="2235" y="2608"/>
                </a:cubicBezTo>
                <a:cubicBezTo>
                  <a:pt x="2235" y="2746"/>
                  <a:pt x="2124" y="2857"/>
                  <a:pt x="1987" y="2857"/>
                </a:cubicBezTo>
                <a:cubicBezTo>
                  <a:pt x="248" y="2857"/>
                  <a:pt x="248" y="2857"/>
                  <a:pt x="248" y="2857"/>
                </a:cubicBezTo>
                <a:cubicBezTo>
                  <a:pt x="111" y="2857"/>
                  <a:pt x="0" y="2746"/>
                  <a:pt x="0" y="2608"/>
                </a:cubicBezTo>
                <a:cubicBezTo>
                  <a:pt x="0" y="249"/>
                  <a:pt x="0" y="249"/>
                  <a:pt x="0" y="249"/>
                </a:cubicBezTo>
                <a:cubicBezTo>
                  <a:pt x="0" y="112"/>
                  <a:pt x="111" y="0"/>
                  <a:pt x="248" y="0"/>
                </a:cubicBezTo>
                <a:cubicBezTo>
                  <a:pt x="1450" y="0"/>
                  <a:pt x="1450" y="0"/>
                  <a:pt x="1450" y="0"/>
                </a:cubicBezTo>
                <a:cubicBezTo>
                  <a:pt x="2010" y="604"/>
                  <a:pt x="2010" y="604"/>
                  <a:pt x="2010" y="604"/>
                </a:cubicBezTo>
                <a:cubicBezTo>
                  <a:pt x="1924" y="691"/>
                  <a:pt x="1924" y="691"/>
                  <a:pt x="1924" y="691"/>
                </a:cubicBezTo>
                <a:lnTo>
                  <a:pt x="1490" y="228"/>
                </a:lnTo>
                <a:close/>
                <a:moveTo>
                  <a:pt x="1490" y="228"/>
                </a:moveTo>
                <a:cubicBezTo>
                  <a:pt x="1490" y="228"/>
                  <a:pt x="1490" y="228"/>
                  <a:pt x="1490" y="22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BB0090-386C-9AAE-2BE9-C97D352A2C63}"/>
              </a:ext>
            </a:extLst>
          </p:cNvPr>
          <p:cNvGrpSpPr/>
          <p:nvPr/>
        </p:nvGrpSpPr>
        <p:grpSpPr>
          <a:xfrm>
            <a:off x="7617743" y="3361182"/>
            <a:ext cx="473470" cy="472429"/>
            <a:chOff x="3721100" y="-804863"/>
            <a:chExt cx="722313" cy="720725"/>
          </a:xfrm>
          <a:gradFill>
            <a:gsLst>
              <a:gs pos="0">
                <a:srgbClr val="F2DEB5"/>
              </a:gs>
              <a:gs pos="45000">
                <a:srgbClr val="CFB588"/>
              </a:gs>
              <a:gs pos="74000">
                <a:srgbClr val="95734B"/>
              </a:gs>
              <a:gs pos="100000">
                <a:srgbClr val="7A593C"/>
              </a:gs>
            </a:gsLst>
            <a:lin ang="5400000" scaled="1"/>
          </a:gra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8B83B912-1E8C-DB2A-694B-CC0E12775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0825" y="-466726"/>
              <a:ext cx="241300" cy="174625"/>
            </a:xfrm>
            <a:custGeom>
              <a:avLst/>
              <a:gdLst>
                <a:gd name="T0" fmla="*/ 961 w 1104"/>
                <a:gd name="T1" fmla="*/ 565 h 792"/>
                <a:gd name="T2" fmla="*/ 121 w 1104"/>
                <a:gd name="T3" fmla="*/ 565 h 792"/>
                <a:gd name="T4" fmla="*/ 21 w 1104"/>
                <a:gd name="T5" fmla="*/ 621 h 792"/>
                <a:gd name="T6" fmla="*/ 21 w 1104"/>
                <a:gd name="T7" fmla="*/ 736 h 792"/>
                <a:gd name="T8" fmla="*/ 121 w 1104"/>
                <a:gd name="T9" fmla="*/ 792 h 792"/>
                <a:gd name="T10" fmla="*/ 961 w 1104"/>
                <a:gd name="T11" fmla="*/ 792 h 792"/>
                <a:gd name="T12" fmla="*/ 1061 w 1104"/>
                <a:gd name="T13" fmla="*/ 736 h 792"/>
                <a:gd name="T14" fmla="*/ 1061 w 1104"/>
                <a:gd name="T15" fmla="*/ 621 h 792"/>
                <a:gd name="T16" fmla="*/ 961 w 1104"/>
                <a:gd name="T17" fmla="*/ 565 h 792"/>
                <a:gd name="T18" fmla="*/ 984 w 1104"/>
                <a:gd name="T19" fmla="*/ 1 h 792"/>
                <a:gd name="T20" fmla="*/ 314 w 1104"/>
                <a:gd name="T21" fmla="*/ 1 h 792"/>
                <a:gd name="T22" fmla="*/ 214 w 1104"/>
                <a:gd name="T23" fmla="*/ 57 h 792"/>
                <a:gd name="T24" fmla="*/ 214 w 1104"/>
                <a:gd name="T25" fmla="*/ 171 h 792"/>
                <a:gd name="T26" fmla="*/ 314 w 1104"/>
                <a:gd name="T27" fmla="*/ 227 h 792"/>
                <a:gd name="T28" fmla="*/ 984 w 1104"/>
                <a:gd name="T29" fmla="*/ 227 h 792"/>
                <a:gd name="T30" fmla="*/ 1084 w 1104"/>
                <a:gd name="T31" fmla="*/ 171 h 792"/>
                <a:gd name="T32" fmla="*/ 1084 w 1104"/>
                <a:gd name="T33" fmla="*/ 57 h 792"/>
                <a:gd name="T34" fmla="*/ 984 w 1104"/>
                <a:gd name="T35" fmla="*/ 1 h 792"/>
                <a:gd name="T36" fmla="*/ 984 w 1104"/>
                <a:gd name="T37" fmla="*/ 1 h 792"/>
                <a:gd name="T38" fmla="*/ 984 w 1104"/>
                <a:gd name="T39" fmla="*/ 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4" h="792">
                  <a:moveTo>
                    <a:pt x="961" y="565"/>
                  </a:moveTo>
                  <a:cubicBezTo>
                    <a:pt x="121" y="565"/>
                    <a:pt x="121" y="565"/>
                    <a:pt x="121" y="565"/>
                  </a:cubicBezTo>
                  <a:cubicBezTo>
                    <a:pt x="80" y="564"/>
                    <a:pt x="42" y="586"/>
                    <a:pt x="21" y="621"/>
                  </a:cubicBezTo>
                  <a:cubicBezTo>
                    <a:pt x="0" y="657"/>
                    <a:pt x="0" y="700"/>
                    <a:pt x="21" y="736"/>
                  </a:cubicBezTo>
                  <a:cubicBezTo>
                    <a:pt x="42" y="771"/>
                    <a:pt x="80" y="792"/>
                    <a:pt x="121" y="792"/>
                  </a:cubicBezTo>
                  <a:cubicBezTo>
                    <a:pt x="961" y="792"/>
                    <a:pt x="961" y="792"/>
                    <a:pt x="961" y="792"/>
                  </a:cubicBezTo>
                  <a:cubicBezTo>
                    <a:pt x="1002" y="792"/>
                    <a:pt x="1040" y="771"/>
                    <a:pt x="1061" y="736"/>
                  </a:cubicBezTo>
                  <a:cubicBezTo>
                    <a:pt x="1082" y="700"/>
                    <a:pt x="1082" y="657"/>
                    <a:pt x="1061" y="621"/>
                  </a:cubicBezTo>
                  <a:cubicBezTo>
                    <a:pt x="1040" y="586"/>
                    <a:pt x="1002" y="564"/>
                    <a:pt x="961" y="565"/>
                  </a:cubicBezTo>
                  <a:close/>
                  <a:moveTo>
                    <a:pt x="984" y="1"/>
                  </a:moveTo>
                  <a:cubicBezTo>
                    <a:pt x="314" y="1"/>
                    <a:pt x="314" y="1"/>
                    <a:pt x="314" y="1"/>
                  </a:cubicBezTo>
                  <a:cubicBezTo>
                    <a:pt x="273" y="0"/>
                    <a:pt x="235" y="21"/>
                    <a:pt x="214" y="57"/>
                  </a:cubicBezTo>
                  <a:cubicBezTo>
                    <a:pt x="194" y="92"/>
                    <a:pt x="194" y="136"/>
                    <a:pt x="214" y="171"/>
                  </a:cubicBezTo>
                  <a:cubicBezTo>
                    <a:pt x="235" y="207"/>
                    <a:pt x="273" y="228"/>
                    <a:pt x="314" y="227"/>
                  </a:cubicBezTo>
                  <a:cubicBezTo>
                    <a:pt x="984" y="227"/>
                    <a:pt x="984" y="227"/>
                    <a:pt x="984" y="227"/>
                  </a:cubicBezTo>
                  <a:cubicBezTo>
                    <a:pt x="1025" y="228"/>
                    <a:pt x="1063" y="207"/>
                    <a:pt x="1084" y="171"/>
                  </a:cubicBezTo>
                  <a:cubicBezTo>
                    <a:pt x="1104" y="136"/>
                    <a:pt x="1104" y="92"/>
                    <a:pt x="1084" y="57"/>
                  </a:cubicBezTo>
                  <a:cubicBezTo>
                    <a:pt x="1063" y="21"/>
                    <a:pt x="1025" y="0"/>
                    <a:pt x="984" y="1"/>
                  </a:cubicBezTo>
                  <a:close/>
                  <a:moveTo>
                    <a:pt x="984" y="1"/>
                  </a:moveTo>
                  <a:cubicBezTo>
                    <a:pt x="984" y="1"/>
                    <a:pt x="984" y="1"/>
                    <a:pt x="984" y="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E58BA5EA-1E9D-86D0-CDA2-D73932F0E9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1913" y="-804863"/>
              <a:ext cx="571500" cy="695325"/>
            </a:xfrm>
            <a:custGeom>
              <a:avLst/>
              <a:gdLst>
                <a:gd name="T0" fmla="*/ 1812 w 2606"/>
                <a:gd name="T1" fmla="*/ 0 h 3167"/>
                <a:gd name="T2" fmla="*/ 451 w 2606"/>
                <a:gd name="T3" fmla="*/ 0 h 3167"/>
                <a:gd name="T4" fmla="*/ 0 w 2606"/>
                <a:gd name="T5" fmla="*/ 409 h 3167"/>
                <a:gd name="T6" fmla="*/ 0 w 2606"/>
                <a:gd name="T7" fmla="*/ 664 h 3167"/>
                <a:gd name="T8" fmla="*/ 0 w 2606"/>
                <a:gd name="T9" fmla="*/ 664 h 3167"/>
                <a:gd name="T10" fmla="*/ 0 w 2606"/>
                <a:gd name="T11" fmla="*/ 818 h 3167"/>
                <a:gd name="T12" fmla="*/ 243 w 2606"/>
                <a:gd name="T13" fmla="*/ 692 h 3167"/>
                <a:gd name="T14" fmla="*/ 243 w 2606"/>
                <a:gd name="T15" fmla="*/ 449 h 3167"/>
                <a:gd name="T16" fmla="*/ 452 w 2606"/>
                <a:gd name="T17" fmla="*/ 226 h 3167"/>
                <a:gd name="T18" fmla="*/ 1586 w 2606"/>
                <a:gd name="T19" fmla="*/ 226 h 3167"/>
                <a:gd name="T20" fmla="*/ 1586 w 2606"/>
                <a:gd name="T21" fmla="*/ 681 h 3167"/>
                <a:gd name="T22" fmla="*/ 2040 w 2606"/>
                <a:gd name="T23" fmla="*/ 1131 h 3167"/>
                <a:gd name="T24" fmla="*/ 2380 w 2606"/>
                <a:gd name="T25" fmla="*/ 1131 h 3167"/>
                <a:gd name="T26" fmla="*/ 2380 w 2606"/>
                <a:gd name="T27" fmla="*/ 2714 h 3167"/>
                <a:gd name="T28" fmla="*/ 2153 w 2606"/>
                <a:gd name="T29" fmla="*/ 2940 h 3167"/>
                <a:gd name="T30" fmla="*/ 1745 w 2606"/>
                <a:gd name="T31" fmla="*/ 2940 h 3167"/>
                <a:gd name="T32" fmla="*/ 1745 w 2606"/>
                <a:gd name="T33" fmla="*/ 3012 h 3167"/>
                <a:gd name="T34" fmla="*/ 1745 w 2606"/>
                <a:gd name="T35" fmla="*/ 3167 h 3167"/>
                <a:gd name="T36" fmla="*/ 2153 w 2606"/>
                <a:gd name="T37" fmla="*/ 3167 h 3167"/>
                <a:gd name="T38" fmla="*/ 2606 w 2606"/>
                <a:gd name="T39" fmla="*/ 2714 h 3167"/>
                <a:gd name="T40" fmla="*/ 2606 w 2606"/>
                <a:gd name="T41" fmla="*/ 908 h 3167"/>
                <a:gd name="T42" fmla="*/ 1812 w 2606"/>
                <a:gd name="T43" fmla="*/ 0 h 3167"/>
                <a:gd name="T44" fmla="*/ 2039 w 2606"/>
                <a:gd name="T45" fmla="*/ 904 h 3167"/>
                <a:gd name="T46" fmla="*/ 1813 w 2606"/>
                <a:gd name="T47" fmla="*/ 567 h 3167"/>
                <a:gd name="T48" fmla="*/ 1813 w 2606"/>
                <a:gd name="T49" fmla="*/ 229 h 3167"/>
                <a:gd name="T50" fmla="*/ 2379 w 2606"/>
                <a:gd name="T51" fmla="*/ 904 h 3167"/>
                <a:gd name="T52" fmla="*/ 2039 w 2606"/>
                <a:gd name="T53" fmla="*/ 904 h 3167"/>
                <a:gd name="T54" fmla="*/ 2039 w 2606"/>
                <a:gd name="T55" fmla="*/ 904 h 3167"/>
                <a:gd name="T56" fmla="*/ 2039 w 2606"/>
                <a:gd name="T57" fmla="*/ 904 h 3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06" h="3167">
                  <a:moveTo>
                    <a:pt x="1812" y="0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226" y="0"/>
                    <a:pt x="24" y="193"/>
                    <a:pt x="0" y="409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818"/>
                    <a:pt x="0" y="818"/>
                    <a:pt x="0" y="818"/>
                  </a:cubicBezTo>
                  <a:cubicBezTo>
                    <a:pt x="75" y="760"/>
                    <a:pt x="148" y="725"/>
                    <a:pt x="243" y="692"/>
                  </a:cubicBezTo>
                  <a:cubicBezTo>
                    <a:pt x="243" y="449"/>
                    <a:pt x="243" y="449"/>
                    <a:pt x="243" y="449"/>
                  </a:cubicBezTo>
                  <a:cubicBezTo>
                    <a:pt x="243" y="333"/>
                    <a:pt x="332" y="226"/>
                    <a:pt x="452" y="226"/>
                  </a:cubicBezTo>
                  <a:cubicBezTo>
                    <a:pt x="1586" y="226"/>
                    <a:pt x="1586" y="226"/>
                    <a:pt x="1586" y="226"/>
                  </a:cubicBezTo>
                  <a:cubicBezTo>
                    <a:pt x="1585" y="486"/>
                    <a:pt x="1586" y="681"/>
                    <a:pt x="1586" y="681"/>
                  </a:cubicBezTo>
                  <a:cubicBezTo>
                    <a:pt x="1586" y="916"/>
                    <a:pt x="1798" y="1131"/>
                    <a:pt x="2040" y="1131"/>
                  </a:cubicBezTo>
                  <a:cubicBezTo>
                    <a:pt x="2380" y="1131"/>
                    <a:pt x="2380" y="1131"/>
                    <a:pt x="2380" y="1131"/>
                  </a:cubicBezTo>
                  <a:cubicBezTo>
                    <a:pt x="2380" y="2714"/>
                    <a:pt x="2380" y="2714"/>
                    <a:pt x="2380" y="2714"/>
                  </a:cubicBezTo>
                  <a:cubicBezTo>
                    <a:pt x="2380" y="2829"/>
                    <a:pt x="2272" y="2940"/>
                    <a:pt x="2153" y="2940"/>
                  </a:cubicBezTo>
                  <a:cubicBezTo>
                    <a:pt x="1745" y="2940"/>
                    <a:pt x="1745" y="2940"/>
                    <a:pt x="1745" y="2940"/>
                  </a:cubicBezTo>
                  <a:cubicBezTo>
                    <a:pt x="1745" y="2986"/>
                    <a:pt x="1745" y="2985"/>
                    <a:pt x="1745" y="3012"/>
                  </a:cubicBezTo>
                  <a:cubicBezTo>
                    <a:pt x="1745" y="3167"/>
                    <a:pt x="1745" y="3167"/>
                    <a:pt x="1745" y="3167"/>
                  </a:cubicBezTo>
                  <a:cubicBezTo>
                    <a:pt x="2153" y="3167"/>
                    <a:pt x="2153" y="3167"/>
                    <a:pt x="2153" y="3167"/>
                  </a:cubicBezTo>
                  <a:cubicBezTo>
                    <a:pt x="2392" y="3167"/>
                    <a:pt x="2606" y="2947"/>
                    <a:pt x="2606" y="2714"/>
                  </a:cubicBezTo>
                  <a:cubicBezTo>
                    <a:pt x="2606" y="908"/>
                    <a:pt x="2606" y="908"/>
                    <a:pt x="2606" y="908"/>
                  </a:cubicBezTo>
                  <a:lnTo>
                    <a:pt x="1812" y="0"/>
                  </a:lnTo>
                  <a:close/>
                  <a:moveTo>
                    <a:pt x="2039" y="904"/>
                  </a:moveTo>
                  <a:cubicBezTo>
                    <a:pt x="1919" y="904"/>
                    <a:pt x="1813" y="685"/>
                    <a:pt x="1813" y="567"/>
                  </a:cubicBezTo>
                  <a:cubicBezTo>
                    <a:pt x="1813" y="229"/>
                    <a:pt x="1813" y="229"/>
                    <a:pt x="1813" y="229"/>
                  </a:cubicBezTo>
                  <a:cubicBezTo>
                    <a:pt x="2379" y="904"/>
                    <a:pt x="2379" y="904"/>
                    <a:pt x="2379" y="904"/>
                  </a:cubicBezTo>
                  <a:lnTo>
                    <a:pt x="2039" y="904"/>
                  </a:lnTo>
                  <a:close/>
                  <a:moveTo>
                    <a:pt x="2039" y="904"/>
                  </a:moveTo>
                  <a:cubicBezTo>
                    <a:pt x="2039" y="904"/>
                    <a:pt x="2039" y="904"/>
                    <a:pt x="2039" y="90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2473D675-34D7-46B8-2254-42B7AC8A4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1100" y="-644526"/>
              <a:ext cx="517525" cy="560388"/>
            </a:xfrm>
            <a:custGeom>
              <a:avLst/>
              <a:gdLst>
                <a:gd name="T0" fmla="*/ 2201 w 2361"/>
                <a:gd name="T1" fmla="*/ 1991 h 2549"/>
                <a:gd name="T2" fmla="*/ 1607 w 2361"/>
                <a:gd name="T3" fmla="*/ 1662 h 2549"/>
                <a:gd name="T4" fmla="*/ 1888 w 2361"/>
                <a:gd name="T5" fmla="*/ 956 h 2549"/>
                <a:gd name="T6" fmla="*/ 1888 w 2361"/>
                <a:gd name="T7" fmla="*/ 558 h 2549"/>
                <a:gd name="T8" fmla="*/ 1185 w 2361"/>
                <a:gd name="T9" fmla="*/ 0 h 2549"/>
                <a:gd name="T10" fmla="*/ 473 w 2361"/>
                <a:gd name="T11" fmla="*/ 558 h 2549"/>
                <a:gd name="T12" fmla="*/ 473 w 2361"/>
                <a:gd name="T13" fmla="*/ 956 h 2549"/>
                <a:gd name="T14" fmla="*/ 770 w 2361"/>
                <a:gd name="T15" fmla="*/ 1661 h 2549"/>
                <a:gd name="T16" fmla="*/ 160 w 2361"/>
                <a:gd name="T17" fmla="*/ 1991 h 2549"/>
                <a:gd name="T18" fmla="*/ 1 w 2361"/>
                <a:gd name="T19" fmla="*/ 2150 h 2549"/>
                <a:gd name="T20" fmla="*/ 1 w 2361"/>
                <a:gd name="T21" fmla="*/ 2390 h 2549"/>
                <a:gd name="T22" fmla="*/ 47 w 2361"/>
                <a:gd name="T23" fmla="*/ 2502 h 2549"/>
                <a:gd name="T24" fmla="*/ 160 w 2361"/>
                <a:gd name="T25" fmla="*/ 2549 h 2549"/>
                <a:gd name="T26" fmla="*/ 2201 w 2361"/>
                <a:gd name="T27" fmla="*/ 2549 h 2549"/>
                <a:gd name="T28" fmla="*/ 2314 w 2361"/>
                <a:gd name="T29" fmla="*/ 2502 h 2549"/>
                <a:gd name="T30" fmla="*/ 2361 w 2361"/>
                <a:gd name="T31" fmla="*/ 2390 h 2549"/>
                <a:gd name="T32" fmla="*/ 2361 w 2361"/>
                <a:gd name="T33" fmla="*/ 2150 h 2549"/>
                <a:gd name="T34" fmla="*/ 2201 w 2361"/>
                <a:gd name="T35" fmla="*/ 1991 h 2549"/>
                <a:gd name="T36" fmla="*/ 189 w 2361"/>
                <a:gd name="T37" fmla="*/ 2360 h 2549"/>
                <a:gd name="T38" fmla="*/ 189 w 2361"/>
                <a:gd name="T39" fmla="*/ 2192 h 2549"/>
                <a:gd name="T40" fmla="*/ 237 w 2361"/>
                <a:gd name="T41" fmla="*/ 2163 h 2549"/>
                <a:gd name="T42" fmla="*/ 250 w 2361"/>
                <a:gd name="T43" fmla="*/ 2157 h 2549"/>
                <a:gd name="T44" fmla="*/ 859 w 2361"/>
                <a:gd name="T45" fmla="*/ 1826 h 2549"/>
                <a:gd name="T46" fmla="*/ 958 w 2361"/>
                <a:gd name="T47" fmla="*/ 1678 h 2549"/>
                <a:gd name="T48" fmla="*/ 888 w 2361"/>
                <a:gd name="T49" fmla="*/ 1514 h 2549"/>
                <a:gd name="T50" fmla="*/ 661 w 2361"/>
                <a:gd name="T51" fmla="*/ 956 h 2549"/>
                <a:gd name="T52" fmla="*/ 661 w 2361"/>
                <a:gd name="T53" fmla="*/ 558 h 2549"/>
                <a:gd name="T54" fmla="*/ 1185 w 2361"/>
                <a:gd name="T55" fmla="*/ 189 h 2549"/>
                <a:gd name="T56" fmla="*/ 1699 w 2361"/>
                <a:gd name="T57" fmla="*/ 558 h 2549"/>
                <a:gd name="T58" fmla="*/ 1699 w 2361"/>
                <a:gd name="T59" fmla="*/ 956 h 2549"/>
                <a:gd name="T60" fmla="*/ 1490 w 2361"/>
                <a:gd name="T61" fmla="*/ 1514 h 2549"/>
                <a:gd name="T62" fmla="*/ 1419 w 2361"/>
                <a:gd name="T63" fmla="*/ 1678 h 2549"/>
                <a:gd name="T64" fmla="*/ 1517 w 2361"/>
                <a:gd name="T65" fmla="*/ 1828 h 2549"/>
                <a:gd name="T66" fmla="*/ 2111 w 2361"/>
                <a:gd name="T67" fmla="*/ 2157 h 2549"/>
                <a:gd name="T68" fmla="*/ 2128 w 2361"/>
                <a:gd name="T69" fmla="*/ 2165 h 2549"/>
                <a:gd name="T70" fmla="*/ 2172 w 2361"/>
                <a:gd name="T71" fmla="*/ 2189 h 2549"/>
                <a:gd name="T72" fmla="*/ 2172 w 2361"/>
                <a:gd name="T73" fmla="*/ 2360 h 2549"/>
                <a:gd name="T74" fmla="*/ 189 w 2361"/>
                <a:gd name="T75" fmla="*/ 2360 h 2549"/>
                <a:gd name="T76" fmla="*/ 189 w 2361"/>
                <a:gd name="T77" fmla="*/ 2360 h 2549"/>
                <a:gd name="T78" fmla="*/ 189 w 2361"/>
                <a:gd name="T79" fmla="*/ 2360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1" h="2549">
                  <a:moveTo>
                    <a:pt x="2201" y="1991"/>
                  </a:moveTo>
                  <a:cubicBezTo>
                    <a:pt x="1607" y="1662"/>
                    <a:pt x="1607" y="1662"/>
                    <a:pt x="1607" y="1662"/>
                  </a:cubicBezTo>
                  <a:cubicBezTo>
                    <a:pt x="1828" y="1489"/>
                    <a:pt x="1888" y="1147"/>
                    <a:pt x="1888" y="956"/>
                  </a:cubicBezTo>
                  <a:cubicBezTo>
                    <a:pt x="1888" y="558"/>
                    <a:pt x="1888" y="558"/>
                    <a:pt x="1888" y="558"/>
                  </a:cubicBezTo>
                  <a:cubicBezTo>
                    <a:pt x="1888" y="294"/>
                    <a:pt x="1537" y="0"/>
                    <a:pt x="1185" y="0"/>
                  </a:cubicBezTo>
                  <a:cubicBezTo>
                    <a:pt x="832" y="0"/>
                    <a:pt x="473" y="294"/>
                    <a:pt x="473" y="558"/>
                  </a:cubicBezTo>
                  <a:cubicBezTo>
                    <a:pt x="473" y="956"/>
                    <a:pt x="473" y="956"/>
                    <a:pt x="473" y="956"/>
                  </a:cubicBezTo>
                  <a:cubicBezTo>
                    <a:pt x="473" y="1130"/>
                    <a:pt x="546" y="1482"/>
                    <a:pt x="770" y="1661"/>
                  </a:cubicBezTo>
                  <a:cubicBezTo>
                    <a:pt x="160" y="1991"/>
                    <a:pt x="160" y="1991"/>
                    <a:pt x="160" y="1991"/>
                  </a:cubicBezTo>
                  <a:cubicBezTo>
                    <a:pt x="160" y="1991"/>
                    <a:pt x="1" y="2062"/>
                    <a:pt x="1" y="2150"/>
                  </a:cubicBezTo>
                  <a:cubicBezTo>
                    <a:pt x="1" y="2390"/>
                    <a:pt x="1" y="2390"/>
                    <a:pt x="1" y="2390"/>
                  </a:cubicBezTo>
                  <a:cubicBezTo>
                    <a:pt x="0" y="2432"/>
                    <a:pt x="17" y="2472"/>
                    <a:pt x="47" y="2502"/>
                  </a:cubicBezTo>
                  <a:cubicBezTo>
                    <a:pt x="77" y="2532"/>
                    <a:pt x="117" y="2549"/>
                    <a:pt x="160" y="2549"/>
                  </a:cubicBezTo>
                  <a:cubicBezTo>
                    <a:pt x="2201" y="2549"/>
                    <a:pt x="2201" y="2549"/>
                    <a:pt x="2201" y="2549"/>
                  </a:cubicBezTo>
                  <a:cubicBezTo>
                    <a:pt x="2244" y="2549"/>
                    <a:pt x="2284" y="2532"/>
                    <a:pt x="2314" y="2502"/>
                  </a:cubicBezTo>
                  <a:cubicBezTo>
                    <a:pt x="2344" y="2472"/>
                    <a:pt x="2361" y="2432"/>
                    <a:pt x="2361" y="2390"/>
                  </a:cubicBezTo>
                  <a:cubicBezTo>
                    <a:pt x="2361" y="2150"/>
                    <a:pt x="2361" y="2150"/>
                    <a:pt x="2361" y="2150"/>
                  </a:cubicBezTo>
                  <a:cubicBezTo>
                    <a:pt x="2361" y="2057"/>
                    <a:pt x="2201" y="1991"/>
                    <a:pt x="2201" y="1991"/>
                  </a:cubicBezTo>
                  <a:close/>
                  <a:moveTo>
                    <a:pt x="189" y="2360"/>
                  </a:moveTo>
                  <a:cubicBezTo>
                    <a:pt x="189" y="2192"/>
                    <a:pt x="189" y="2192"/>
                    <a:pt x="189" y="2192"/>
                  </a:cubicBezTo>
                  <a:cubicBezTo>
                    <a:pt x="204" y="2181"/>
                    <a:pt x="220" y="2171"/>
                    <a:pt x="237" y="2163"/>
                  </a:cubicBezTo>
                  <a:cubicBezTo>
                    <a:pt x="241" y="2161"/>
                    <a:pt x="245" y="2159"/>
                    <a:pt x="250" y="2157"/>
                  </a:cubicBezTo>
                  <a:cubicBezTo>
                    <a:pt x="859" y="1826"/>
                    <a:pt x="859" y="1826"/>
                    <a:pt x="859" y="1826"/>
                  </a:cubicBezTo>
                  <a:cubicBezTo>
                    <a:pt x="915" y="1796"/>
                    <a:pt x="952" y="1741"/>
                    <a:pt x="958" y="1678"/>
                  </a:cubicBezTo>
                  <a:cubicBezTo>
                    <a:pt x="963" y="1615"/>
                    <a:pt x="937" y="1553"/>
                    <a:pt x="888" y="1514"/>
                  </a:cubicBezTo>
                  <a:cubicBezTo>
                    <a:pt x="729" y="1387"/>
                    <a:pt x="661" y="1106"/>
                    <a:pt x="661" y="956"/>
                  </a:cubicBezTo>
                  <a:cubicBezTo>
                    <a:pt x="661" y="558"/>
                    <a:pt x="661" y="558"/>
                    <a:pt x="661" y="558"/>
                  </a:cubicBezTo>
                  <a:cubicBezTo>
                    <a:pt x="661" y="422"/>
                    <a:pt x="917" y="189"/>
                    <a:pt x="1185" y="189"/>
                  </a:cubicBezTo>
                  <a:cubicBezTo>
                    <a:pt x="1457" y="189"/>
                    <a:pt x="1699" y="419"/>
                    <a:pt x="1699" y="558"/>
                  </a:cubicBezTo>
                  <a:cubicBezTo>
                    <a:pt x="1699" y="956"/>
                    <a:pt x="1699" y="956"/>
                    <a:pt x="1699" y="956"/>
                  </a:cubicBezTo>
                  <a:cubicBezTo>
                    <a:pt x="1699" y="1104"/>
                    <a:pt x="1653" y="1386"/>
                    <a:pt x="1490" y="1514"/>
                  </a:cubicBezTo>
                  <a:cubicBezTo>
                    <a:pt x="1440" y="1553"/>
                    <a:pt x="1414" y="1615"/>
                    <a:pt x="1419" y="1678"/>
                  </a:cubicBezTo>
                  <a:cubicBezTo>
                    <a:pt x="1424" y="1741"/>
                    <a:pt x="1461" y="1797"/>
                    <a:pt x="1517" y="1828"/>
                  </a:cubicBezTo>
                  <a:cubicBezTo>
                    <a:pt x="2111" y="2157"/>
                    <a:pt x="2111" y="2157"/>
                    <a:pt x="2111" y="2157"/>
                  </a:cubicBezTo>
                  <a:cubicBezTo>
                    <a:pt x="2116" y="2160"/>
                    <a:pt x="2123" y="2163"/>
                    <a:pt x="2128" y="2165"/>
                  </a:cubicBezTo>
                  <a:cubicBezTo>
                    <a:pt x="2144" y="2172"/>
                    <a:pt x="2158" y="2180"/>
                    <a:pt x="2172" y="2189"/>
                  </a:cubicBezTo>
                  <a:cubicBezTo>
                    <a:pt x="2172" y="2360"/>
                    <a:pt x="2172" y="2360"/>
                    <a:pt x="2172" y="2360"/>
                  </a:cubicBezTo>
                  <a:cubicBezTo>
                    <a:pt x="189" y="2360"/>
                    <a:pt x="189" y="2360"/>
                    <a:pt x="189" y="2360"/>
                  </a:cubicBezTo>
                  <a:close/>
                  <a:moveTo>
                    <a:pt x="189" y="2360"/>
                  </a:moveTo>
                  <a:cubicBezTo>
                    <a:pt x="189" y="2360"/>
                    <a:pt x="189" y="2360"/>
                    <a:pt x="189" y="236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5">
            <a:extLst>
              <a:ext uri="{FF2B5EF4-FFF2-40B4-BE49-F238E27FC236}">
                <a16:creationId xmlns:a16="http://schemas.microsoft.com/office/drawing/2014/main" id="{4FD92719-0354-50B4-0BC1-CC0FDBE839E5}"/>
              </a:ext>
            </a:extLst>
          </p:cNvPr>
          <p:cNvSpPr>
            <a:spLocks noEditPoints="1"/>
          </p:cNvSpPr>
          <p:nvPr/>
        </p:nvSpPr>
        <p:spPr bwMode="auto">
          <a:xfrm>
            <a:off x="7614101" y="4884689"/>
            <a:ext cx="480754" cy="480755"/>
          </a:xfrm>
          <a:custGeom>
            <a:avLst/>
            <a:gdLst>
              <a:gd name="T0" fmla="*/ 2204 w 2599"/>
              <a:gd name="T1" fmla="*/ 392 h 2595"/>
              <a:gd name="T2" fmla="*/ 1893 w 2599"/>
              <a:gd name="T3" fmla="*/ 233 h 2595"/>
              <a:gd name="T4" fmla="*/ 772 w 2599"/>
              <a:gd name="T5" fmla="*/ 165 h 2595"/>
              <a:gd name="T6" fmla="*/ 100 w 2599"/>
              <a:gd name="T7" fmla="*/ 838 h 2595"/>
              <a:gd name="T8" fmla="*/ 100 w 2599"/>
              <a:gd name="T9" fmla="*/ 1822 h 2595"/>
              <a:gd name="T10" fmla="*/ 772 w 2599"/>
              <a:gd name="T11" fmla="*/ 2495 h 2595"/>
              <a:gd name="T12" fmla="*/ 1757 w 2599"/>
              <a:gd name="T13" fmla="*/ 2495 h 2595"/>
              <a:gd name="T14" fmla="*/ 2430 w 2599"/>
              <a:gd name="T15" fmla="*/ 1822 h 2595"/>
              <a:gd name="T16" fmla="*/ 2364 w 2599"/>
              <a:gd name="T17" fmla="*/ 705 h 2595"/>
              <a:gd name="T18" fmla="*/ 1976 w 2599"/>
              <a:gd name="T19" fmla="*/ 1081 h 2595"/>
              <a:gd name="T20" fmla="*/ 2024 w 2599"/>
              <a:gd name="T21" fmla="*/ 1330 h 2595"/>
              <a:gd name="T22" fmla="*/ 1265 w 2599"/>
              <a:gd name="T23" fmla="*/ 2089 h 2595"/>
              <a:gd name="T24" fmla="*/ 506 w 2599"/>
              <a:gd name="T25" fmla="*/ 1330 h 2595"/>
              <a:gd name="T26" fmla="*/ 1265 w 2599"/>
              <a:gd name="T27" fmla="*/ 571 h 2595"/>
              <a:gd name="T28" fmla="*/ 1512 w 2599"/>
              <a:gd name="T29" fmla="*/ 613 h 2595"/>
              <a:gd name="T30" fmla="*/ 1523 w 2599"/>
              <a:gd name="T31" fmla="*/ 970 h 2595"/>
              <a:gd name="T32" fmla="*/ 822 w 2599"/>
              <a:gd name="T33" fmla="*/ 1329 h 2595"/>
              <a:gd name="T34" fmla="*/ 1707 w 2599"/>
              <a:gd name="T35" fmla="*/ 1329 h 2595"/>
              <a:gd name="T36" fmla="*/ 1669 w 2599"/>
              <a:gd name="T37" fmla="*/ 1014 h 2595"/>
              <a:gd name="T38" fmla="*/ 1580 w 2599"/>
              <a:gd name="T39" fmla="*/ 1330 h 2595"/>
              <a:gd name="T40" fmla="*/ 949 w 2599"/>
              <a:gd name="T41" fmla="*/ 1330 h 2595"/>
              <a:gd name="T42" fmla="*/ 1439 w 2599"/>
              <a:gd name="T43" fmla="*/ 1066 h 2595"/>
              <a:gd name="T44" fmla="*/ 1264 w 2599"/>
              <a:gd name="T45" fmla="*/ 1203 h 2595"/>
              <a:gd name="T46" fmla="*/ 1264 w 2599"/>
              <a:gd name="T47" fmla="*/ 1457 h 2595"/>
              <a:gd name="T48" fmla="*/ 1387 w 2599"/>
              <a:gd name="T49" fmla="*/ 1297 h 2595"/>
              <a:gd name="T50" fmla="*/ 1580 w 2599"/>
              <a:gd name="T51" fmla="*/ 1330 h 2595"/>
              <a:gd name="T52" fmla="*/ 1802 w 2599"/>
              <a:gd name="T53" fmla="*/ 502 h 2595"/>
              <a:gd name="T54" fmla="*/ 1916 w 2599"/>
              <a:gd name="T55" fmla="*/ 588 h 2595"/>
              <a:gd name="T56" fmla="*/ 1750 w 2599"/>
              <a:gd name="T57" fmla="*/ 555 h 2595"/>
              <a:gd name="T58" fmla="*/ 1682 w 2599"/>
              <a:gd name="T59" fmla="*/ 816 h 2595"/>
              <a:gd name="T60" fmla="*/ 1750 w 2599"/>
              <a:gd name="T61" fmla="*/ 555 h 2595"/>
              <a:gd name="T62" fmla="*/ 1936 w 2599"/>
              <a:gd name="T63" fmla="*/ 943 h 2595"/>
              <a:gd name="T64" fmla="*/ 1881 w 2599"/>
              <a:gd name="T65" fmla="*/ 802 h 2595"/>
              <a:gd name="T66" fmla="*/ 2021 w 2599"/>
              <a:gd name="T67" fmla="*/ 861 h 2595"/>
              <a:gd name="T68" fmla="*/ 1935 w 2599"/>
              <a:gd name="T69" fmla="*/ 749 h 2595"/>
              <a:gd name="T70" fmla="*/ 2177 w 2599"/>
              <a:gd name="T71" fmla="*/ 710 h 2595"/>
              <a:gd name="T72" fmla="*/ 2232 w 2599"/>
              <a:gd name="T73" fmla="*/ 656 h 2595"/>
              <a:gd name="T74" fmla="*/ 2159 w 2599"/>
              <a:gd name="T75" fmla="*/ 528 h 2595"/>
              <a:gd name="T76" fmla="*/ 2341 w 2599"/>
              <a:gd name="T77" fmla="*/ 551 h 2595"/>
              <a:gd name="T78" fmla="*/ 2081 w 2599"/>
              <a:gd name="T79" fmla="*/ 424 h 2595"/>
              <a:gd name="T80" fmla="*/ 1928 w 2599"/>
              <a:gd name="T81" fmla="*/ 376 h 2595"/>
              <a:gd name="T82" fmla="*/ 2081 w 2599"/>
              <a:gd name="T83" fmla="*/ 424 h 2595"/>
              <a:gd name="T84" fmla="*/ 2069 w 2599"/>
              <a:gd name="T85" fmla="*/ 2134 h 2595"/>
              <a:gd name="T86" fmla="*/ 460 w 2599"/>
              <a:gd name="T87" fmla="*/ 2134 h 2595"/>
              <a:gd name="T88" fmla="*/ 460 w 2599"/>
              <a:gd name="T89" fmla="*/ 525 h 2595"/>
              <a:gd name="T90" fmla="*/ 1800 w 2599"/>
              <a:gd name="T91" fmla="*/ 325 h 2595"/>
              <a:gd name="T92" fmla="*/ 1265 w 2599"/>
              <a:gd name="T93" fmla="*/ 444 h 2595"/>
              <a:gd name="T94" fmla="*/ 380 w 2599"/>
              <a:gd name="T95" fmla="*/ 1329 h 2595"/>
              <a:gd name="T96" fmla="*/ 1265 w 2599"/>
              <a:gd name="T97" fmla="*/ 2214 h 2595"/>
              <a:gd name="T98" fmla="*/ 2150 w 2599"/>
              <a:gd name="T99" fmla="*/ 1329 h 2595"/>
              <a:gd name="T100" fmla="*/ 2269 w 2599"/>
              <a:gd name="T101" fmla="*/ 796 h 2595"/>
              <a:gd name="T102" fmla="*/ 2403 w 2599"/>
              <a:gd name="T103" fmla="*/ 133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99" h="2595">
                <a:moveTo>
                  <a:pt x="2599" y="477"/>
                </a:moveTo>
                <a:cubicBezTo>
                  <a:pt x="2204" y="392"/>
                  <a:pt x="2204" y="392"/>
                  <a:pt x="2204" y="392"/>
                </a:cubicBezTo>
                <a:cubicBezTo>
                  <a:pt x="2126" y="0"/>
                  <a:pt x="2126" y="0"/>
                  <a:pt x="2126" y="0"/>
                </a:cubicBezTo>
                <a:cubicBezTo>
                  <a:pt x="1893" y="233"/>
                  <a:pt x="1893" y="233"/>
                  <a:pt x="1893" y="233"/>
                </a:cubicBezTo>
                <a:cubicBezTo>
                  <a:pt x="1703" y="123"/>
                  <a:pt x="1487" y="65"/>
                  <a:pt x="1265" y="65"/>
                </a:cubicBezTo>
                <a:cubicBezTo>
                  <a:pt x="1094" y="65"/>
                  <a:pt x="928" y="99"/>
                  <a:pt x="772" y="165"/>
                </a:cubicBezTo>
                <a:cubicBezTo>
                  <a:pt x="622" y="228"/>
                  <a:pt x="487" y="320"/>
                  <a:pt x="371" y="436"/>
                </a:cubicBezTo>
                <a:cubicBezTo>
                  <a:pt x="254" y="552"/>
                  <a:pt x="163" y="687"/>
                  <a:pt x="100" y="838"/>
                </a:cubicBezTo>
                <a:cubicBezTo>
                  <a:pt x="34" y="994"/>
                  <a:pt x="0" y="1159"/>
                  <a:pt x="0" y="1330"/>
                </a:cubicBezTo>
                <a:cubicBezTo>
                  <a:pt x="0" y="1500"/>
                  <a:pt x="34" y="1666"/>
                  <a:pt x="100" y="1822"/>
                </a:cubicBezTo>
                <a:cubicBezTo>
                  <a:pt x="163" y="1973"/>
                  <a:pt x="254" y="2108"/>
                  <a:pt x="371" y="2224"/>
                </a:cubicBezTo>
                <a:cubicBezTo>
                  <a:pt x="487" y="2340"/>
                  <a:pt x="622" y="2431"/>
                  <a:pt x="772" y="2495"/>
                </a:cubicBezTo>
                <a:cubicBezTo>
                  <a:pt x="928" y="2561"/>
                  <a:pt x="1094" y="2595"/>
                  <a:pt x="1265" y="2595"/>
                </a:cubicBezTo>
                <a:cubicBezTo>
                  <a:pt x="1435" y="2595"/>
                  <a:pt x="1601" y="2561"/>
                  <a:pt x="1757" y="2495"/>
                </a:cubicBezTo>
                <a:cubicBezTo>
                  <a:pt x="1908" y="2431"/>
                  <a:pt x="2043" y="2340"/>
                  <a:pt x="2159" y="2224"/>
                </a:cubicBezTo>
                <a:cubicBezTo>
                  <a:pt x="2275" y="2108"/>
                  <a:pt x="2366" y="1973"/>
                  <a:pt x="2430" y="1822"/>
                </a:cubicBezTo>
                <a:cubicBezTo>
                  <a:pt x="2496" y="1666"/>
                  <a:pt x="2529" y="1500"/>
                  <a:pt x="2529" y="1330"/>
                </a:cubicBezTo>
                <a:cubicBezTo>
                  <a:pt x="2529" y="1109"/>
                  <a:pt x="2472" y="894"/>
                  <a:pt x="2364" y="705"/>
                </a:cubicBezTo>
                <a:lnTo>
                  <a:pt x="2599" y="477"/>
                </a:lnTo>
                <a:close/>
                <a:moveTo>
                  <a:pt x="1976" y="1081"/>
                </a:moveTo>
                <a:cubicBezTo>
                  <a:pt x="1980" y="1076"/>
                  <a:pt x="1980" y="1076"/>
                  <a:pt x="1980" y="1076"/>
                </a:cubicBezTo>
                <a:cubicBezTo>
                  <a:pt x="2009" y="1157"/>
                  <a:pt x="2024" y="1242"/>
                  <a:pt x="2024" y="1330"/>
                </a:cubicBezTo>
                <a:cubicBezTo>
                  <a:pt x="2024" y="1532"/>
                  <a:pt x="1945" y="1723"/>
                  <a:pt x="1801" y="1866"/>
                </a:cubicBezTo>
                <a:cubicBezTo>
                  <a:pt x="1658" y="2010"/>
                  <a:pt x="1468" y="2089"/>
                  <a:pt x="1265" y="2089"/>
                </a:cubicBezTo>
                <a:cubicBezTo>
                  <a:pt x="1062" y="2089"/>
                  <a:pt x="871" y="2010"/>
                  <a:pt x="728" y="1866"/>
                </a:cubicBezTo>
                <a:cubicBezTo>
                  <a:pt x="585" y="1723"/>
                  <a:pt x="506" y="1532"/>
                  <a:pt x="506" y="1330"/>
                </a:cubicBezTo>
                <a:cubicBezTo>
                  <a:pt x="506" y="1127"/>
                  <a:pt x="585" y="936"/>
                  <a:pt x="728" y="793"/>
                </a:cubicBezTo>
                <a:cubicBezTo>
                  <a:pt x="871" y="650"/>
                  <a:pt x="1062" y="571"/>
                  <a:pt x="1265" y="571"/>
                </a:cubicBezTo>
                <a:cubicBezTo>
                  <a:pt x="1351" y="571"/>
                  <a:pt x="1434" y="585"/>
                  <a:pt x="1513" y="612"/>
                </a:cubicBezTo>
                <a:cubicBezTo>
                  <a:pt x="1512" y="613"/>
                  <a:pt x="1512" y="613"/>
                  <a:pt x="1512" y="613"/>
                </a:cubicBezTo>
                <a:cubicBezTo>
                  <a:pt x="1574" y="920"/>
                  <a:pt x="1574" y="920"/>
                  <a:pt x="1574" y="920"/>
                </a:cubicBezTo>
                <a:cubicBezTo>
                  <a:pt x="1523" y="970"/>
                  <a:pt x="1523" y="970"/>
                  <a:pt x="1523" y="970"/>
                </a:cubicBezTo>
                <a:cubicBezTo>
                  <a:pt x="1450" y="918"/>
                  <a:pt x="1361" y="887"/>
                  <a:pt x="1265" y="887"/>
                </a:cubicBezTo>
                <a:cubicBezTo>
                  <a:pt x="1021" y="887"/>
                  <a:pt x="822" y="1085"/>
                  <a:pt x="822" y="1329"/>
                </a:cubicBezTo>
                <a:cubicBezTo>
                  <a:pt x="822" y="1573"/>
                  <a:pt x="1020" y="1772"/>
                  <a:pt x="1265" y="1772"/>
                </a:cubicBezTo>
                <a:cubicBezTo>
                  <a:pt x="1509" y="1772"/>
                  <a:pt x="1707" y="1573"/>
                  <a:pt x="1707" y="1329"/>
                </a:cubicBezTo>
                <a:cubicBezTo>
                  <a:pt x="1707" y="1230"/>
                  <a:pt x="1675" y="1139"/>
                  <a:pt x="1619" y="1065"/>
                </a:cubicBezTo>
                <a:cubicBezTo>
                  <a:pt x="1669" y="1014"/>
                  <a:pt x="1669" y="1014"/>
                  <a:pt x="1669" y="1014"/>
                </a:cubicBezTo>
                <a:lnTo>
                  <a:pt x="1976" y="1081"/>
                </a:lnTo>
                <a:close/>
                <a:moveTo>
                  <a:pt x="1580" y="1330"/>
                </a:moveTo>
                <a:cubicBezTo>
                  <a:pt x="1580" y="1504"/>
                  <a:pt x="1439" y="1645"/>
                  <a:pt x="1265" y="1645"/>
                </a:cubicBezTo>
                <a:cubicBezTo>
                  <a:pt x="1091" y="1645"/>
                  <a:pt x="949" y="1504"/>
                  <a:pt x="949" y="1330"/>
                </a:cubicBezTo>
                <a:cubicBezTo>
                  <a:pt x="949" y="1156"/>
                  <a:pt x="1091" y="1014"/>
                  <a:pt x="1265" y="1014"/>
                </a:cubicBezTo>
                <a:cubicBezTo>
                  <a:pt x="1329" y="1014"/>
                  <a:pt x="1389" y="1033"/>
                  <a:pt x="1439" y="1066"/>
                </a:cubicBezTo>
                <a:cubicBezTo>
                  <a:pt x="1297" y="1208"/>
                  <a:pt x="1297" y="1208"/>
                  <a:pt x="1297" y="1208"/>
                </a:cubicBezTo>
                <a:cubicBezTo>
                  <a:pt x="1287" y="1205"/>
                  <a:pt x="1276" y="1203"/>
                  <a:pt x="1264" y="1203"/>
                </a:cubicBezTo>
                <a:cubicBezTo>
                  <a:pt x="1195" y="1203"/>
                  <a:pt x="1138" y="1260"/>
                  <a:pt x="1138" y="1330"/>
                </a:cubicBezTo>
                <a:cubicBezTo>
                  <a:pt x="1138" y="1400"/>
                  <a:pt x="1194" y="1457"/>
                  <a:pt x="1264" y="1457"/>
                </a:cubicBezTo>
                <a:cubicBezTo>
                  <a:pt x="1334" y="1457"/>
                  <a:pt x="1391" y="1399"/>
                  <a:pt x="1391" y="1330"/>
                </a:cubicBezTo>
                <a:cubicBezTo>
                  <a:pt x="1391" y="1318"/>
                  <a:pt x="1390" y="1307"/>
                  <a:pt x="1387" y="1297"/>
                </a:cubicBezTo>
                <a:cubicBezTo>
                  <a:pt x="1528" y="1155"/>
                  <a:pt x="1528" y="1155"/>
                  <a:pt x="1528" y="1155"/>
                </a:cubicBezTo>
                <a:cubicBezTo>
                  <a:pt x="1561" y="1205"/>
                  <a:pt x="1580" y="1265"/>
                  <a:pt x="1580" y="1330"/>
                </a:cubicBezTo>
                <a:close/>
                <a:moveTo>
                  <a:pt x="1841" y="661"/>
                </a:moveTo>
                <a:cubicBezTo>
                  <a:pt x="1802" y="502"/>
                  <a:pt x="1802" y="502"/>
                  <a:pt x="1802" y="502"/>
                </a:cubicBezTo>
                <a:cubicBezTo>
                  <a:pt x="1876" y="428"/>
                  <a:pt x="1876" y="428"/>
                  <a:pt x="1876" y="428"/>
                </a:cubicBezTo>
                <a:cubicBezTo>
                  <a:pt x="1916" y="588"/>
                  <a:pt x="1916" y="588"/>
                  <a:pt x="1916" y="588"/>
                </a:cubicBezTo>
                <a:lnTo>
                  <a:pt x="1841" y="661"/>
                </a:lnTo>
                <a:close/>
                <a:moveTo>
                  <a:pt x="1750" y="555"/>
                </a:moveTo>
                <a:cubicBezTo>
                  <a:pt x="1789" y="712"/>
                  <a:pt x="1789" y="712"/>
                  <a:pt x="1789" y="712"/>
                </a:cubicBezTo>
                <a:cubicBezTo>
                  <a:pt x="1682" y="816"/>
                  <a:pt x="1682" y="816"/>
                  <a:pt x="1682" y="816"/>
                </a:cubicBezTo>
                <a:cubicBezTo>
                  <a:pt x="1649" y="655"/>
                  <a:pt x="1649" y="655"/>
                  <a:pt x="1649" y="655"/>
                </a:cubicBezTo>
                <a:lnTo>
                  <a:pt x="1750" y="555"/>
                </a:lnTo>
                <a:close/>
                <a:moveTo>
                  <a:pt x="2021" y="861"/>
                </a:moveTo>
                <a:cubicBezTo>
                  <a:pt x="1936" y="943"/>
                  <a:pt x="1936" y="943"/>
                  <a:pt x="1936" y="943"/>
                </a:cubicBezTo>
                <a:cubicBezTo>
                  <a:pt x="1775" y="908"/>
                  <a:pt x="1775" y="908"/>
                  <a:pt x="1775" y="908"/>
                </a:cubicBezTo>
                <a:cubicBezTo>
                  <a:pt x="1881" y="802"/>
                  <a:pt x="1881" y="802"/>
                  <a:pt x="1881" y="802"/>
                </a:cubicBezTo>
                <a:cubicBezTo>
                  <a:pt x="2047" y="835"/>
                  <a:pt x="2047" y="835"/>
                  <a:pt x="2047" y="835"/>
                </a:cubicBezTo>
                <a:lnTo>
                  <a:pt x="2021" y="861"/>
                </a:lnTo>
                <a:close/>
                <a:moveTo>
                  <a:pt x="2102" y="782"/>
                </a:moveTo>
                <a:cubicBezTo>
                  <a:pt x="1935" y="749"/>
                  <a:pt x="1935" y="749"/>
                  <a:pt x="1935" y="749"/>
                </a:cubicBezTo>
                <a:cubicBezTo>
                  <a:pt x="2008" y="676"/>
                  <a:pt x="2008" y="676"/>
                  <a:pt x="2008" y="676"/>
                </a:cubicBezTo>
                <a:cubicBezTo>
                  <a:pt x="2177" y="710"/>
                  <a:pt x="2177" y="710"/>
                  <a:pt x="2177" y="710"/>
                </a:cubicBezTo>
                <a:lnTo>
                  <a:pt x="2102" y="782"/>
                </a:lnTo>
                <a:close/>
                <a:moveTo>
                  <a:pt x="2232" y="656"/>
                </a:moveTo>
                <a:cubicBezTo>
                  <a:pt x="2062" y="622"/>
                  <a:pt x="2062" y="622"/>
                  <a:pt x="2062" y="622"/>
                </a:cubicBezTo>
                <a:cubicBezTo>
                  <a:pt x="2159" y="528"/>
                  <a:pt x="2159" y="528"/>
                  <a:pt x="2159" y="528"/>
                </a:cubicBezTo>
                <a:cubicBezTo>
                  <a:pt x="2174" y="515"/>
                  <a:pt x="2174" y="515"/>
                  <a:pt x="2174" y="515"/>
                </a:cubicBezTo>
                <a:cubicBezTo>
                  <a:pt x="2341" y="551"/>
                  <a:pt x="2341" y="551"/>
                  <a:pt x="2341" y="551"/>
                </a:cubicBezTo>
                <a:lnTo>
                  <a:pt x="2232" y="656"/>
                </a:lnTo>
                <a:close/>
                <a:moveTo>
                  <a:pt x="2081" y="424"/>
                </a:moveTo>
                <a:cubicBezTo>
                  <a:pt x="1968" y="537"/>
                  <a:pt x="1968" y="537"/>
                  <a:pt x="1968" y="537"/>
                </a:cubicBezTo>
                <a:cubicBezTo>
                  <a:pt x="1928" y="376"/>
                  <a:pt x="1928" y="376"/>
                  <a:pt x="1928" y="376"/>
                </a:cubicBezTo>
                <a:cubicBezTo>
                  <a:pt x="2048" y="256"/>
                  <a:pt x="2048" y="256"/>
                  <a:pt x="2048" y="256"/>
                </a:cubicBezTo>
                <a:lnTo>
                  <a:pt x="2081" y="424"/>
                </a:lnTo>
                <a:close/>
                <a:moveTo>
                  <a:pt x="2403" y="1330"/>
                </a:moveTo>
                <a:cubicBezTo>
                  <a:pt x="2403" y="1634"/>
                  <a:pt x="2284" y="1919"/>
                  <a:pt x="2069" y="2134"/>
                </a:cubicBezTo>
                <a:cubicBezTo>
                  <a:pt x="1854" y="2349"/>
                  <a:pt x="1569" y="2468"/>
                  <a:pt x="1265" y="2468"/>
                </a:cubicBezTo>
                <a:cubicBezTo>
                  <a:pt x="961" y="2468"/>
                  <a:pt x="675" y="2349"/>
                  <a:pt x="460" y="2134"/>
                </a:cubicBezTo>
                <a:cubicBezTo>
                  <a:pt x="245" y="1919"/>
                  <a:pt x="127" y="1634"/>
                  <a:pt x="127" y="1330"/>
                </a:cubicBezTo>
                <a:cubicBezTo>
                  <a:pt x="127" y="1026"/>
                  <a:pt x="245" y="740"/>
                  <a:pt x="460" y="525"/>
                </a:cubicBezTo>
                <a:cubicBezTo>
                  <a:pt x="675" y="310"/>
                  <a:pt x="961" y="191"/>
                  <a:pt x="1265" y="191"/>
                </a:cubicBezTo>
                <a:cubicBezTo>
                  <a:pt x="1454" y="191"/>
                  <a:pt x="1637" y="237"/>
                  <a:pt x="1800" y="325"/>
                </a:cubicBezTo>
                <a:cubicBezTo>
                  <a:pt x="1611" y="515"/>
                  <a:pt x="1611" y="515"/>
                  <a:pt x="1611" y="515"/>
                </a:cubicBezTo>
                <a:cubicBezTo>
                  <a:pt x="1502" y="468"/>
                  <a:pt x="1386" y="444"/>
                  <a:pt x="1265" y="444"/>
                </a:cubicBezTo>
                <a:cubicBezTo>
                  <a:pt x="1028" y="444"/>
                  <a:pt x="806" y="536"/>
                  <a:pt x="639" y="703"/>
                </a:cubicBezTo>
                <a:cubicBezTo>
                  <a:pt x="472" y="870"/>
                  <a:pt x="380" y="1093"/>
                  <a:pt x="380" y="1329"/>
                </a:cubicBezTo>
                <a:cubicBezTo>
                  <a:pt x="380" y="1566"/>
                  <a:pt x="472" y="1788"/>
                  <a:pt x="639" y="1955"/>
                </a:cubicBezTo>
                <a:cubicBezTo>
                  <a:pt x="806" y="2122"/>
                  <a:pt x="1028" y="2214"/>
                  <a:pt x="1265" y="2214"/>
                </a:cubicBezTo>
                <a:cubicBezTo>
                  <a:pt x="1501" y="2214"/>
                  <a:pt x="1724" y="2122"/>
                  <a:pt x="1891" y="1955"/>
                </a:cubicBezTo>
                <a:cubicBezTo>
                  <a:pt x="2058" y="1788"/>
                  <a:pt x="2150" y="1566"/>
                  <a:pt x="2150" y="1329"/>
                </a:cubicBezTo>
                <a:cubicBezTo>
                  <a:pt x="2150" y="1208"/>
                  <a:pt x="2126" y="1091"/>
                  <a:pt x="2078" y="981"/>
                </a:cubicBezTo>
                <a:cubicBezTo>
                  <a:pt x="2269" y="796"/>
                  <a:pt x="2269" y="796"/>
                  <a:pt x="2269" y="796"/>
                </a:cubicBezTo>
                <a:cubicBezTo>
                  <a:pt x="2357" y="959"/>
                  <a:pt x="2403" y="1142"/>
                  <a:pt x="2403" y="1330"/>
                </a:cubicBezTo>
                <a:close/>
                <a:moveTo>
                  <a:pt x="2403" y="1330"/>
                </a:moveTo>
                <a:cubicBezTo>
                  <a:pt x="2403" y="1330"/>
                  <a:pt x="2403" y="1330"/>
                  <a:pt x="2403" y="133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933FFFE-3BEC-00F4-D208-9127E3CC096A}"/>
              </a:ext>
            </a:extLst>
          </p:cNvPr>
          <p:cNvGrpSpPr/>
          <p:nvPr/>
        </p:nvGrpSpPr>
        <p:grpSpPr>
          <a:xfrm>
            <a:off x="4713432" y="2721418"/>
            <a:ext cx="2235567" cy="1047355"/>
            <a:chOff x="206009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EA7ED4A-FA71-7903-F292-8F7C651F2027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2EEDC6-E886-6386-EBCA-A07E192BD413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C84469A-5993-7A8F-BB8D-28F9967B4E7C}"/>
              </a:ext>
            </a:extLst>
          </p:cNvPr>
          <p:cNvGrpSpPr/>
          <p:nvPr/>
        </p:nvGrpSpPr>
        <p:grpSpPr>
          <a:xfrm>
            <a:off x="4713432" y="4077711"/>
            <a:ext cx="2235567" cy="1047355"/>
            <a:chOff x="206009" y="1906534"/>
            <a:chExt cx="2235567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3B47B2D-5B65-83ED-D2AC-C931C9ADDE70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40440EC-9C45-829A-DF40-E57EFD3FAD86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82EA025-3C34-DA9C-17FE-E9EDE7930EC8}"/>
              </a:ext>
            </a:extLst>
          </p:cNvPr>
          <p:cNvGrpSpPr/>
          <p:nvPr/>
        </p:nvGrpSpPr>
        <p:grpSpPr>
          <a:xfrm>
            <a:off x="8154713" y="1726279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2537B55-32BF-1646-F17B-43A4CA3F98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5929216-08D4-96F7-CAEC-A170917406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092DF8C-DFF2-E057-993B-D393041DEF19}"/>
              </a:ext>
            </a:extLst>
          </p:cNvPr>
          <p:cNvGrpSpPr/>
          <p:nvPr/>
        </p:nvGrpSpPr>
        <p:grpSpPr>
          <a:xfrm>
            <a:off x="8154713" y="3261189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24C19C3-CDEF-3806-FD36-7761FEF9314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EDD63B1-587E-7B62-8EC2-C2E4B66BA2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A24E62A-654D-7280-9171-CE86B3DC31FD}"/>
              </a:ext>
            </a:extLst>
          </p:cNvPr>
          <p:cNvGrpSpPr/>
          <p:nvPr/>
        </p:nvGrpSpPr>
        <p:grpSpPr>
          <a:xfrm>
            <a:off x="8154713" y="4796099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092FA3A-BA63-2459-99C2-DB3F437106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C3EDD56-58B4-A155-98A9-3A1E71BF466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665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5059846" y="2339031"/>
            <a:ext cx="2072307" cy="3003162"/>
          </a:xfrm>
          <a:custGeom>
            <a:avLst/>
            <a:gdLst>
              <a:gd name="T0" fmla="*/ 878 w 1757"/>
              <a:gd name="T1" fmla="*/ 0 h 2547"/>
              <a:gd name="T2" fmla="*/ 877 w 1757"/>
              <a:gd name="T3" fmla="*/ 0 h 2547"/>
              <a:gd name="T4" fmla="*/ 257 w 1757"/>
              <a:gd name="T5" fmla="*/ 258 h 2547"/>
              <a:gd name="T6" fmla="*/ 0 w 1757"/>
              <a:gd name="T7" fmla="*/ 878 h 2547"/>
              <a:gd name="T8" fmla="*/ 63 w 1757"/>
              <a:gd name="T9" fmla="*/ 1206 h 2547"/>
              <a:gd name="T10" fmla="*/ 236 w 1757"/>
              <a:gd name="T11" fmla="*/ 1481 h 2547"/>
              <a:gd name="T12" fmla="*/ 353 w 1757"/>
              <a:gd name="T13" fmla="*/ 1700 h 2547"/>
              <a:gd name="T14" fmla="*/ 432 w 1757"/>
              <a:gd name="T15" fmla="*/ 2202 h 2547"/>
              <a:gd name="T16" fmla="*/ 432 w 1757"/>
              <a:gd name="T17" fmla="*/ 2204 h 2547"/>
              <a:gd name="T18" fmla="*/ 546 w 1757"/>
              <a:gd name="T19" fmla="*/ 2293 h 2547"/>
              <a:gd name="T20" fmla="*/ 585 w 1757"/>
              <a:gd name="T21" fmla="*/ 2293 h 2547"/>
              <a:gd name="T22" fmla="*/ 877 w 1757"/>
              <a:gd name="T23" fmla="*/ 2547 h 2547"/>
              <a:gd name="T24" fmla="*/ 1170 w 1757"/>
              <a:gd name="T25" fmla="*/ 2293 h 2547"/>
              <a:gd name="T26" fmla="*/ 1209 w 1757"/>
              <a:gd name="T27" fmla="*/ 2293 h 2547"/>
              <a:gd name="T28" fmla="*/ 1323 w 1757"/>
              <a:gd name="T29" fmla="*/ 2204 h 2547"/>
              <a:gd name="T30" fmla="*/ 1323 w 1757"/>
              <a:gd name="T31" fmla="*/ 2202 h 2547"/>
              <a:gd name="T32" fmla="*/ 1341 w 1757"/>
              <a:gd name="T33" fmla="*/ 2088 h 2547"/>
              <a:gd name="T34" fmla="*/ 1342 w 1757"/>
              <a:gd name="T35" fmla="*/ 2079 h 2547"/>
              <a:gd name="T36" fmla="*/ 1403 w 1757"/>
              <a:gd name="T37" fmla="*/ 1694 h 2547"/>
              <a:gd name="T38" fmla="*/ 1522 w 1757"/>
              <a:gd name="T39" fmla="*/ 1473 h 2547"/>
              <a:gd name="T40" fmla="*/ 1755 w 1757"/>
              <a:gd name="T41" fmla="*/ 869 h 2547"/>
              <a:gd name="T42" fmla="*/ 1494 w 1757"/>
              <a:gd name="T43" fmla="*/ 254 h 2547"/>
              <a:gd name="T44" fmla="*/ 878 w 1757"/>
              <a:gd name="T45" fmla="*/ 0 h 2547"/>
              <a:gd name="T46" fmla="*/ 1271 w 1757"/>
              <a:gd name="T47" fmla="*/ 1940 h 2547"/>
              <a:gd name="T48" fmla="*/ 1257 w 1757"/>
              <a:gd name="T49" fmla="*/ 2030 h 2547"/>
              <a:gd name="T50" fmla="*/ 499 w 1757"/>
              <a:gd name="T51" fmla="*/ 2030 h 2547"/>
              <a:gd name="T52" fmla="*/ 485 w 1757"/>
              <a:gd name="T53" fmla="*/ 1940 h 2547"/>
              <a:gd name="T54" fmla="*/ 1271 w 1757"/>
              <a:gd name="T55" fmla="*/ 1940 h 2547"/>
              <a:gd name="T56" fmla="*/ 878 w 1757"/>
              <a:gd name="T57" fmla="*/ 2454 h 2547"/>
              <a:gd name="T58" fmla="*/ 679 w 1757"/>
              <a:gd name="T59" fmla="*/ 2294 h 2547"/>
              <a:gd name="T60" fmla="*/ 1076 w 1757"/>
              <a:gd name="T61" fmla="*/ 2294 h 2547"/>
              <a:gd name="T62" fmla="*/ 878 w 1757"/>
              <a:gd name="T63" fmla="*/ 2454 h 2547"/>
              <a:gd name="T64" fmla="*/ 1209 w 1757"/>
              <a:gd name="T65" fmla="*/ 2201 h 2547"/>
              <a:gd name="T66" fmla="*/ 547 w 1757"/>
              <a:gd name="T67" fmla="*/ 2201 h 2547"/>
              <a:gd name="T68" fmla="*/ 523 w 1757"/>
              <a:gd name="T69" fmla="*/ 2183 h 2547"/>
              <a:gd name="T70" fmla="*/ 514 w 1757"/>
              <a:gd name="T71" fmla="*/ 2123 h 2547"/>
              <a:gd name="T72" fmla="*/ 1243 w 1757"/>
              <a:gd name="T73" fmla="*/ 2123 h 2547"/>
              <a:gd name="T74" fmla="*/ 1233 w 1757"/>
              <a:gd name="T75" fmla="*/ 2183 h 2547"/>
              <a:gd name="T76" fmla="*/ 1209 w 1757"/>
              <a:gd name="T77" fmla="*/ 2201 h 2547"/>
              <a:gd name="T78" fmla="*/ 1455 w 1757"/>
              <a:gd name="T79" fmla="*/ 1410 h 2547"/>
              <a:gd name="T80" fmla="*/ 1313 w 1757"/>
              <a:gd name="T81" fmla="*/ 1674 h 2547"/>
              <a:gd name="T82" fmla="*/ 1313 w 1757"/>
              <a:gd name="T83" fmla="*/ 1676 h 2547"/>
              <a:gd name="T84" fmla="*/ 1286 w 1757"/>
              <a:gd name="T85" fmla="*/ 1847 h 2547"/>
              <a:gd name="T86" fmla="*/ 924 w 1757"/>
              <a:gd name="T87" fmla="*/ 1847 h 2547"/>
              <a:gd name="T88" fmla="*/ 924 w 1757"/>
              <a:gd name="T89" fmla="*/ 1302 h 2547"/>
              <a:gd name="T90" fmla="*/ 878 w 1757"/>
              <a:gd name="T91" fmla="*/ 1255 h 2547"/>
              <a:gd name="T92" fmla="*/ 831 w 1757"/>
              <a:gd name="T93" fmla="*/ 1302 h 2547"/>
              <a:gd name="T94" fmla="*/ 831 w 1757"/>
              <a:gd name="T95" fmla="*/ 1847 h 2547"/>
              <a:gd name="T96" fmla="*/ 470 w 1757"/>
              <a:gd name="T97" fmla="*/ 1847 h 2547"/>
              <a:gd name="T98" fmla="*/ 444 w 1757"/>
              <a:gd name="T99" fmla="*/ 1681 h 2547"/>
              <a:gd name="T100" fmla="*/ 444 w 1757"/>
              <a:gd name="T101" fmla="*/ 1679 h 2547"/>
              <a:gd name="T102" fmla="*/ 304 w 1757"/>
              <a:gd name="T103" fmla="*/ 1418 h 2547"/>
              <a:gd name="T104" fmla="*/ 93 w 1757"/>
              <a:gd name="T105" fmla="*/ 878 h 2547"/>
              <a:gd name="T106" fmla="*/ 877 w 1757"/>
              <a:gd name="T107" fmla="*/ 93 h 2547"/>
              <a:gd name="T108" fmla="*/ 878 w 1757"/>
              <a:gd name="T109" fmla="*/ 93 h 2547"/>
              <a:gd name="T110" fmla="*/ 1663 w 1757"/>
              <a:gd name="T111" fmla="*/ 870 h 2547"/>
              <a:gd name="T112" fmla="*/ 1455 w 1757"/>
              <a:gd name="T113" fmla="*/ 1410 h 2547"/>
              <a:gd name="T114" fmla="*/ 1455 w 1757"/>
              <a:gd name="T115" fmla="*/ 1410 h 2547"/>
              <a:gd name="T116" fmla="*/ 1455 w 1757"/>
              <a:gd name="T117" fmla="*/ 1410 h 2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57" h="2547">
                <a:moveTo>
                  <a:pt x="878" y="0"/>
                </a:moveTo>
                <a:cubicBezTo>
                  <a:pt x="877" y="0"/>
                  <a:pt x="877" y="0"/>
                  <a:pt x="877" y="0"/>
                </a:cubicBezTo>
                <a:cubicBezTo>
                  <a:pt x="643" y="1"/>
                  <a:pt x="422" y="92"/>
                  <a:pt x="257" y="258"/>
                </a:cubicBezTo>
                <a:cubicBezTo>
                  <a:pt x="92" y="423"/>
                  <a:pt x="0" y="644"/>
                  <a:pt x="0" y="878"/>
                </a:cubicBezTo>
                <a:cubicBezTo>
                  <a:pt x="0" y="991"/>
                  <a:pt x="21" y="1101"/>
                  <a:pt x="63" y="1206"/>
                </a:cubicBezTo>
                <a:cubicBezTo>
                  <a:pt x="104" y="1308"/>
                  <a:pt x="162" y="1401"/>
                  <a:pt x="236" y="1481"/>
                </a:cubicBezTo>
                <a:cubicBezTo>
                  <a:pt x="292" y="1542"/>
                  <a:pt x="333" y="1618"/>
                  <a:pt x="353" y="1700"/>
                </a:cubicBezTo>
                <a:cubicBezTo>
                  <a:pt x="432" y="2202"/>
                  <a:pt x="432" y="2202"/>
                  <a:pt x="432" y="2202"/>
                </a:cubicBezTo>
                <a:cubicBezTo>
                  <a:pt x="432" y="2204"/>
                  <a:pt x="432" y="2204"/>
                  <a:pt x="432" y="2204"/>
                </a:cubicBezTo>
                <a:cubicBezTo>
                  <a:pt x="445" y="2257"/>
                  <a:pt x="492" y="2293"/>
                  <a:pt x="546" y="2293"/>
                </a:cubicBezTo>
                <a:cubicBezTo>
                  <a:pt x="585" y="2293"/>
                  <a:pt x="585" y="2293"/>
                  <a:pt x="585" y="2293"/>
                </a:cubicBezTo>
                <a:cubicBezTo>
                  <a:pt x="605" y="2436"/>
                  <a:pt x="729" y="2547"/>
                  <a:pt x="877" y="2547"/>
                </a:cubicBezTo>
                <a:cubicBezTo>
                  <a:pt x="1026" y="2547"/>
                  <a:pt x="1150" y="2436"/>
                  <a:pt x="1170" y="2293"/>
                </a:cubicBezTo>
                <a:cubicBezTo>
                  <a:pt x="1209" y="2293"/>
                  <a:pt x="1209" y="2293"/>
                  <a:pt x="1209" y="2293"/>
                </a:cubicBezTo>
                <a:cubicBezTo>
                  <a:pt x="1263" y="2293"/>
                  <a:pt x="1310" y="2257"/>
                  <a:pt x="1323" y="2204"/>
                </a:cubicBezTo>
                <a:cubicBezTo>
                  <a:pt x="1323" y="2202"/>
                  <a:pt x="1323" y="2202"/>
                  <a:pt x="1323" y="2202"/>
                </a:cubicBezTo>
                <a:cubicBezTo>
                  <a:pt x="1341" y="2088"/>
                  <a:pt x="1341" y="2088"/>
                  <a:pt x="1341" y="2088"/>
                </a:cubicBezTo>
                <a:cubicBezTo>
                  <a:pt x="1342" y="2085"/>
                  <a:pt x="1342" y="2082"/>
                  <a:pt x="1342" y="2079"/>
                </a:cubicBezTo>
                <a:cubicBezTo>
                  <a:pt x="1403" y="1694"/>
                  <a:pt x="1403" y="1694"/>
                  <a:pt x="1403" y="1694"/>
                </a:cubicBezTo>
                <a:cubicBezTo>
                  <a:pt x="1423" y="1612"/>
                  <a:pt x="1465" y="1535"/>
                  <a:pt x="1522" y="1473"/>
                </a:cubicBezTo>
                <a:cubicBezTo>
                  <a:pt x="1674" y="1308"/>
                  <a:pt x="1757" y="1093"/>
                  <a:pt x="1755" y="869"/>
                </a:cubicBezTo>
                <a:cubicBezTo>
                  <a:pt x="1753" y="637"/>
                  <a:pt x="1660" y="418"/>
                  <a:pt x="1494" y="254"/>
                </a:cubicBezTo>
                <a:cubicBezTo>
                  <a:pt x="1329" y="91"/>
                  <a:pt x="1110" y="0"/>
                  <a:pt x="878" y="0"/>
                </a:cubicBezTo>
                <a:close/>
                <a:moveTo>
                  <a:pt x="1271" y="1940"/>
                </a:moveTo>
                <a:cubicBezTo>
                  <a:pt x="1257" y="2030"/>
                  <a:pt x="1257" y="2030"/>
                  <a:pt x="1257" y="2030"/>
                </a:cubicBezTo>
                <a:cubicBezTo>
                  <a:pt x="499" y="2030"/>
                  <a:pt x="499" y="2030"/>
                  <a:pt x="499" y="2030"/>
                </a:cubicBezTo>
                <a:cubicBezTo>
                  <a:pt x="485" y="1940"/>
                  <a:pt x="485" y="1940"/>
                  <a:pt x="485" y="1940"/>
                </a:cubicBezTo>
                <a:lnTo>
                  <a:pt x="1271" y="1940"/>
                </a:lnTo>
                <a:close/>
                <a:moveTo>
                  <a:pt x="878" y="2454"/>
                </a:moveTo>
                <a:cubicBezTo>
                  <a:pt x="780" y="2454"/>
                  <a:pt x="699" y="2385"/>
                  <a:pt x="679" y="2294"/>
                </a:cubicBezTo>
                <a:cubicBezTo>
                  <a:pt x="1076" y="2294"/>
                  <a:pt x="1076" y="2294"/>
                  <a:pt x="1076" y="2294"/>
                </a:cubicBezTo>
                <a:cubicBezTo>
                  <a:pt x="1057" y="2385"/>
                  <a:pt x="975" y="2454"/>
                  <a:pt x="878" y="2454"/>
                </a:cubicBezTo>
                <a:close/>
                <a:moveTo>
                  <a:pt x="1209" y="2201"/>
                </a:moveTo>
                <a:cubicBezTo>
                  <a:pt x="547" y="2201"/>
                  <a:pt x="547" y="2201"/>
                  <a:pt x="547" y="2201"/>
                </a:cubicBezTo>
                <a:cubicBezTo>
                  <a:pt x="536" y="2201"/>
                  <a:pt x="526" y="2194"/>
                  <a:pt x="523" y="2183"/>
                </a:cubicBezTo>
                <a:cubicBezTo>
                  <a:pt x="514" y="2123"/>
                  <a:pt x="514" y="2123"/>
                  <a:pt x="514" y="2123"/>
                </a:cubicBezTo>
                <a:cubicBezTo>
                  <a:pt x="1243" y="2123"/>
                  <a:pt x="1243" y="2123"/>
                  <a:pt x="1243" y="2123"/>
                </a:cubicBezTo>
                <a:cubicBezTo>
                  <a:pt x="1233" y="2183"/>
                  <a:pt x="1233" y="2183"/>
                  <a:pt x="1233" y="2183"/>
                </a:cubicBezTo>
                <a:cubicBezTo>
                  <a:pt x="1230" y="2194"/>
                  <a:pt x="1220" y="2201"/>
                  <a:pt x="1209" y="2201"/>
                </a:cubicBezTo>
                <a:close/>
                <a:moveTo>
                  <a:pt x="1455" y="1410"/>
                </a:moveTo>
                <a:cubicBezTo>
                  <a:pt x="1386" y="1484"/>
                  <a:pt x="1337" y="1576"/>
                  <a:pt x="1313" y="1674"/>
                </a:cubicBezTo>
                <a:cubicBezTo>
                  <a:pt x="1313" y="1676"/>
                  <a:pt x="1313" y="1676"/>
                  <a:pt x="1313" y="1676"/>
                </a:cubicBezTo>
                <a:cubicBezTo>
                  <a:pt x="1286" y="1847"/>
                  <a:pt x="1286" y="1847"/>
                  <a:pt x="1286" y="1847"/>
                </a:cubicBezTo>
                <a:cubicBezTo>
                  <a:pt x="924" y="1847"/>
                  <a:pt x="924" y="1847"/>
                  <a:pt x="924" y="1847"/>
                </a:cubicBezTo>
                <a:cubicBezTo>
                  <a:pt x="924" y="1302"/>
                  <a:pt x="924" y="1302"/>
                  <a:pt x="924" y="1302"/>
                </a:cubicBezTo>
                <a:cubicBezTo>
                  <a:pt x="924" y="1276"/>
                  <a:pt x="903" y="1255"/>
                  <a:pt x="878" y="1255"/>
                </a:cubicBezTo>
                <a:cubicBezTo>
                  <a:pt x="852" y="1255"/>
                  <a:pt x="831" y="1276"/>
                  <a:pt x="831" y="1302"/>
                </a:cubicBezTo>
                <a:cubicBezTo>
                  <a:pt x="831" y="1847"/>
                  <a:pt x="831" y="1847"/>
                  <a:pt x="831" y="1847"/>
                </a:cubicBezTo>
                <a:cubicBezTo>
                  <a:pt x="470" y="1847"/>
                  <a:pt x="470" y="1847"/>
                  <a:pt x="470" y="1847"/>
                </a:cubicBezTo>
                <a:cubicBezTo>
                  <a:pt x="444" y="1681"/>
                  <a:pt x="444" y="1681"/>
                  <a:pt x="444" y="1681"/>
                </a:cubicBezTo>
                <a:cubicBezTo>
                  <a:pt x="444" y="1679"/>
                  <a:pt x="444" y="1679"/>
                  <a:pt x="444" y="1679"/>
                </a:cubicBezTo>
                <a:cubicBezTo>
                  <a:pt x="420" y="1582"/>
                  <a:pt x="372" y="1492"/>
                  <a:pt x="304" y="1418"/>
                </a:cubicBezTo>
                <a:cubicBezTo>
                  <a:pt x="168" y="1270"/>
                  <a:pt x="93" y="1078"/>
                  <a:pt x="93" y="878"/>
                </a:cubicBezTo>
                <a:cubicBezTo>
                  <a:pt x="93" y="446"/>
                  <a:pt x="445" y="94"/>
                  <a:pt x="877" y="93"/>
                </a:cubicBezTo>
                <a:cubicBezTo>
                  <a:pt x="878" y="93"/>
                  <a:pt x="878" y="93"/>
                  <a:pt x="878" y="93"/>
                </a:cubicBezTo>
                <a:cubicBezTo>
                  <a:pt x="1307" y="93"/>
                  <a:pt x="1659" y="442"/>
                  <a:pt x="1663" y="870"/>
                </a:cubicBezTo>
                <a:cubicBezTo>
                  <a:pt x="1664" y="1071"/>
                  <a:pt x="1591" y="1263"/>
                  <a:pt x="1455" y="1410"/>
                </a:cubicBezTo>
                <a:close/>
                <a:moveTo>
                  <a:pt x="1455" y="1410"/>
                </a:moveTo>
                <a:cubicBezTo>
                  <a:pt x="1455" y="1410"/>
                  <a:pt x="1455" y="1410"/>
                  <a:pt x="1455" y="141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113462" y="1694009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800000">
            <a:off x="6924992" y="1907769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9800000" flipH="1">
            <a:off x="5294313" y="190746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3600000">
            <a:off x="7401793" y="250935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8000000" flipH="1">
            <a:off x="4808636" y="250935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640000">
            <a:off x="7543134" y="321039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5960000" flipH="1">
            <a:off x="4660295" y="3217666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4100000" flipH="1">
            <a:off x="4887199" y="398018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7500000">
            <a:off x="7316229" y="3980180"/>
            <a:ext cx="0" cy="432000"/>
          </a:xfrm>
          <a:prstGeom prst="line">
            <a:avLst/>
          </a:prstGeom>
          <a:ln w="4127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7862024" y="2241228"/>
            <a:ext cx="792000" cy="7920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10" descr="D:\51PPT模板网\51pptmoban.com\图片.jpg"/>
          <p:cNvSpPr>
            <a:spLocks noEditPoints="1"/>
          </p:cNvSpPr>
          <p:nvPr/>
        </p:nvSpPr>
        <p:spPr bwMode="auto">
          <a:xfrm>
            <a:off x="8048741" y="2405162"/>
            <a:ext cx="435658" cy="435657"/>
          </a:xfrm>
          <a:custGeom>
            <a:avLst/>
            <a:gdLst>
              <a:gd name="T0" fmla="*/ 168 w 227"/>
              <a:gd name="T1" fmla="*/ 15 h 227"/>
              <a:gd name="T2" fmla="*/ 212 w 227"/>
              <a:gd name="T3" fmla="*/ 59 h 227"/>
              <a:gd name="T4" fmla="*/ 68 w 227"/>
              <a:gd name="T5" fmla="*/ 203 h 227"/>
              <a:gd name="T6" fmla="*/ 13 w 227"/>
              <a:gd name="T7" fmla="*/ 214 h 227"/>
              <a:gd name="T8" fmla="*/ 24 w 227"/>
              <a:gd name="T9" fmla="*/ 159 h 227"/>
              <a:gd name="T10" fmla="*/ 168 w 227"/>
              <a:gd name="T11" fmla="*/ 15 h 227"/>
              <a:gd name="T12" fmla="*/ 168 w 227"/>
              <a:gd name="T13" fmla="*/ 0 h 227"/>
              <a:gd name="T14" fmla="*/ 15 w 227"/>
              <a:gd name="T15" fmla="*/ 154 h 227"/>
              <a:gd name="T16" fmla="*/ 0 w 227"/>
              <a:gd name="T17" fmla="*/ 227 h 227"/>
              <a:gd name="T18" fmla="*/ 74 w 227"/>
              <a:gd name="T19" fmla="*/ 213 h 227"/>
              <a:gd name="T20" fmla="*/ 227 w 227"/>
              <a:gd name="T21" fmla="*/ 59 h 227"/>
              <a:gd name="T22" fmla="*/ 168 w 227"/>
              <a:gd name="T23" fmla="*/ 0 h 227"/>
              <a:gd name="T24" fmla="*/ 141 w 227"/>
              <a:gd name="T25" fmla="*/ 27 h 227"/>
              <a:gd name="T26" fmla="*/ 134 w 227"/>
              <a:gd name="T27" fmla="*/ 34 h 227"/>
              <a:gd name="T28" fmla="*/ 193 w 227"/>
              <a:gd name="T29" fmla="*/ 93 h 227"/>
              <a:gd name="T30" fmla="*/ 200 w 227"/>
              <a:gd name="T31" fmla="*/ 86 h 227"/>
              <a:gd name="T32" fmla="*/ 141 w 227"/>
              <a:gd name="T33" fmla="*/ 27 h 227"/>
              <a:gd name="T34" fmla="*/ 128 w 227"/>
              <a:gd name="T35" fmla="*/ 40 h 227"/>
              <a:gd name="T36" fmla="*/ 120 w 227"/>
              <a:gd name="T37" fmla="*/ 48 h 227"/>
              <a:gd name="T38" fmla="*/ 179 w 227"/>
              <a:gd name="T39" fmla="*/ 107 h 227"/>
              <a:gd name="T40" fmla="*/ 187 w 227"/>
              <a:gd name="T41" fmla="*/ 99 h 227"/>
              <a:gd name="T42" fmla="*/ 128 w 227"/>
              <a:gd name="T43" fmla="*/ 40 h 227"/>
              <a:gd name="T44" fmla="*/ 22 w 227"/>
              <a:gd name="T45" fmla="*/ 146 h 227"/>
              <a:gd name="T46" fmla="*/ 14 w 227"/>
              <a:gd name="T47" fmla="*/ 154 h 227"/>
              <a:gd name="T48" fmla="*/ 73 w 227"/>
              <a:gd name="T49" fmla="*/ 213 h 227"/>
              <a:gd name="T50" fmla="*/ 81 w 227"/>
              <a:gd name="T51" fmla="*/ 205 h 227"/>
              <a:gd name="T52" fmla="*/ 22 w 227"/>
              <a:gd name="T53" fmla="*/ 146 h 227"/>
              <a:gd name="T54" fmla="*/ 140 w 227"/>
              <a:gd name="T55" fmla="*/ 64 h 227"/>
              <a:gd name="T56" fmla="*/ 38 w 227"/>
              <a:gd name="T57" fmla="*/ 166 h 227"/>
              <a:gd name="T58" fmla="*/ 45 w 227"/>
              <a:gd name="T59" fmla="*/ 173 h 227"/>
              <a:gd name="T60" fmla="*/ 147 w 227"/>
              <a:gd name="T61" fmla="*/ 72 h 227"/>
              <a:gd name="T62" fmla="*/ 140 w 227"/>
              <a:gd name="T63" fmla="*/ 64 h 227"/>
              <a:gd name="T64" fmla="*/ 155 w 227"/>
              <a:gd name="T65" fmla="*/ 80 h 227"/>
              <a:gd name="T66" fmla="*/ 54 w 227"/>
              <a:gd name="T67" fmla="*/ 182 h 227"/>
              <a:gd name="T68" fmla="*/ 61 w 227"/>
              <a:gd name="T69" fmla="*/ 189 h 227"/>
              <a:gd name="T70" fmla="*/ 163 w 227"/>
              <a:gd name="T71" fmla="*/ 88 h 227"/>
              <a:gd name="T72" fmla="*/ 155 w 227"/>
              <a:gd name="T73" fmla="*/ 80 h 227"/>
              <a:gd name="T74" fmla="*/ 155 w 227"/>
              <a:gd name="T75" fmla="*/ 80 h 227"/>
              <a:gd name="T76" fmla="*/ 155 w 227"/>
              <a:gd name="T77" fmla="*/ 8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7" h="227">
                <a:moveTo>
                  <a:pt x="168" y="15"/>
                </a:moveTo>
                <a:lnTo>
                  <a:pt x="212" y="59"/>
                </a:lnTo>
                <a:lnTo>
                  <a:pt x="68" y="203"/>
                </a:lnTo>
                <a:lnTo>
                  <a:pt x="13" y="214"/>
                </a:lnTo>
                <a:lnTo>
                  <a:pt x="24" y="159"/>
                </a:lnTo>
                <a:lnTo>
                  <a:pt x="168" y="15"/>
                </a:lnTo>
                <a:close/>
                <a:moveTo>
                  <a:pt x="168" y="0"/>
                </a:moveTo>
                <a:lnTo>
                  <a:pt x="15" y="154"/>
                </a:lnTo>
                <a:lnTo>
                  <a:pt x="0" y="227"/>
                </a:lnTo>
                <a:lnTo>
                  <a:pt x="74" y="213"/>
                </a:lnTo>
                <a:lnTo>
                  <a:pt x="227" y="59"/>
                </a:lnTo>
                <a:lnTo>
                  <a:pt x="168" y="0"/>
                </a:lnTo>
                <a:close/>
                <a:moveTo>
                  <a:pt x="141" y="27"/>
                </a:moveTo>
                <a:lnTo>
                  <a:pt x="134" y="34"/>
                </a:lnTo>
                <a:lnTo>
                  <a:pt x="193" y="93"/>
                </a:lnTo>
                <a:lnTo>
                  <a:pt x="200" y="86"/>
                </a:lnTo>
                <a:lnTo>
                  <a:pt x="141" y="27"/>
                </a:lnTo>
                <a:close/>
                <a:moveTo>
                  <a:pt x="128" y="40"/>
                </a:moveTo>
                <a:lnTo>
                  <a:pt x="120" y="48"/>
                </a:lnTo>
                <a:lnTo>
                  <a:pt x="179" y="107"/>
                </a:lnTo>
                <a:lnTo>
                  <a:pt x="187" y="99"/>
                </a:lnTo>
                <a:lnTo>
                  <a:pt x="128" y="40"/>
                </a:lnTo>
                <a:close/>
                <a:moveTo>
                  <a:pt x="22" y="146"/>
                </a:moveTo>
                <a:lnTo>
                  <a:pt x="14" y="154"/>
                </a:lnTo>
                <a:lnTo>
                  <a:pt x="73" y="213"/>
                </a:lnTo>
                <a:lnTo>
                  <a:pt x="81" y="205"/>
                </a:lnTo>
                <a:lnTo>
                  <a:pt x="22" y="146"/>
                </a:lnTo>
                <a:close/>
                <a:moveTo>
                  <a:pt x="140" y="64"/>
                </a:moveTo>
                <a:lnTo>
                  <a:pt x="38" y="166"/>
                </a:lnTo>
                <a:lnTo>
                  <a:pt x="45" y="173"/>
                </a:lnTo>
                <a:lnTo>
                  <a:pt x="147" y="72"/>
                </a:lnTo>
                <a:lnTo>
                  <a:pt x="140" y="64"/>
                </a:lnTo>
                <a:close/>
                <a:moveTo>
                  <a:pt x="155" y="80"/>
                </a:moveTo>
                <a:lnTo>
                  <a:pt x="54" y="182"/>
                </a:lnTo>
                <a:lnTo>
                  <a:pt x="61" y="189"/>
                </a:lnTo>
                <a:lnTo>
                  <a:pt x="163" y="88"/>
                </a:lnTo>
                <a:lnTo>
                  <a:pt x="155" y="80"/>
                </a:lnTo>
                <a:close/>
                <a:moveTo>
                  <a:pt x="155" y="80"/>
                </a:moveTo>
                <a:lnTo>
                  <a:pt x="15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62024" y="4156424"/>
            <a:ext cx="792000" cy="7920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8086937" y="4324693"/>
            <a:ext cx="319768" cy="464902"/>
            <a:chOff x="3738563" y="1588"/>
            <a:chExt cx="4714875" cy="6854825"/>
          </a:xfrm>
          <a:solidFill>
            <a:schemeClr val="bg1"/>
          </a:solidFill>
        </p:grpSpPr>
        <p:sp>
          <p:nvSpPr>
            <p:cNvPr id="77" name="Freeform 14"/>
            <p:cNvSpPr>
              <a:spLocks noEditPoints="1"/>
            </p:cNvSpPr>
            <p:nvPr/>
          </p:nvSpPr>
          <p:spPr bwMode="auto">
            <a:xfrm>
              <a:off x="3738563" y="1588"/>
              <a:ext cx="4714875" cy="6854825"/>
            </a:xfrm>
            <a:custGeom>
              <a:avLst/>
              <a:gdLst>
                <a:gd name="T0" fmla="*/ 1126 w 2253"/>
                <a:gd name="T1" fmla="*/ 0 h 3277"/>
                <a:gd name="T2" fmla="*/ 0 w 2253"/>
                <a:gd name="T3" fmla="*/ 1126 h 3277"/>
                <a:gd name="T4" fmla="*/ 512 w 2253"/>
                <a:gd name="T5" fmla="*/ 2360 h 3277"/>
                <a:gd name="T6" fmla="*/ 1126 w 2253"/>
                <a:gd name="T7" fmla="*/ 3277 h 3277"/>
                <a:gd name="T8" fmla="*/ 1741 w 2253"/>
                <a:gd name="T9" fmla="*/ 2363 h 3277"/>
                <a:gd name="T10" fmla="*/ 2253 w 2253"/>
                <a:gd name="T11" fmla="*/ 1126 h 3277"/>
                <a:gd name="T12" fmla="*/ 1126 w 2253"/>
                <a:gd name="T13" fmla="*/ 0 h 3277"/>
                <a:gd name="T14" fmla="*/ 1392 w 2253"/>
                <a:gd name="T15" fmla="*/ 2783 h 3277"/>
                <a:gd name="T16" fmla="*/ 880 w 2253"/>
                <a:gd name="T17" fmla="*/ 2847 h 3277"/>
                <a:gd name="T18" fmla="*/ 818 w 2253"/>
                <a:gd name="T19" fmla="*/ 2653 h 3277"/>
                <a:gd name="T20" fmla="*/ 1452 w 2253"/>
                <a:gd name="T21" fmla="*/ 2574 h 3277"/>
                <a:gd name="T22" fmla="*/ 1434 w 2253"/>
                <a:gd name="T23" fmla="*/ 2662 h 3277"/>
                <a:gd name="T24" fmla="*/ 1392 w 2253"/>
                <a:gd name="T25" fmla="*/ 2783 h 3277"/>
                <a:gd name="T26" fmla="*/ 793 w 2253"/>
                <a:gd name="T27" fmla="*/ 2551 h 3277"/>
                <a:gd name="T28" fmla="*/ 729 w 2253"/>
                <a:gd name="T29" fmla="*/ 2355 h 3277"/>
                <a:gd name="T30" fmla="*/ 1525 w 2253"/>
                <a:gd name="T31" fmla="*/ 2355 h 3277"/>
                <a:gd name="T32" fmla="*/ 1489 w 2253"/>
                <a:gd name="T33" fmla="*/ 2464 h 3277"/>
                <a:gd name="T34" fmla="*/ 793 w 2253"/>
                <a:gd name="T35" fmla="*/ 2551 h 3277"/>
                <a:gd name="T36" fmla="*/ 1126 w 2253"/>
                <a:gd name="T37" fmla="*/ 3072 h 3277"/>
                <a:gd name="T38" fmla="*/ 922 w 2253"/>
                <a:gd name="T39" fmla="*/ 2944 h 3277"/>
                <a:gd name="T40" fmla="*/ 1356 w 2253"/>
                <a:gd name="T41" fmla="*/ 2890 h 3277"/>
                <a:gd name="T42" fmla="*/ 1126 w 2253"/>
                <a:gd name="T43" fmla="*/ 3072 h 3277"/>
                <a:gd name="T44" fmla="*/ 1605 w 2253"/>
                <a:gd name="T45" fmla="*/ 2150 h 3277"/>
                <a:gd name="T46" fmla="*/ 649 w 2253"/>
                <a:gd name="T47" fmla="*/ 2150 h 3277"/>
                <a:gd name="T48" fmla="*/ 476 w 2253"/>
                <a:gd name="T49" fmla="*/ 1821 h 3277"/>
                <a:gd name="T50" fmla="*/ 205 w 2253"/>
                <a:gd name="T51" fmla="*/ 1126 h 3277"/>
                <a:gd name="T52" fmla="*/ 1126 w 2253"/>
                <a:gd name="T53" fmla="*/ 205 h 3277"/>
                <a:gd name="T54" fmla="*/ 2048 w 2253"/>
                <a:gd name="T55" fmla="*/ 1126 h 3277"/>
                <a:gd name="T56" fmla="*/ 1776 w 2253"/>
                <a:gd name="T57" fmla="*/ 1822 h 3277"/>
                <a:gd name="T58" fmla="*/ 1605 w 2253"/>
                <a:gd name="T59" fmla="*/ 2150 h 3277"/>
                <a:gd name="T60" fmla="*/ 1605 w 2253"/>
                <a:gd name="T61" fmla="*/ 2150 h 3277"/>
                <a:gd name="T62" fmla="*/ 1605 w 2253"/>
                <a:gd name="T63" fmla="*/ 2150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53" h="3277">
                  <a:moveTo>
                    <a:pt x="1126" y="0"/>
                  </a:moveTo>
                  <a:cubicBezTo>
                    <a:pt x="504" y="0"/>
                    <a:pt x="0" y="504"/>
                    <a:pt x="0" y="1126"/>
                  </a:cubicBezTo>
                  <a:cubicBezTo>
                    <a:pt x="0" y="1536"/>
                    <a:pt x="378" y="1976"/>
                    <a:pt x="512" y="2360"/>
                  </a:cubicBezTo>
                  <a:cubicBezTo>
                    <a:pt x="717" y="2934"/>
                    <a:pt x="697" y="3277"/>
                    <a:pt x="1126" y="3277"/>
                  </a:cubicBezTo>
                  <a:cubicBezTo>
                    <a:pt x="1555" y="3277"/>
                    <a:pt x="1536" y="2936"/>
                    <a:pt x="1741" y="2363"/>
                  </a:cubicBezTo>
                  <a:cubicBezTo>
                    <a:pt x="1876" y="1978"/>
                    <a:pt x="2253" y="1536"/>
                    <a:pt x="2253" y="1126"/>
                  </a:cubicBezTo>
                  <a:cubicBezTo>
                    <a:pt x="2253" y="504"/>
                    <a:pt x="1749" y="0"/>
                    <a:pt x="1126" y="0"/>
                  </a:cubicBezTo>
                  <a:close/>
                  <a:moveTo>
                    <a:pt x="1392" y="2783"/>
                  </a:moveTo>
                  <a:cubicBezTo>
                    <a:pt x="880" y="2847"/>
                    <a:pt x="880" y="2847"/>
                    <a:pt x="880" y="2847"/>
                  </a:cubicBezTo>
                  <a:cubicBezTo>
                    <a:pt x="861" y="2794"/>
                    <a:pt x="842" y="2733"/>
                    <a:pt x="818" y="2653"/>
                  </a:cubicBezTo>
                  <a:cubicBezTo>
                    <a:pt x="1452" y="2574"/>
                    <a:pt x="1452" y="2574"/>
                    <a:pt x="1452" y="2574"/>
                  </a:cubicBezTo>
                  <a:cubicBezTo>
                    <a:pt x="1434" y="2662"/>
                    <a:pt x="1434" y="2662"/>
                    <a:pt x="1434" y="2662"/>
                  </a:cubicBezTo>
                  <a:cubicBezTo>
                    <a:pt x="1415" y="2706"/>
                    <a:pt x="1403" y="2746"/>
                    <a:pt x="1392" y="2783"/>
                  </a:cubicBezTo>
                  <a:close/>
                  <a:moveTo>
                    <a:pt x="793" y="2551"/>
                  </a:moveTo>
                  <a:cubicBezTo>
                    <a:pt x="773" y="2489"/>
                    <a:pt x="752" y="2423"/>
                    <a:pt x="729" y="2355"/>
                  </a:cubicBezTo>
                  <a:cubicBezTo>
                    <a:pt x="1525" y="2355"/>
                    <a:pt x="1525" y="2355"/>
                    <a:pt x="1525" y="2355"/>
                  </a:cubicBezTo>
                  <a:cubicBezTo>
                    <a:pt x="1512" y="2392"/>
                    <a:pt x="1499" y="2429"/>
                    <a:pt x="1489" y="2464"/>
                  </a:cubicBezTo>
                  <a:lnTo>
                    <a:pt x="793" y="2551"/>
                  </a:lnTo>
                  <a:close/>
                  <a:moveTo>
                    <a:pt x="1126" y="3072"/>
                  </a:moveTo>
                  <a:cubicBezTo>
                    <a:pt x="1035" y="3089"/>
                    <a:pt x="946" y="3033"/>
                    <a:pt x="922" y="2944"/>
                  </a:cubicBezTo>
                  <a:cubicBezTo>
                    <a:pt x="1356" y="2890"/>
                    <a:pt x="1356" y="2890"/>
                    <a:pt x="1356" y="2890"/>
                  </a:cubicBezTo>
                  <a:cubicBezTo>
                    <a:pt x="1293" y="3059"/>
                    <a:pt x="1247" y="3072"/>
                    <a:pt x="1126" y="3072"/>
                  </a:cubicBezTo>
                  <a:close/>
                  <a:moveTo>
                    <a:pt x="1605" y="2150"/>
                  </a:moveTo>
                  <a:cubicBezTo>
                    <a:pt x="649" y="2150"/>
                    <a:pt x="649" y="2150"/>
                    <a:pt x="649" y="2150"/>
                  </a:cubicBezTo>
                  <a:cubicBezTo>
                    <a:pt x="598" y="2040"/>
                    <a:pt x="537" y="1929"/>
                    <a:pt x="476" y="1821"/>
                  </a:cubicBezTo>
                  <a:cubicBezTo>
                    <a:pt x="343" y="1582"/>
                    <a:pt x="205" y="1331"/>
                    <a:pt x="205" y="1126"/>
                  </a:cubicBezTo>
                  <a:cubicBezTo>
                    <a:pt x="205" y="617"/>
                    <a:pt x="617" y="205"/>
                    <a:pt x="1126" y="205"/>
                  </a:cubicBezTo>
                  <a:cubicBezTo>
                    <a:pt x="1635" y="205"/>
                    <a:pt x="2048" y="617"/>
                    <a:pt x="2048" y="1126"/>
                  </a:cubicBezTo>
                  <a:cubicBezTo>
                    <a:pt x="2048" y="1331"/>
                    <a:pt x="1910" y="1582"/>
                    <a:pt x="1776" y="1822"/>
                  </a:cubicBezTo>
                  <a:cubicBezTo>
                    <a:pt x="1716" y="1930"/>
                    <a:pt x="1656" y="2041"/>
                    <a:pt x="1605" y="2150"/>
                  </a:cubicBezTo>
                  <a:close/>
                  <a:moveTo>
                    <a:pt x="1605" y="2150"/>
                  </a:moveTo>
                  <a:cubicBezTo>
                    <a:pt x="1605" y="2150"/>
                    <a:pt x="1605" y="2150"/>
                    <a:pt x="1605" y="2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"/>
            <p:cNvSpPr>
              <a:spLocks noEditPoints="1"/>
            </p:cNvSpPr>
            <p:nvPr/>
          </p:nvSpPr>
          <p:spPr bwMode="auto">
            <a:xfrm>
              <a:off x="4810126" y="1073150"/>
              <a:ext cx="1393825" cy="1392238"/>
            </a:xfrm>
            <a:custGeom>
              <a:avLst/>
              <a:gdLst>
                <a:gd name="T0" fmla="*/ 614 w 666"/>
                <a:gd name="T1" fmla="*/ 0 h 666"/>
                <a:gd name="T2" fmla="*/ 0 w 666"/>
                <a:gd name="T3" fmla="*/ 614 h 666"/>
                <a:gd name="T4" fmla="*/ 51 w 666"/>
                <a:gd name="T5" fmla="*/ 666 h 666"/>
                <a:gd name="T6" fmla="*/ 102 w 666"/>
                <a:gd name="T7" fmla="*/ 614 h 666"/>
                <a:gd name="T8" fmla="*/ 614 w 666"/>
                <a:gd name="T9" fmla="*/ 102 h 666"/>
                <a:gd name="T10" fmla="*/ 666 w 666"/>
                <a:gd name="T11" fmla="*/ 51 h 666"/>
                <a:gd name="T12" fmla="*/ 614 w 666"/>
                <a:gd name="T13" fmla="*/ 0 h 666"/>
                <a:gd name="T14" fmla="*/ 614 w 666"/>
                <a:gd name="T15" fmla="*/ 0 h 666"/>
                <a:gd name="T16" fmla="*/ 614 w 666"/>
                <a:gd name="T1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6" h="666">
                  <a:moveTo>
                    <a:pt x="614" y="0"/>
                  </a:moveTo>
                  <a:cubicBezTo>
                    <a:pt x="275" y="0"/>
                    <a:pt x="0" y="275"/>
                    <a:pt x="0" y="614"/>
                  </a:cubicBezTo>
                  <a:cubicBezTo>
                    <a:pt x="0" y="643"/>
                    <a:pt x="23" y="666"/>
                    <a:pt x="51" y="666"/>
                  </a:cubicBezTo>
                  <a:cubicBezTo>
                    <a:pt x="79" y="666"/>
                    <a:pt x="102" y="643"/>
                    <a:pt x="102" y="614"/>
                  </a:cubicBezTo>
                  <a:cubicBezTo>
                    <a:pt x="102" y="332"/>
                    <a:pt x="332" y="102"/>
                    <a:pt x="614" y="102"/>
                  </a:cubicBezTo>
                  <a:cubicBezTo>
                    <a:pt x="643" y="102"/>
                    <a:pt x="666" y="79"/>
                    <a:pt x="666" y="51"/>
                  </a:cubicBezTo>
                  <a:cubicBezTo>
                    <a:pt x="666" y="23"/>
                    <a:pt x="643" y="0"/>
                    <a:pt x="614" y="0"/>
                  </a:cubicBezTo>
                  <a:close/>
                  <a:moveTo>
                    <a:pt x="614" y="0"/>
                  </a:moveTo>
                  <a:cubicBezTo>
                    <a:pt x="614" y="0"/>
                    <a:pt x="614" y="0"/>
                    <a:pt x="6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椭圆 71"/>
          <p:cNvSpPr/>
          <p:nvPr/>
        </p:nvSpPr>
        <p:spPr>
          <a:xfrm>
            <a:off x="3483416" y="4156424"/>
            <a:ext cx="792000" cy="7920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660332" y="4333239"/>
            <a:ext cx="438168" cy="438370"/>
            <a:chOff x="2667000" y="0"/>
            <a:chExt cx="6853238" cy="6856413"/>
          </a:xfrm>
          <a:solidFill>
            <a:schemeClr val="bg1"/>
          </a:solidFill>
        </p:grpSpPr>
        <p:sp>
          <p:nvSpPr>
            <p:cNvPr id="83" name="Freeform 19"/>
            <p:cNvSpPr>
              <a:spLocks noEditPoints="1"/>
            </p:cNvSpPr>
            <p:nvPr/>
          </p:nvSpPr>
          <p:spPr bwMode="auto">
            <a:xfrm>
              <a:off x="2667000" y="0"/>
              <a:ext cx="6853238" cy="6856413"/>
            </a:xfrm>
            <a:custGeom>
              <a:avLst/>
              <a:gdLst>
                <a:gd name="T0" fmla="*/ 2795 w 3280"/>
                <a:gd name="T1" fmla="*/ 1236 h 3281"/>
                <a:gd name="T2" fmla="*/ 2918 w 3280"/>
                <a:gd name="T3" fmla="*/ 839 h 3281"/>
                <a:gd name="T4" fmla="*/ 2695 w 3280"/>
                <a:gd name="T5" fmla="*/ 383 h 3281"/>
                <a:gd name="T6" fmla="*/ 2172 w 3280"/>
                <a:gd name="T7" fmla="*/ 535 h 3281"/>
                <a:gd name="T8" fmla="*/ 1978 w 3280"/>
                <a:gd name="T9" fmla="*/ 167 h 3281"/>
                <a:gd name="T10" fmla="*/ 1499 w 3280"/>
                <a:gd name="T11" fmla="*/ 2 h 3281"/>
                <a:gd name="T12" fmla="*/ 1232 w 3280"/>
                <a:gd name="T13" fmla="*/ 480 h 3281"/>
                <a:gd name="T14" fmla="*/ 838 w 3280"/>
                <a:gd name="T15" fmla="*/ 358 h 3281"/>
                <a:gd name="T16" fmla="*/ 383 w 3280"/>
                <a:gd name="T17" fmla="*/ 580 h 3281"/>
                <a:gd name="T18" fmla="*/ 535 w 3280"/>
                <a:gd name="T19" fmla="*/ 1104 h 3281"/>
                <a:gd name="T20" fmla="*/ 167 w 3280"/>
                <a:gd name="T21" fmla="*/ 1298 h 3281"/>
                <a:gd name="T22" fmla="*/ 2 w 3280"/>
                <a:gd name="T23" fmla="*/ 1780 h 3281"/>
                <a:gd name="T24" fmla="*/ 480 w 3280"/>
                <a:gd name="T25" fmla="*/ 2047 h 3281"/>
                <a:gd name="T26" fmla="*/ 358 w 3280"/>
                <a:gd name="T27" fmla="*/ 2444 h 3281"/>
                <a:gd name="T28" fmla="*/ 579 w 3280"/>
                <a:gd name="T29" fmla="*/ 2898 h 3281"/>
                <a:gd name="T30" fmla="*/ 1102 w 3280"/>
                <a:gd name="T31" fmla="*/ 2745 h 3281"/>
                <a:gd name="T32" fmla="*/ 1297 w 3280"/>
                <a:gd name="T33" fmla="*/ 3114 h 3281"/>
                <a:gd name="T34" fmla="*/ 1779 w 3280"/>
                <a:gd name="T35" fmla="*/ 3279 h 3281"/>
                <a:gd name="T36" fmla="*/ 2047 w 3280"/>
                <a:gd name="T37" fmla="*/ 2801 h 3281"/>
                <a:gd name="T38" fmla="*/ 2444 w 3280"/>
                <a:gd name="T39" fmla="*/ 2923 h 3281"/>
                <a:gd name="T40" fmla="*/ 2898 w 3280"/>
                <a:gd name="T41" fmla="*/ 2702 h 3281"/>
                <a:gd name="T42" fmla="*/ 2745 w 3280"/>
                <a:gd name="T43" fmla="*/ 2178 h 3281"/>
                <a:gd name="T44" fmla="*/ 3113 w 3280"/>
                <a:gd name="T45" fmla="*/ 1984 h 3281"/>
                <a:gd name="T46" fmla="*/ 3278 w 3280"/>
                <a:gd name="T47" fmla="*/ 1499 h 3281"/>
                <a:gd name="T48" fmla="*/ 2755 w 3280"/>
                <a:gd name="T49" fmla="*/ 1842 h 3281"/>
                <a:gd name="T50" fmla="*/ 2557 w 3280"/>
                <a:gd name="T51" fmla="*/ 2082 h 3281"/>
                <a:gd name="T52" fmla="*/ 2748 w 3280"/>
                <a:gd name="T53" fmla="*/ 2552 h 3281"/>
                <a:gd name="T54" fmla="*/ 2287 w 3280"/>
                <a:gd name="T55" fmla="*/ 2571 h 3281"/>
                <a:gd name="T56" fmla="*/ 1972 w 3280"/>
                <a:gd name="T57" fmla="*/ 2602 h 3281"/>
                <a:gd name="T58" fmla="*/ 1777 w 3280"/>
                <a:gd name="T59" fmla="*/ 3068 h 3281"/>
                <a:gd name="T60" fmla="*/ 1434 w 3280"/>
                <a:gd name="T61" fmla="*/ 2755 h 3281"/>
                <a:gd name="T62" fmla="*/ 1193 w 3280"/>
                <a:gd name="T63" fmla="*/ 2557 h 3281"/>
                <a:gd name="T64" fmla="*/ 723 w 3280"/>
                <a:gd name="T65" fmla="*/ 2750 h 3281"/>
                <a:gd name="T66" fmla="*/ 706 w 3280"/>
                <a:gd name="T67" fmla="*/ 2286 h 3281"/>
                <a:gd name="T68" fmla="*/ 674 w 3280"/>
                <a:gd name="T69" fmla="*/ 1971 h 3281"/>
                <a:gd name="T70" fmla="*/ 207 w 3280"/>
                <a:gd name="T71" fmla="*/ 1777 h 3281"/>
                <a:gd name="T72" fmla="*/ 521 w 3280"/>
                <a:gd name="T73" fmla="*/ 1434 h 3281"/>
                <a:gd name="T74" fmla="*/ 718 w 3280"/>
                <a:gd name="T75" fmla="*/ 1193 h 3281"/>
                <a:gd name="T76" fmla="*/ 528 w 3280"/>
                <a:gd name="T77" fmla="*/ 724 h 3281"/>
                <a:gd name="T78" fmla="*/ 990 w 3280"/>
                <a:gd name="T79" fmla="*/ 706 h 3281"/>
                <a:gd name="T80" fmla="*/ 1304 w 3280"/>
                <a:gd name="T81" fmla="*/ 674 h 3281"/>
                <a:gd name="T82" fmla="*/ 1499 w 3280"/>
                <a:gd name="T83" fmla="*/ 207 h 3281"/>
                <a:gd name="T84" fmla="*/ 1842 w 3280"/>
                <a:gd name="T85" fmla="*/ 521 h 3281"/>
                <a:gd name="T86" fmla="*/ 2082 w 3280"/>
                <a:gd name="T87" fmla="*/ 718 h 3281"/>
                <a:gd name="T88" fmla="*/ 2552 w 3280"/>
                <a:gd name="T89" fmla="*/ 526 h 3281"/>
                <a:gd name="T90" fmla="*/ 2571 w 3280"/>
                <a:gd name="T91" fmla="*/ 988 h 3281"/>
                <a:gd name="T92" fmla="*/ 2602 w 3280"/>
                <a:gd name="T93" fmla="*/ 1303 h 3281"/>
                <a:gd name="T94" fmla="*/ 3068 w 3280"/>
                <a:gd name="T95" fmla="*/ 1498 h 3281"/>
                <a:gd name="T96" fmla="*/ 2755 w 3280"/>
                <a:gd name="T97" fmla="*/ 1842 h 3281"/>
                <a:gd name="T98" fmla="*/ 2755 w 3280"/>
                <a:gd name="T99" fmla="*/ 1842 h 3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80" h="3281">
                  <a:moveTo>
                    <a:pt x="3108" y="1299"/>
                  </a:moveTo>
                  <a:cubicBezTo>
                    <a:pt x="2795" y="1236"/>
                    <a:pt x="2795" y="1236"/>
                    <a:pt x="2795" y="1236"/>
                  </a:cubicBezTo>
                  <a:cubicBezTo>
                    <a:pt x="2780" y="1191"/>
                    <a:pt x="2761" y="1147"/>
                    <a:pt x="2740" y="1105"/>
                  </a:cubicBezTo>
                  <a:cubicBezTo>
                    <a:pt x="2918" y="839"/>
                    <a:pt x="2918" y="839"/>
                    <a:pt x="2918" y="839"/>
                  </a:cubicBezTo>
                  <a:cubicBezTo>
                    <a:pt x="2972" y="758"/>
                    <a:pt x="2961" y="650"/>
                    <a:pt x="2893" y="581"/>
                  </a:cubicBezTo>
                  <a:cubicBezTo>
                    <a:pt x="2695" y="383"/>
                    <a:pt x="2695" y="383"/>
                    <a:pt x="2695" y="383"/>
                  </a:cubicBezTo>
                  <a:cubicBezTo>
                    <a:pt x="2627" y="315"/>
                    <a:pt x="2519" y="304"/>
                    <a:pt x="2438" y="358"/>
                  </a:cubicBezTo>
                  <a:cubicBezTo>
                    <a:pt x="2172" y="535"/>
                    <a:pt x="2172" y="535"/>
                    <a:pt x="2172" y="535"/>
                  </a:cubicBezTo>
                  <a:cubicBezTo>
                    <a:pt x="2129" y="515"/>
                    <a:pt x="2085" y="496"/>
                    <a:pt x="2040" y="480"/>
                  </a:cubicBezTo>
                  <a:cubicBezTo>
                    <a:pt x="1978" y="167"/>
                    <a:pt x="1978" y="167"/>
                    <a:pt x="1978" y="167"/>
                  </a:cubicBezTo>
                  <a:cubicBezTo>
                    <a:pt x="1959" y="70"/>
                    <a:pt x="1873" y="0"/>
                    <a:pt x="1774" y="2"/>
                  </a:cubicBezTo>
                  <a:cubicBezTo>
                    <a:pt x="1499" y="2"/>
                    <a:pt x="1499" y="2"/>
                    <a:pt x="1499" y="2"/>
                  </a:cubicBezTo>
                  <a:cubicBezTo>
                    <a:pt x="1400" y="0"/>
                    <a:pt x="1314" y="70"/>
                    <a:pt x="1295" y="167"/>
                  </a:cubicBezTo>
                  <a:cubicBezTo>
                    <a:pt x="1232" y="480"/>
                    <a:pt x="1232" y="480"/>
                    <a:pt x="1232" y="480"/>
                  </a:cubicBezTo>
                  <a:cubicBezTo>
                    <a:pt x="1187" y="496"/>
                    <a:pt x="1143" y="515"/>
                    <a:pt x="1100" y="535"/>
                  </a:cubicBezTo>
                  <a:cubicBezTo>
                    <a:pt x="838" y="358"/>
                    <a:pt x="838" y="358"/>
                    <a:pt x="838" y="358"/>
                  </a:cubicBezTo>
                  <a:cubicBezTo>
                    <a:pt x="757" y="304"/>
                    <a:pt x="649" y="315"/>
                    <a:pt x="580" y="383"/>
                  </a:cubicBezTo>
                  <a:cubicBezTo>
                    <a:pt x="383" y="580"/>
                    <a:pt x="383" y="580"/>
                    <a:pt x="383" y="580"/>
                  </a:cubicBezTo>
                  <a:cubicBezTo>
                    <a:pt x="314" y="649"/>
                    <a:pt x="304" y="757"/>
                    <a:pt x="358" y="838"/>
                  </a:cubicBezTo>
                  <a:cubicBezTo>
                    <a:pt x="535" y="1104"/>
                    <a:pt x="535" y="1104"/>
                    <a:pt x="535" y="1104"/>
                  </a:cubicBezTo>
                  <a:cubicBezTo>
                    <a:pt x="514" y="1146"/>
                    <a:pt x="496" y="1190"/>
                    <a:pt x="480" y="1235"/>
                  </a:cubicBezTo>
                  <a:cubicBezTo>
                    <a:pt x="167" y="1298"/>
                    <a:pt x="167" y="1298"/>
                    <a:pt x="167" y="1298"/>
                  </a:cubicBezTo>
                  <a:cubicBezTo>
                    <a:pt x="69" y="1317"/>
                    <a:pt x="0" y="1403"/>
                    <a:pt x="2" y="1502"/>
                  </a:cubicBezTo>
                  <a:cubicBezTo>
                    <a:pt x="2" y="1780"/>
                    <a:pt x="2" y="1780"/>
                    <a:pt x="2" y="1780"/>
                  </a:cubicBezTo>
                  <a:cubicBezTo>
                    <a:pt x="0" y="1879"/>
                    <a:pt x="69" y="1965"/>
                    <a:pt x="167" y="1984"/>
                  </a:cubicBezTo>
                  <a:cubicBezTo>
                    <a:pt x="480" y="2047"/>
                    <a:pt x="480" y="2047"/>
                    <a:pt x="480" y="2047"/>
                  </a:cubicBezTo>
                  <a:cubicBezTo>
                    <a:pt x="496" y="2092"/>
                    <a:pt x="514" y="2136"/>
                    <a:pt x="535" y="2178"/>
                  </a:cubicBezTo>
                  <a:cubicBezTo>
                    <a:pt x="358" y="2444"/>
                    <a:pt x="358" y="2444"/>
                    <a:pt x="358" y="2444"/>
                  </a:cubicBezTo>
                  <a:cubicBezTo>
                    <a:pt x="304" y="2525"/>
                    <a:pt x="314" y="2633"/>
                    <a:pt x="383" y="2702"/>
                  </a:cubicBezTo>
                  <a:cubicBezTo>
                    <a:pt x="579" y="2898"/>
                    <a:pt x="579" y="2898"/>
                    <a:pt x="579" y="2898"/>
                  </a:cubicBezTo>
                  <a:cubicBezTo>
                    <a:pt x="648" y="2966"/>
                    <a:pt x="756" y="2977"/>
                    <a:pt x="837" y="2923"/>
                  </a:cubicBezTo>
                  <a:cubicBezTo>
                    <a:pt x="1102" y="2745"/>
                    <a:pt x="1102" y="2745"/>
                    <a:pt x="1102" y="2745"/>
                  </a:cubicBezTo>
                  <a:cubicBezTo>
                    <a:pt x="1145" y="2766"/>
                    <a:pt x="1189" y="2785"/>
                    <a:pt x="1234" y="2801"/>
                  </a:cubicBezTo>
                  <a:cubicBezTo>
                    <a:pt x="1297" y="3114"/>
                    <a:pt x="1297" y="3114"/>
                    <a:pt x="1297" y="3114"/>
                  </a:cubicBezTo>
                  <a:cubicBezTo>
                    <a:pt x="1316" y="3211"/>
                    <a:pt x="1402" y="3281"/>
                    <a:pt x="1501" y="3279"/>
                  </a:cubicBezTo>
                  <a:cubicBezTo>
                    <a:pt x="1779" y="3279"/>
                    <a:pt x="1779" y="3279"/>
                    <a:pt x="1779" y="3279"/>
                  </a:cubicBezTo>
                  <a:cubicBezTo>
                    <a:pt x="1878" y="3281"/>
                    <a:pt x="1964" y="3211"/>
                    <a:pt x="1983" y="3114"/>
                  </a:cubicBezTo>
                  <a:cubicBezTo>
                    <a:pt x="2047" y="2801"/>
                    <a:pt x="2047" y="2801"/>
                    <a:pt x="2047" y="2801"/>
                  </a:cubicBezTo>
                  <a:cubicBezTo>
                    <a:pt x="2092" y="2785"/>
                    <a:pt x="2136" y="2766"/>
                    <a:pt x="2178" y="2745"/>
                  </a:cubicBezTo>
                  <a:cubicBezTo>
                    <a:pt x="2444" y="2923"/>
                    <a:pt x="2444" y="2923"/>
                    <a:pt x="2444" y="2923"/>
                  </a:cubicBezTo>
                  <a:cubicBezTo>
                    <a:pt x="2525" y="2977"/>
                    <a:pt x="2633" y="2966"/>
                    <a:pt x="2701" y="2898"/>
                  </a:cubicBezTo>
                  <a:cubicBezTo>
                    <a:pt x="2898" y="2702"/>
                    <a:pt x="2898" y="2702"/>
                    <a:pt x="2898" y="2702"/>
                  </a:cubicBezTo>
                  <a:cubicBezTo>
                    <a:pt x="2966" y="2633"/>
                    <a:pt x="2977" y="2525"/>
                    <a:pt x="2923" y="2444"/>
                  </a:cubicBezTo>
                  <a:cubicBezTo>
                    <a:pt x="2745" y="2178"/>
                    <a:pt x="2745" y="2178"/>
                    <a:pt x="2745" y="2178"/>
                  </a:cubicBezTo>
                  <a:cubicBezTo>
                    <a:pt x="2766" y="2136"/>
                    <a:pt x="2785" y="2092"/>
                    <a:pt x="2801" y="2047"/>
                  </a:cubicBezTo>
                  <a:cubicBezTo>
                    <a:pt x="3113" y="1984"/>
                    <a:pt x="3113" y="1984"/>
                    <a:pt x="3113" y="1984"/>
                  </a:cubicBezTo>
                  <a:cubicBezTo>
                    <a:pt x="3210" y="1965"/>
                    <a:pt x="3280" y="1879"/>
                    <a:pt x="3278" y="1780"/>
                  </a:cubicBezTo>
                  <a:cubicBezTo>
                    <a:pt x="3278" y="1499"/>
                    <a:pt x="3278" y="1499"/>
                    <a:pt x="3278" y="1499"/>
                  </a:cubicBezTo>
                  <a:cubicBezTo>
                    <a:pt x="3277" y="1400"/>
                    <a:pt x="3206" y="1316"/>
                    <a:pt x="3108" y="1299"/>
                  </a:cubicBezTo>
                  <a:close/>
                  <a:moveTo>
                    <a:pt x="2755" y="1842"/>
                  </a:moveTo>
                  <a:cubicBezTo>
                    <a:pt x="2684" y="1856"/>
                    <a:pt x="2625" y="1907"/>
                    <a:pt x="2601" y="1975"/>
                  </a:cubicBezTo>
                  <a:cubicBezTo>
                    <a:pt x="2589" y="2012"/>
                    <a:pt x="2574" y="2047"/>
                    <a:pt x="2557" y="2082"/>
                  </a:cubicBezTo>
                  <a:cubicBezTo>
                    <a:pt x="2525" y="2148"/>
                    <a:pt x="2530" y="2226"/>
                    <a:pt x="2571" y="2287"/>
                  </a:cubicBezTo>
                  <a:cubicBezTo>
                    <a:pt x="2748" y="2552"/>
                    <a:pt x="2748" y="2552"/>
                    <a:pt x="2748" y="2552"/>
                  </a:cubicBezTo>
                  <a:cubicBezTo>
                    <a:pt x="2552" y="2749"/>
                    <a:pt x="2552" y="2749"/>
                    <a:pt x="2552" y="2749"/>
                  </a:cubicBezTo>
                  <a:cubicBezTo>
                    <a:pt x="2287" y="2571"/>
                    <a:pt x="2287" y="2571"/>
                    <a:pt x="2287" y="2571"/>
                  </a:cubicBezTo>
                  <a:cubicBezTo>
                    <a:pt x="2226" y="2530"/>
                    <a:pt x="2148" y="2524"/>
                    <a:pt x="2082" y="2556"/>
                  </a:cubicBezTo>
                  <a:cubicBezTo>
                    <a:pt x="2046" y="2574"/>
                    <a:pt x="2010" y="2589"/>
                    <a:pt x="1972" y="2602"/>
                  </a:cubicBezTo>
                  <a:cubicBezTo>
                    <a:pt x="1904" y="2626"/>
                    <a:pt x="1853" y="2685"/>
                    <a:pt x="1839" y="2756"/>
                  </a:cubicBezTo>
                  <a:cubicBezTo>
                    <a:pt x="1777" y="3068"/>
                    <a:pt x="1777" y="3068"/>
                    <a:pt x="1777" y="3068"/>
                  </a:cubicBezTo>
                  <a:cubicBezTo>
                    <a:pt x="1499" y="3068"/>
                    <a:pt x="1499" y="3068"/>
                    <a:pt x="1499" y="3068"/>
                  </a:cubicBezTo>
                  <a:cubicBezTo>
                    <a:pt x="1434" y="2755"/>
                    <a:pt x="1434" y="2755"/>
                    <a:pt x="1434" y="2755"/>
                  </a:cubicBezTo>
                  <a:cubicBezTo>
                    <a:pt x="1419" y="2684"/>
                    <a:pt x="1369" y="2625"/>
                    <a:pt x="1301" y="2601"/>
                  </a:cubicBezTo>
                  <a:cubicBezTo>
                    <a:pt x="1264" y="2589"/>
                    <a:pt x="1228" y="2574"/>
                    <a:pt x="1193" y="2557"/>
                  </a:cubicBezTo>
                  <a:cubicBezTo>
                    <a:pt x="1128" y="2525"/>
                    <a:pt x="1050" y="2531"/>
                    <a:pt x="989" y="2572"/>
                  </a:cubicBezTo>
                  <a:cubicBezTo>
                    <a:pt x="723" y="2750"/>
                    <a:pt x="723" y="2750"/>
                    <a:pt x="723" y="2750"/>
                  </a:cubicBezTo>
                  <a:cubicBezTo>
                    <a:pt x="528" y="2551"/>
                    <a:pt x="528" y="2551"/>
                    <a:pt x="528" y="2551"/>
                  </a:cubicBezTo>
                  <a:cubicBezTo>
                    <a:pt x="706" y="2286"/>
                    <a:pt x="706" y="2286"/>
                    <a:pt x="706" y="2286"/>
                  </a:cubicBezTo>
                  <a:cubicBezTo>
                    <a:pt x="747" y="2225"/>
                    <a:pt x="753" y="2147"/>
                    <a:pt x="720" y="2081"/>
                  </a:cubicBezTo>
                  <a:cubicBezTo>
                    <a:pt x="703" y="2045"/>
                    <a:pt x="688" y="2009"/>
                    <a:pt x="674" y="1971"/>
                  </a:cubicBezTo>
                  <a:cubicBezTo>
                    <a:pt x="649" y="1904"/>
                    <a:pt x="591" y="1856"/>
                    <a:pt x="521" y="1842"/>
                  </a:cubicBezTo>
                  <a:cubicBezTo>
                    <a:pt x="207" y="1777"/>
                    <a:pt x="207" y="1777"/>
                    <a:pt x="207" y="1777"/>
                  </a:cubicBezTo>
                  <a:cubicBezTo>
                    <a:pt x="207" y="1499"/>
                    <a:pt x="207" y="1499"/>
                    <a:pt x="207" y="1499"/>
                  </a:cubicBezTo>
                  <a:cubicBezTo>
                    <a:pt x="521" y="1434"/>
                    <a:pt x="521" y="1434"/>
                    <a:pt x="521" y="1434"/>
                  </a:cubicBezTo>
                  <a:cubicBezTo>
                    <a:pt x="592" y="1420"/>
                    <a:pt x="650" y="1369"/>
                    <a:pt x="674" y="1301"/>
                  </a:cubicBezTo>
                  <a:cubicBezTo>
                    <a:pt x="687" y="1264"/>
                    <a:pt x="702" y="1228"/>
                    <a:pt x="718" y="1193"/>
                  </a:cubicBezTo>
                  <a:cubicBezTo>
                    <a:pt x="750" y="1128"/>
                    <a:pt x="745" y="1050"/>
                    <a:pt x="704" y="989"/>
                  </a:cubicBezTo>
                  <a:cubicBezTo>
                    <a:pt x="528" y="724"/>
                    <a:pt x="528" y="724"/>
                    <a:pt x="528" y="724"/>
                  </a:cubicBezTo>
                  <a:cubicBezTo>
                    <a:pt x="724" y="528"/>
                    <a:pt x="724" y="528"/>
                    <a:pt x="724" y="528"/>
                  </a:cubicBezTo>
                  <a:cubicBezTo>
                    <a:pt x="990" y="706"/>
                    <a:pt x="990" y="706"/>
                    <a:pt x="990" y="706"/>
                  </a:cubicBezTo>
                  <a:cubicBezTo>
                    <a:pt x="1051" y="747"/>
                    <a:pt x="1129" y="753"/>
                    <a:pt x="1194" y="720"/>
                  </a:cubicBezTo>
                  <a:cubicBezTo>
                    <a:pt x="1230" y="703"/>
                    <a:pt x="1266" y="688"/>
                    <a:pt x="1304" y="674"/>
                  </a:cubicBezTo>
                  <a:cubicBezTo>
                    <a:pt x="1371" y="650"/>
                    <a:pt x="1420" y="591"/>
                    <a:pt x="1434" y="521"/>
                  </a:cubicBezTo>
                  <a:cubicBezTo>
                    <a:pt x="1499" y="207"/>
                    <a:pt x="1499" y="207"/>
                    <a:pt x="1499" y="207"/>
                  </a:cubicBezTo>
                  <a:cubicBezTo>
                    <a:pt x="1777" y="207"/>
                    <a:pt x="1777" y="207"/>
                    <a:pt x="1777" y="207"/>
                  </a:cubicBezTo>
                  <a:cubicBezTo>
                    <a:pt x="1842" y="521"/>
                    <a:pt x="1842" y="521"/>
                    <a:pt x="1842" y="521"/>
                  </a:cubicBezTo>
                  <a:cubicBezTo>
                    <a:pt x="1856" y="592"/>
                    <a:pt x="1907" y="650"/>
                    <a:pt x="1975" y="674"/>
                  </a:cubicBezTo>
                  <a:cubicBezTo>
                    <a:pt x="2012" y="687"/>
                    <a:pt x="2047" y="702"/>
                    <a:pt x="2082" y="718"/>
                  </a:cubicBezTo>
                  <a:cubicBezTo>
                    <a:pt x="2148" y="751"/>
                    <a:pt x="2226" y="745"/>
                    <a:pt x="2287" y="704"/>
                  </a:cubicBezTo>
                  <a:cubicBezTo>
                    <a:pt x="2552" y="526"/>
                    <a:pt x="2552" y="526"/>
                    <a:pt x="2552" y="526"/>
                  </a:cubicBezTo>
                  <a:cubicBezTo>
                    <a:pt x="2748" y="722"/>
                    <a:pt x="2748" y="722"/>
                    <a:pt x="2748" y="722"/>
                  </a:cubicBezTo>
                  <a:cubicBezTo>
                    <a:pt x="2571" y="988"/>
                    <a:pt x="2571" y="988"/>
                    <a:pt x="2571" y="988"/>
                  </a:cubicBezTo>
                  <a:cubicBezTo>
                    <a:pt x="2530" y="1049"/>
                    <a:pt x="2524" y="1127"/>
                    <a:pt x="2556" y="1192"/>
                  </a:cubicBezTo>
                  <a:cubicBezTo>
                    <a:pt x="2574" y="1228"/>
                    <a:pt x="2589" y="1265"/>
                    <a:pt x="2602" y="1303"/>
                  </a:cubicBezTo>
                  <a:cubicBezTo>
                    <a:pt x="2626" y="1371"/>
                    <a:pt x="2685" y="1422"/>
                    <a:pt x="2756" y="1436"/>
                  </a:cubicBezTo>
                  <a:cubicBezTo>
                    <a:pt x="3068" y="1498"/>
                    <a:pt x="3068" y="1498"/>
                    <a:pt x="3068" y="1498"/>
                  </a:cubicBezTo>
                  <a:cubicBezTo>
                    <a:pt x="3068" y="1776"/>
                    <a:pt x="3068" y="1776"/>
                    <a:pt x="3068" y="1776"/>
                  </a:cubicBezTo>
                  <a:lnTo>
                    <a:pt x="2755" y="1842"/>
                  </a:lnTo>
                  <a:close/>
                  <a:moveTo>
                    <a:pt x="2755" y="1842"/>
                  </a:moveTo>
                  <a:cubicBezTo>
                    <a:pt x="2755" y="1842"/>
                    <a:pt x="2755" y="1842"/>
                    <a:pt x="2755" y="18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"/>
            <p:cNvSpPr>
              <a:spLocks noEditPoints="1"/>
            </p:cNvSpPr>
            <p:nvPr/>
          </p:nvSpPr>
          <p:spPr bwMode="auto">
            <a:xfrm>
              <a:off x="4595813" y="1928813"/>
              <a:ext cx="2987675" cy="2987675"/>
            </a:xfrm>
            <a:custGeom>
              <a:avLst/>
              <a:gdLst>
                <a:gd name="T0" fmla="*/ 715 w 1430"/>
                <a:gd name="T1" fmla="*/ 0 h 1430"/>
                <a:gd name="T2" fmla="*/ 0 w 1430"/>
                <a:gd name="T3" fmla="*/ 715 h 1430"/>
                <a:gd name="T4" fmla="*/ 715 w 1430"/>
                <a:gd name="T5" fmla="*/ 1430 h 1430"/>
                <a:gd name="T6" fmla="*/ 1430 w 1430"/>
                <a:gd name="T7" fmla="*/ 715 h 1430"/>
                <a:gd name="T8" fmla="*/ 1221 w 1430"/>
                <a:gd name="T9" fmla="*/ 209 h 1430"/>
                <a:gd name="T10" fmla="*/ 715 w 1430"/>
                <a:gd name="T11" fmla="*/ 0 h 1430"/>
                <a:gd name="T12" fmla="*/ 715 w 1430"/>
                <a:gd name="T13" fmla="*/ 1341 h 1430"/>
                <a:gd name="T14" fmla="*/ 89 w 1430"/>
                <a:gd name="T15" fmla="*/ 715 h 1430"/>
                <a:gd name="T16" fmla="*/ 715 w 1430"/>
                <a:gd name="T17" fmla="*/ 89 h 1430"/>
                <a:gd name="T18" fmla="*/ 1341 w 1430"/>
                <a:gd name="T19" fmla="*/ 715 h 1430"/>
                <a:gd name="T20" fmla="*/ 715 w 1430"/>
                <a:gd name="T21" fmla="*/ 1341 h 1430"/>
                <a:gd name="T22" fmla="*/ 715 w 1430"/>
                <a:gd name="T23" fmla="*/ 1341 h 1430"/>
                <a:gd name="T24" fmla="*/ 715 w 1430"/>
                <a:gd name="T25" fmla="*/ 1341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0" h="1430">
                  <a:moveTo>
                    <a:pt x="715" y="0"/>
                  </a:moveTo>
                  <a:cubicBezTo>
                    <a:pt x="320" y="0"/>
                    <a:pt x="0" y="320"/>
                    <a:pt x="0" y="715"/>
                  </a:cubicBezTo>
                  <a:cubicBezTo>
                    <a:pt x="0" y="1110"/>
                    <a:pt x="320" y="1430"/>
                    <a:pt x="715" y="1430"/>
                  </a:cubicBezTo>
                  <a:cubicBezTo>
                    <a:pt x="1110" y="1430"/>
                    <a:pt x="1430" y="1110"/>
                    <a:pt x="1430" y="715"/>
                  </a:cubicBezTo>
                  <a:cubicBezTo>
                    <a:pt x="1430" y="525"/>
                    <a:pt x="1355" y="343"/>
                    <a:pt x="1221" y="209"/>
                  </a:cubicBezTo>
                  <a:cubicBezTo>
                    <a:pt x="1086" y="75"/>
                    <a:pt x="905" y="0"/>
                    <a:pt x="715" y="0"/>
                  </a:cubicBezTo>
                  <a:close/>
                  <a:moveTo>
                    <a:pt x="715" y="1341"/>
                  </a:moveTo>
                  <a:cubicBezTo>
                    <a:pt x="369" y="1341"/>
                    <a:pt x="89" y="1061"/>
                    <a:pt x="89" y="715"/>
                  </a:cubicBezTo>
                  <a:cubicBezTo>
                    <a:pt x="89" y="369"/>
                    <a:pt x="369" y="89"/>
                    <a:pt x="715" y="89"/>
                  </a:cubicBezTo>
                  <a:cubicBezTo>
                    <a:pt x="1061" y="89"/>
                    <a:pt x="1341" y="369"/>
                    <a:pt x="1341" y="715"/>
                  </a:cubicBezTo>
                  <a:cubicBezTo>
                    <a:pt x="1341" y="1061"/>
                    <a:pt x="1061" y="1341"/>
                    <a:pt x="715" y="1341"/>
                  </a:cubicBezTo>
                  <a:close/>
                  <a:moveTo>
                    <a:pt x="715" y="1341"/>
                  </a:moveTo>
                  <a:cubicBezTo>
                    <a:pt x="715" y="1341"/>
                    <a:pt x="715" y="1341"/>
                    <a:pt x="715" y="13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5235575" y="2568575"/>
              <a:ext cx="1708150" cy="1709738"/>
            </a:xfrm>
            <a:custGeom>
              <a:avLst/>
              <a:gdLst>
                <a:gd name="T0" fmla="*/ 409 w 818"/>
                <a:gd name="T1" fmla="*/ 0 h 818"/>
                <a:gd name="T2" fmla="*/ 0 w 818"/>
                <a:gd name="T3" fmla="*/ 409 h 818"/>
                <a:gd name="T4" fmla="*/ 409 w 818"/>
                <a:gd name="T5" fmla="*/ 818 h 818"/>
                <a:gd name="T6" fmla="*/ 818 w 818"/>
                <a:gd name="T7" fmla="*/ 409 h 818"/>
                <a:gd name="T8" fmla="*/ 698 w 818"/>
                <a:gd name="T9" fmla="*/ 120 h 818"/>
                <a:gd name="T10" fmla="*/ 409 w 818"/>
                <a:gd name="T11" fmla="*/ 0 h 818"/>
                <a:gd name="T12" fmla="*/ 409 w 818"/>
                <a:gd name="T13" fmla="*/ 715 h 818"/>
                <a:gd name="T14" fmla="*/ 102 w 818"/>
                <a:gd name="T15" fmla="*/ 409 h 818"/>
                <a:gd name="T16" fmla="*/ 409 w 818"/>
                <a:gd name="T17" fmla="*/ 102 h 818"/>
                <a:gd name="T18" fmla="*/ 715 w 818"/>
                <a:gd name="T19" fmla="*/ 409 h 818"/>
                <a:gd name="T20" fmla="*/ 626 w 818"/>
                <a:gd name="T21" fmla="*/ 626 h 818"/>
                <a:gd name="T22" fmla="*/ 409 w 818"/>
                <a:gd name="T23" fmla="*/ 715 h 818"/>
                <a:gd name="T24" fmla="*/ 409 w 818"/>
                <a:gd name="T25" fmla="*/ 715 h 818"/>
                <a:gd name="T26" fmla="*/ 409 w 818"/>
                <a:gd name="T27" fmla="*/ 715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8" h="818">
                  <a:moveTo>
                    <a:pt x="409" y="0"/>
                  </a:moveTo>
                  <a:cubicBezTo>
                    <a:pt x="183" y="0"/>
                    <a:pt x="0" y="183"/>
                    <a:pt x="0" y="409"/>
                  </a:cubicBezTo>
                  <a:cubicBezTo>
                    <a:pt x="0" y="635"/>
                    <a:pt x="183" y="818"/>
                    <a:pt x="409" y="818"/>
                  </a:cubicBezTo>
                  <a:cubicBezTo>
                    <a:pt x="635" y="818"/>
                    <a:pt x="818" y="635"/>
                    <a:pt x="818" y="409"/>
                  </a:cubicBezTo>
                  <a:cubicBezTo>
                    <a:pt x="818" y="301"/>
                    <a:pt x="774" y="197"/>
                    <a:pt x="698" y="120"/>
                  </a:cubicBezTo>
                  <a:cubicBezTo>
                    <a:pt x="621" y="43"/>
                    <a:pt x="517" y="0"/>
                    <a:pt x="409" y="0"/>
                  </a:cubicBezTo>
                  <a:close/>
                  <a:moveTo>
                    <a:pt x="409" y="715"/>
                  </a:moveTo>
                  <a:cubicBezTo>
                    <a:pt x="240" y="715"/>
                    <a:pt x="102" y="578"/>
                    <a:pt x="102" y="409"/>
                  </a:cubicBezTo>
                  <a:cubicBezTo>
                    <a:pt x="102" y="240"/>
                    <a:pt x="240" y="102"/>
                    <a:pt x="409" y="102"/>
                  </a:cubicBezTo>
                  <a:cubicBezTo>
                    <a:pt x="578" y="102"/>
                    <a:pt x="715" y="240"/>
                    <a:pt x="715" y="409"/>
                  </a:cubicBezTo>
                  <a:cubicBezTo>
                    <a:pt x="715" y="490"/>
                    <a:pt x="683" y="568"/>
                    <a:pt x="626" y="626"/>
                  </a:cubicBezTo>
                  <a:cubicBezTo>
                    <a:pt x="568" y="683"/>
                    <a:pt x="490" y="715"/>
                    <a:pt x="409" y="715"/>
                  </a:cubicBezTo>
                  <a:close/>
                  <a:moveTo>
                    <a:pt x="409" y="715"/>
                  </a:moveTo>
                  <a:cubicBezTo>
                    <a:pt x="409" y="715"/>
                    <a:pt x="409" y="715"/>
                    <a:pt x="409" y="7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椭圆 68"/>
          <p:cNvSpPr/>
          <p:nvPr/>
        </p:nvSpPr>
        <p:spPr>
          <a:xfrm>
            <a:off x="3483416" y="2241228"/>
            <a:ext cx="792000" cy="792000"/>
          </a:xfrm>
          <a:prstGeom prst="ellips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 descr="D:\51PPT模板网\51pptmoban.com\图片.jpg"/>
          <p:cNvGrpSpPr/>
          <p:nvPr/>
        </p:nvGrpSpPr>
        <p:grpSpPr>
          <a:xfrm flipH="1">
            <a:off x="3660332" y="2453953"/>
            <a:ext cx="435593" cy="407972"/>
            <a:chOff x="2433638" y="3175"/>
            <a:chExt cx="7310438" cy="6846888"/>
          </a:xfrm>
          <a:solidFill>
            <a:schemeClr val="bg1"/>
          </a:solidFill>
        </p:grpSpPr>
        <p:sp>
          <p:nvSpPr>
            <p:cNvPr id="95" name="Freeform 30"/>
            <p:cNvSpPr>
              <a:spLocks noEditPoints="1"/>
            </p:cNvSpPr>
            <p:nvPr/>
          </p:nvSpPr>
          <p:spPr bwMode="auto">
            <a:xfrm>
              <a:off x="3328988" y="915988"/>
              <a:ext cx="5502275" cy="3675063"/>
            </a:xfrm>
            <a:custGeom>
              <a:avLst/>
              <a:gdLst>
                <a:gd name="T0" fmla="*/ 1927 w 2012"/>
                <a:gd name="T1" fmla="*/ 0 h 1344"/>
                <a:gd name="T2" fmla="*/ 85 w 2012"/>
                <a:gd name="T3" fmla="*/ 0 h 1344"/>
                <a:gd name="T4" fmla="*/ 0 w 2012"/>
                <a:gd name="T5" fmla="*/ 86 h 1344"/>
                <a:gd name="T6" fmla="*/ 0 w 2012"/>
                <a:gd name="T7" fmla="*/ 1259 h 1344"/>
                <a:gd name="T8" fmla="*/ 85 w 2012"/>
                <a:gd name="T9" fmla="*/ 1344 h 1344"/>
                <a:gd name="T10" fmla="*/ 1927 w 2012"/>
                <a:gd name="T11" fmla="*/ 1344 h 1344"/>
                <a:gd name="T12" fmla="*/ 2012 w 2012"/>
                <a:gd name="T13" fmla="*/ 1259 h 1344"/>
                <a:gd name="T14" fmla="*/ 2012 w 2012"/>
                <a:gd name="T15" fmla="*/ 79 h 1344"/>
                <a:gd name="T16" fmla="*/ 1927 w 2012"/>
                <a:gd name="T17" fmla="*/ 0 h 1344"/>
                <a:gd name="T18" fmla="*/ 1927 w 2012"/>
                <a:gd name="T19" fmla="*/ 1252 h 1344"/>
                <a:gd name="T20" fmla="*/ 92 w 2012"/>
                <a:gd name="T21" fmla="*/ 1252 h 1344"/>
                <a:gd name="T22" fmla="*/ 92 w 2012"/>
                <a:gd name="T23" fmla="*/ 79 h 1344"/>
                <a:gd name="T24" fmla="*/ 1934 w 2012"/>
                <a:gd name="T25" fmla="*/ 79 h 1344"/>
                <a:gd name="T26" fmla="*/ 1934 w 2012"/>
                <a:gd name="T27" fmla="*/ 1252 h 1344"/>
                <a:gd name="T28" fmla="*/ 1927 w 2012"/>
                <a:gd name="T29" fmla="*/ 1252 h 1344"/>
                <a:gd name="T30" fmla="*/ 1927 w 2012"/>
                <a:gd name="T31" fmla="*/ 1252 h 1344"/>
                <a:gd name="T32" fmla="*/ 1927 w 2012"/>
                <a:gd name="T33" fmla="*/ 1252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2" h="1344">
                  <a:moveTo>
                    <a:pt x="1927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40" y="0"/>
                    <a:pt x="0" y="40"/>
                    <a:pt x="0" y="86"/>
                  </a:cubicBezTo>
                  <a:cubicBezTo>
                    <a:pt x="0" y="1259"/>
                    <a:pt x="0" y="1259"/>
                    <a:pt x="0" y="1259"/>
                  </a:cubicBezTo>
                  <a:cubicBezTo>
                    <a:pt x="0" y="1305"/>
                    <a:pt x="40" y="1344"/>
                    <a:pt x="85" y="1344"/>
                  </a:cubicBezTo>
                  <a:cubicBezTo>
                    <a:pt x="1927" y="1344"/>
                    <a:pt x="1927" y="1344"/>
                    <a:pt x="1927" y="1344"/>
                  </a:cubicBezTo>
                  <a:cubicBezTo>
                    <a:pt x="1973" y="1344"/>
                    <a:pt x="2012" y="1305"/>
                    <a:pt x="2012" y="1259"/>
                  </a:cubicBezTo>
                  <a:cubicBezTo>
                    <a:pt x="2012" y="79"/>
                    <a:pt x="2012" y="79"/>
                    <a:pt x="2012" y="79"/>
                  </a:cubicBezTo>
                  <a:cubicBezTo>
                    <a:pt x="2012" y="33"/>
                    <a:pt x="1979" y="0"/>
                    <a:pt x="1927" y="0"/>
                  </a:cubicBezTo>
                  <a:close/>
                  <a:moveTo>
                    <a:pt x="1927" y="1252"/>
                  </a:moveTo>
                  <a:cubicBezTo>
                    <a:pt x="92" y="1252"/>
                    <a:pt x="92" y="1252"/>
                    <a:pt x="92" y="1252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1934" y="79"/>
                    <a:pt x="1934" y="79"/>
                    <a:pt x="1934" y="79"/>
                  </a:cubicBezTo>
                  <a:cubicBezTo>
                    <a:pt x="1934" y="1252"/>
                    <a:pt x="1934" y="1252"/>
                    <a:pt x="1934" y="1252"/>
                  </a:cubicBezTo>
                  <a:lnTo>
                    <a:pt x="1927" y="1252"/>
                  </a:lnTo>
                  <a:close/>
                  <a:moveTo>
                    <a:pt x="1927" y="1252"/>
                  </a:moveTo>
                  <a:cubicBezTo>
                    <a:pt x="1927" y="1252"/>
                    <a:pt x="1927" y="1252"/>
                    <a:pt x="1927" y="12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"/>
            <p:cNvSpPr>
              <a:spLocks noEditPoints="1"/>
            </p:cNvSpPr>
            <p:nvPr/>
          </p:nvSpPr>
          <p:spPr bwMode="auto">
            <a:xfrm>
              <a:off x="2433638" y="3175"/>
              <a:ext cx="7310438" cy="6846888"/>
            </a:xfrm>
            <a:custGeom>
              <a:avLst/>
              <a:gdLst>
                <a:gd name="T0" fmla="*/ 2424 w 2673"/>
                <a:gd name="T1" fmla="*/ 0 h 2504"/>
                <a:gd name="T2" fmla="*/ 249 w 2673"/>
                <a:gd name="T3" fmla="*/ 0 h 2504"/>
                <a:gd name="T4" fmla="*/ 0 w 2673"/>
                <a:gd name="T5" fmla="*/ 249 h 2504"/>
                <a:gd name="T6" fmla="*/ 0 w 2673"/>
                <a:gd name="T7" fmla="*/ 1920 h 2504"/>
                <a:gd name="T8" fmla="*/ 249 w 2673"/>
                <a:gd name="T9" fmla="*/ 2169 h 2504"/>
                <a:gd name="T10" fmla="*/ 1087 w 2673"/>
                <a:gd name="T11" fmla="*/ 2169 h 2504"/>
                <a:gd name="T12" fmla="*/ 1087 w 2673"/>
                <a:gd name="T13" fmla="*/ 2274 h 2504"/>
                <a:gd name="T14" fmla="*/ 563 w 2673"/>
                <a:gd name="T15" fmla="*/ 2340 h 2504"/>
                <a:gd name="T16" fmla="*/ 498 w 2673"/>
                <a:gd name="T17" fmla="*/ 2418 h 2504"/>
                <a:gd name="T18" fmla="*/ 583 w 2673"/>
                <a:gd name="T19" fmla="*/ 2504 h 2504"/>
                <a:gd name="T20" fmla="*/ 2090 w 2673"/>
                <a:gd name="T21" fmla="*/ 2504 h 2504"/>
                <a:gd name="T22" fmla="*/ 2175 w 2673"/>
                <a:gd name="T23" fmla="*/ 2418 h 2504"/>
                <a:gd name="T24" fmla="*/ 2110 w 2673"/>
                <a:gd name="T25" fmla="*/ 2340 h 2504"/>
                <a:gd name="T26" fmla="*/ 1585 w 2673"/>
                <a:gd name="T27" fmla="*/ 2274 h 2504"/>
                <a:gd name="T28" fmla="*/ 1585 w 2673"/>
                <a:gd name="T29" fmla="*/ 2169 h 2504"/>
                <a:gd name="T30" fmla="*/ 2424 w 2673"/>
                <a:gd name="T31" fmla="*/ 2169 h 2504"/>
                <a:gd name="T32" fmla="*/ 2673 w 2673"/>
                <a:gd name="T33" fmla="*/ 1920 h 2504"/>
                <a:gd name="T34" fmla="*/ 2673 w 2673"/>
                <a:gd name="T35" fmla="*/ 249 h 2504"/>
                <a:gd name="T36" fmla="*/ 2424 w 2673"/>
                <a:gd name="T37" fmla="*/ 0 h 2504"/>
                <a:gd name="T38" fmla="*/ 2510 w 2673"/>
                <a:gd name="T39" fmla="*/ 1920 h 2504"/>
                <a:gd name="T40" fmla="*/ 2424 w 2673"/>
                <a:gd name="T41" fmla="*/ 2006 h 2504"/>
                <a:gd name="T42" fmla="*/ 249 w 2673"/>
                <a:gd name="T43" fmla="*/ 2006 h 2504"/>
                <a:gd name="T44" fmla="*/ 163 w 2673"/>
                <a:gd name="T45" fmla="*/ 1920 h 2504"/>
                <a:gd name="T46" fmla="*/ 163 w 2673"/>
                <a:gd name="T47" fmla="*/ 249 h 2504"/>
                <a:gd name="T48" fmla="*/ 249 w 2673"/>
                <a:gd name="T49" fmla="*/ 164 h 2504"/>
                <a:gd name="T50" fmla="*/ 2424 w 2673"/>
                <a:gd name="T51" fmla="*/ 164 h 2504"/>
                <a:gd name="T52" fmla="*/ 2510 w 2673"/>
                <a:gd name="T53" fmla="*/ 249 h 2504"/>
                <a:gd name="T54" fmla="*/ 2510 w 2673"/>
                <a:gd name="T55" fmla="*/ 1920 h 2504"/>
                <a:gd name="T56" fmla="*/ 2510 w 2673"/>
                <a:gd name="T57" fmla="*/ 1920 h 2504"/>
                <a:gd name="T58" fmla="*/ 2510 w 2673"/>
                <a:gd name="T59" fmla="*/ 1920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73" h="2504">
                  <a:moveTo>
                    <a:pt x="2424" y="0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111" y="0"/>
                    <a:pt x="0" y="112"/>
                    <a:pt x="0" y="249"/>
                  </a:cubicBezTo>
                  <a:cubicBezTo>
                    <a:pt x="0" y="1920"/>
                    <a:pt x="0" y="1920"/>
                    <a:pt x="0" y="1920"/>
                  </a:cubicBezTo>
                  <a:cubicBezTo>
                    <a:pt x="0" y="2058"/>
                    <a:pt x="111" y="2169"/>
                    <a:pt x="249" y="2169"/>
                  </a:cubicBezTo>
                  <a:cubicBezTo>
                    <a:pt x="1087" y="2169"/>
                    <a:pt x="1087" y="2169"/>
                    <a:pt x="1087" y="2169"/>
                  </a:cubicBezTo>
                  <a:cubicBezTo>
                    <a:pt x="1087" y="2274"/>
                    <a:pt x="1087" y="2274"/>
                    <a:pt x="1087" y="2274"/>
                  </a:cubicBezTo>
                  <a:cubicBezTo>
                    <a:pt x="563" y="2340"/>
                    <a:pt x="563" y="2340"/>
                    <a:pt x="563" y="2340"/>
                  </a:cubicBezTo>
                  <a:cubicBezTo>
                    <a:pt x="524" y="2346"/>
                    <a:pt x="498" y="2386"/>
                    <a:pt x="498" y="2418"/>
                  </a:cubicBezTo>
                  <a:cubicBezTo>
                    <a:pt x="498" y="2464"/>
                    <a:pt x="537" y="2504"/>
                    <a:pt x="583" y="2504"/>
                  </a:cubicBezTo>
                  <a:cubicBezTo>
                    <a:pt x="2090" y="2504"/>
                    <a:pt x="2090" y="2504"/>
                    <a:pt x="2090" y="2504"/>
                  </a:cubicBezTo>
                  <a:cubicBezTo>
                    <a:pt x="2136" y="2504"/>
                    <a:pt x="2175" y="2464"/>
                    <a:pt x="2175" y="2418"/>
                  </a:cubicBezTo>
                  <a:cubicBezTo>
                    <a:pt x="2175" y="2379"/>
                    <a:pt x="2149" y="2346"/>
                    <a:pt x="2110" y="2340"/>
                  </a:cubicBezTo>
                  <a:cubicBezTo>
                    <a:pt x="1585" y="2274"/>
                    <a:pt x="1585" y="2274"/>
                    <a:pt x="1585" y="2274"/>
                  </a:cubicBezTo>
                  <a:cubicBezTo>
                    <a:pt x="1585" y="2169"/>
                    <a:pt x="1585" y="2169"/>
                    <a:pt x="1585" y="2169"/>
                  </a:cubicBezTo>
                  <a:cubicBezTo>
                    <a:pt x="2424" y="2169"/>
                    <a:pt x="2424" y="2169"/>
                    <a:pt x="2424" y="2169"/>
                  </a:cubicBezTo>
                  <a:cubicBezTo>
                    <a:pt x="2562" y="2169"/>
                    <a:pt x="2673" y="2058"/>
                    <a:pt x="2673" y="1920"/>
                  </a:cubicBezTo>
                  <a:cubicBezTo>
                    <a:pt x="2673" y="249"/>
                    <a:pt x="2673" y="249"/>
                    <a:pt x="2673" y="249"/>
                  </a:cubicBezTo>
                  <a:cubicBezTo>
                    <a:pt x="2673" y="112"/>
                    <a:pt x="2562" y="0"/>
                    <a:pt x="2424" y="0"/>
                  </a:cubicBezTo>
                  <a:close/>
                  <a:moveTo>
                    <a:pt x="2510" y="1920"/>
                  </a:moveTo>
                  <a:cubicBezTo>
                    <a:pt x="2510" y="1966"/>
                    <a:pt x="2470" y="2006"/>
                    <a:pt x="2424" y="2006"/>
                  </a:cubicBezTo>
                  <a:cubicBezTo>
                    <a:pt x="249" y="2006"/>
                    <a:pt x="249" y="2006"/>
                    <a:pt x="249" y="2006"/>
                  </a:cubicBezTo>
                  <a:cubicBezTo>
                    <a:pt x="203" y="2006"/>
                    <a:pt x="163" y="1966"/>
                    <a:pt x="163" y="1920"/>
                  </a:cubicBezTo>
                  <a:cubicBezTo>
                    <a:pt x="163" y="249"/>
                    <a:pt x="163" y="249"/>
                    <a:pt x="163" y="249"/>
                  </a:cubicBezTo>
                  <a:cubicBezTo>
                    <a:pt x="163" y="203"/>
                    <a:pt x="203" y="164"/>
                    <a:pt x="249" y="164"/>
                  </a:cubicBezTo>
                  <a:cubicBezTo>
                    <a:pt x="2424" y="164"/>
                    <a:pt x="2424" y="164"/>
                    <a:pt x="2424" y="164"/>
                  </a:cubicBezTo>
                  <a:cubicBezTo>
                    <a:pt x="2470" y="164"/>
                    <a:pt x="2510" y="203"/>
                    <a:pt x="2510" y="249"/>
                  </a:cubicBezTo>
                  <a:lnTo>
                    <a:pt x="2510" y="1920"/>
                  </a:lnTo>
                  <a:close/>
                  <a:moveTo>
                    <a:pt x="2510" y="1920"/>
                  </a:moveTo>
                  <a:cubicBezTo>
                    <a:pt x="2510" y="1920"/>
                    <a:pt x="2510" y="1920"/>
                    <a:pt x="2510" y="19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FF5936-9507-0528-AB89-C3477B143EE3}"/>
              </a:ext>
            </a:extLst>
          </p:cNvPr>
          <p:cNvGrpSpPr/>
          <p:nvPr/>
        </p:nvGrpSpPr>
        <p:grpSpPr>
          <a:xfrm>
            <a:off x="5768175" y="3024842"/>
            <a:ext cx="655648" cy="489884"/>
            <a:chOff x="2854329" y="2574943"/>
            <a:chExt cx="420688" cy="31432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81">
              <a:extLst>
                <a:ext uri="{FF2B5EF4-FFF2-40B4-BE49-F238E27FC236}">
                  <a16:creationId xmlns:a16="http://schemas.microsoft.com/office/drawing/2014/main" id="{84AC84D9-B5DD-54F7-E886-4933181FE2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4329" y="2574943"/>
              <a:ext cx="420688" cy="314327"/>
            </a:xfrm>
            <a:custGeom>
              <a:avLst/>
              <a:gdLst>
                <a:gd name="T0" fmla="*/ 54 w 55"/>
                <a:gd name="T1" fmla="*/ 0 h 41"/>
                <a:gd name="T2" fmla="*/ 27 w 55"/>
                <a:gd name="T3" fmla="*/ 0 h 41"/>
                <a:gd name="T4" fmla="*/ 1 w 55"/>
                <a:gd name="T5" fmla="*/ 0 h 41"/>
                <a:gd name="T6" fmla="*/ 0 w 55"/>
                <a:gd name="T7" fmla="*/ 1 h 41"/>
                <a:gd name="T8" fmla="*/ 0 w 55"/>
                <a:gd name="T9" fmla="*/ 6 h 41"/>
                <a:gd name="T10" fmla="*/ 0 w 55"/>
                <a:gd name="T11" fmla="*/ 39 h 41"/>
                <a:gd name="T12" fmla="*/ 0 w 55"/>
                <a:gd name="T13" fmla="*/ 41 h 41"/>
                <a:gd name="T14" fmla="*/ 27 w 55"/>
                <a:gd name="T15" fmla="*/ 41 h 41"/>
                <a:gd name="T16" fmla="*/ 54 w 55"/>
                <a:gd name="T17" fmla="*/ 41 h 41"/>
                <a:gd name="T18" fmla="*/ 55 w 55"/>
                <a:gd name="T19" fmla="*/ 41 h 41"/>
                <a:gd name="T20" fmla="*/ 55 w 55"/>
                <a:gd name="T21" fmla="*/ 39 h 41"/>
                <a:gd name="T22" fmla="*/ 55 w 55"/>
                <a:gd name="T23" fmla="*/ 6 h 41"/>
                <a:gd name="T24" fmla="*/ 55 w 55"/>
                <a:gd name="T25" fmla="*/ 1 h 41"/>
                <a:gd name="T26" fmla="*/ 26 w 55"/>
                <a:gd name="T27" fmla="*/ 36 h 41"/>
                <a:gd name="T28" fmla="*/ 26 w 55"/>
                <a:gd name="T29" fmla="*/ 39 h 41"/>
                <a:gd name="T30" fmla="*/ 2 w 55"/>
                <a:gd name="T31" fmla="*/ 39 h 41"/>
                <a:gd name="T32" fmla="*/ 2 w 55"/>
                <a:gd name="T33" fmla="*/ 6 h 41"/>
                <a:gd name="T34" fmla="*/ 2 w 55"/>
                <a:gd name="T35" fmla="*/ 2 h 41"/>
                <a:gd name="T36" fmla="*/ 26 w 55"/>
                <a:gd name="T37" fmla="*/ 3 h 41"/>
                <a:gd name="T38" fmla="*/ 26 w 55"/>
                <a:gd name="T39" fmla="*/ 12 h 41"/>
                <a:gd name="T40" fmla="*/ 23 w 55"/>
                <a:gd name="T41" fmla="*/ 14 h 41"/>
                <a:gd name="T42" fmla="*/ 26 w 55"/>
                <a:gd name="T43" fmla="*/ 16 h 41"/>
                <a:gd name="T44" fmla="*/ 25 w 55"/>
                <a:gd name="T45" fmla="*/ 23 h 41"/>
                <a:gd name="T46" fmla="*/ 25 w 55"/>
                <a:gd name="T47" fmla="*/ 27 h 41"/>
                <a:gd name="T48" fmla="*/ 26 w 55"/>
                <a:gd name="T49" fmla="*/ 36 h 41"/>
                <a:gd name="T50" fmla="*/ 53 w 55"/>
                <a:gd name="T51" fmla="*/ 6 h 41"/>
                <a:gd name="T52" fmla="*/ 53 w 55"/>
                <a:gd name="T53" fmla="*/ 39 h 41"/>
                <a:gd name="T54" fmla="*/ 29 w 55"/>
                <a:gd name="T55" fmla="*/ 39 h 41"/>
                <a:gd name="T56" fmla="*/ 29 w 55"/>
                <a:gd name="T57" fmla="*/ 36 h 41"/>
                <a:gd name="T58" fmla="*/ 29 w 55"/>
                <a:gd name="T59" fmla="*/ 27 h 41"/>
                <a:gd name="T60" fmla="*/ 29 w 55"/>
                <a:gd name="T61" fmla="*/ 23 h 41"/>
                <a:gd name="T62" fmla="*/ 29 w 55"/>
                <a:gd name="T63" fmla="*/ 16 h 41"/>
                <a:gd name="T64" fmla="*/ 32 w 55"/>
                <a:gd name="T65" fmla="*/ 14 h 41"/>
                <a:gd name="T66" fmla="*/ 29 w 55"/>
                <a:gd name="T67" fmla="*/ 12 h 41"/>
                <a:gd name="T68" fmla="*/ 29 w 55"/>
                <a:gd name="T69" fmla="*/ 3 h 41"/>
                <a:gd name="T70" fmla="*/ 53 w 55"/>
                <a:gd name="T71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41">
                  <a:moveTo>
                    <a:pt x="55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0"/>
                  </a:cubicBezTo>
                  <a:close/>
                  <a:moveTo>
                    <a:pt x="26" y="36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3" y="24"/>
                    <a:pt x="23" y="25"/>
                  </a:cubicBezTo>
                  <a:cubicBezTo>
                    <a:pt x="23" y="27"/>
                    <a:pt x="24" y="27"/>
                    <a:pt x="25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36"/>
                  </a:lnTo>
                  <a:close/>
                  <a:moveTo>
                    <a:pt x="53" y="3"/>
                  </a:moveTo>
                  <a:cubicBezTo>
                    <a:pt x="53" y="6"/>
                    <a:pt x="53" y="6"/>
                    <a:pt x="53" y="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2" y="27"/>
                    <a:pt x="32" y="25"/>
                  </a:cubicBezTo>
                  <a:cubicBezTo>
                    <a:pt x="32" y="24"/>
                    <a:pt x="31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6"/>
                    <a:pt x="32" y="14"/>
                  </a:cubicBezTo>
                  <a:cubicBezTo>
                    <a:pt x="32" y="13"/>
                    <a:pt x="31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53" y="2"/>
                    <a:pt x="53" y="2"/>
                    <a:pt x="53" y="2"/>
                  </a:cubicBezTo>
                  <a:lnTo>
                    <a:pt x="5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" name="Freeform 82">
              <a:extLst>
                <a:ext uri="{FF2B5EF4-FFF2-40B4-BE49-F238E27FC236}">
                  <a16:creationId xmlns:a16="http://schemas.microsoft.com/office/drawing/2014/main" id="{4642E51A-5305-74DD-014E-1528CEB4E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659081"/>
              <a:ext cx="100013" cy="15875"/>
            </a:xfrm>
            <a:custGeom>
              <a:avLst/>
              <a:gdLst>
                <a:gd name="T0" fmla="*/ 1 w 13"/>
                <a:gd name="T1" fmla="*/ 2 h 2"/>
                <a:gd name="T2" fmla="*/ 0 w 13"/>
                <a:gd name="T3" fmla="*/ 1 h 2"/>
                <a:gd name="T4" fmla="*/ 1 w 13"/>
                <a:gd name="T5" fmla="*/ 0 h 2"/>
                <a:gd name="T6" fmla="*/ 13 w 13"/>
                <a:gd name="T7" fmla="*/ 0 h 2"/>
                <a:gd name="T8" fmla="*/ 13 w 13"/>
                <a:gd name="T9" fmla="*/ 1 h 2"/>
                <a:gd name="T10" fmla="*/ 13 w 13"/>
                <a:gd name="T11" fmla="*/ 2 h 2"/>
                <a:gd name="T12" fmla="*/ 1 w 1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" name="Freeform 83">
              <a:extLst>
                <a:ext uri="{FF2B5EF4-FFF2-40B4-BE49-F238E27FC236}">
                  <a16:creationId xmlns:a16="http://schemas.microsoft.com/office/drawing/2014/main" id="{49024CB5-BC91-6591-049E-CE4F80796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682893"/>
              <a:ext cx="100013" cy="6350"/>
            </a:xfrm>
            <a:custGeom>
              <a:avLst/>
              <a:gdLst>
                <a:gd name="T0" fmla="*/ 1 w 13"/>
                <a:gd name="T1" fmla="*/ 1 h 1"/>
                <a:gd name="T2" fmla="*/ 0 w 13"/>
                <a:gd name="T3" fmla="*/ 0 h 1"/>
                <a:gd name="T4" fmla="*/ 1 w 13"/>
                <a:gd name="T5" fmla="*/ 0 h 1"/>
                <a:gd name="T6" fmla="*/ 13 w 13"/>
                <a:gd name="T7" fmla="*/ 0 h 1"/>
                <a:gd name="T8" fmla="*/ 13 w 13"/>
                <a:gd name="T9" fmla="*/ 0 h 1"/>
                <a:gd name="T10" fmla="*/ 13 w 13"/>
                <a:gd name="T11" fmla="*/ 1 h 1"/>
                <a:gd name="T12" fmla="*/ 1 w 1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" name="Freeform 84">
              <a:extLst>
                <a:ext uri="{FF2B5EF4-FFF2-40B4-BE49-F238E27FC236}">
                  <a16:creationId xmlns:a16="http://schemas.microsoft.com/office/drawing/2014/main" id="{228F991F-7073-706E-FFFA-51C7DDD08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713056"/>
              <a:ext cx="100013" cy="7938"/>
            </a:xfrm>
            <a:custGeom>
              <a:avLst/>
              <a:gdLst>
                <a:gd name="T0" fmla="*/ 1 w 13"/>
                <a:gd name="T1" fmla="*/ 1 h 1"/>
                <a:gd name="T2" fmla="*/ 0 w 13"/>
                <a:gd name="T3" fmla="*/ 1 h 1"/>
                <a:gd name="T4" fmla="*/ 1 w 13"/>
                <a:gd name="T5" fmla="*/ 0 h 1"/>
                <a:gd name="T6" fmla="*/ 13 w 13"/>
                <a:gd name="T7" fmla="*/ 0 h 1"/>
                <a:gd name="T8" fmla="*/ 13 w 13"/>
                <a:gd name="T9" fmla="*/ 1 h 1"/>
                <a:gd name="T10" fmla="*/ 13 w 13"/>
                <a:gd name="T11" fmla="*/ 1 h 1"/>
                <a:gd name="T12" fmla="*/ 1 w 1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" name="Freeform 85">
              <a:extLst>
                <a:ext uri="{FF2B5EF4-FFF2-40B4-BE49-F238E27FC236}">
                  <a16:creationId xmlns:a16="http://schemas.microsoft.com/office/drawing/2014/main" id="{1F87BB8B-3BFF-7D71-C6C0-A0473A0FE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735281"/>
              <a:ext cx="100013" cy="7938"/>
            </a:xfrm>
            <a:custGeom>
              <a:avLst/>
              <a:gdLst>
                <a:gd name="T0" fmla="*/ 1 w 13"/>
                <a:gd name="T1" fmla="*/ 1 h 1"/>
                <a:gd name="T2" fmla="*/ 0 w 13"/>
                <a:gd name="T3" fmla="*/ 0 h 1"/>
                <a:gd name="T4" fmla="*/ 1 w 13"/>
                <a:gd name="T5" fmla="*/ 0 h 1"/>
                <a:gd name="T6" fmla="*/ 13 w 13"/>
                <a:gd name="T7" fmla="*/ 0 h 1"/>
                <a:gd name="T8" fmla="*/ 13 w 13"/>
                <a:gd name="T9" fmla="*/ 0 h 1"/>
                <a:gd name="T10" fmla="*/ 13 w 13"/>
                <a:gd name="T11" fmla="*/ 1 h 1"/>
                <a:gd name="T12" fmla="*/ 1 w 1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" name="Freeform 86">
              <a:extLst>
                <a:ext uri="{FF2B5EF4-FFF2-40B4-BE49-F238E27FC236}">
                  <a16:creationId xmlns:a16="http://schemas.microsoft.com/office/drawing/2014/main" id="{92F1BF2C-F6B8-D127-AC2E-09F0FC63A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759094"/>
              <a:ext cx="100013" cy="7938"/>
            </a:xfrm>
            <a:custGeom>
              <a:avLst/>
              <a:gdLst>
                <a:gd name="T0" fmla="*/ 1 w 13"/>
                <a:gd name="T1" fmla="*/ 1 h 1"/>
                <a:gd name="T2" fmla="*/ 0 w 13"/>
                <a:gd name="T3" fmla="*/ 1 h 1"/>
                <a:gd name="T4" fmla="*/ 1 w 13"/>
                <a:gd name="T5" fmla="*/ 0 h 1"/>
                <a:gd name="T6" fmla="*/ 13 w 13"/>
                <a:gd name="T7" fmla="*/ 0 h 1"/>
                <a:gd name="T8" fmla="*/ 13 w 13"/>
                <a:gd name="T9" fmla="*/ 1 h 1"/>
                <a:gd name="T10" fmla="*/ 13 w 13"/>
                <a:gd name="T11" fmla="*/ 1 h 1"/>
                <a:gd name="T12" fmla="*/ 1 w 1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" name="Freeform 87">
              <a:extLst>
                <a:ext uri="{FF2B5EF4-FFF2-40B4-BE49-F238E27FC236}">
                  <a16:creationId xmlns:a16="http://schemas.microsoft.com/office/drawing/2014/main" id="{90CD0BC4-D0DE-DC92-8237-9AD472C03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9" y="2781319"/>
              <a:ext cx="100013" cy="7938"/>
            </a:xfrm>
            <a:custGeom>
              <a:avLst/>
              <a:gdLst>
                <a:gd name="T0" fmla="*/ 1 w 13"/>
                <a:gd name="T1" fmla="*/ 1 h 1"/>
                <a:gd name="T2" fmla="*/ 0 w 13"/>
                <a:gd name="T3" fmla="*/ 0 h 1"/>
                <a:gd name="T4" fmla="*/ 1 w 13"/>
                <a:gd name="T5" fmla="*/ 0 h 1"/>
                <a:gd name="T6" fmla="*/ 13 w 13"/>
                <a:gd name="T7" fmla="*/ 0 h 1"/>
                <a:gd name="T8" fmla="*/ 13 w 13"/>
                <a:gd name="T9" fmla="*/ 0 h 1"/>
                <a:gd name="T10" fmla="*/ 13 w 13"/>
                <a:gd name="T11" fmla="*/ 1 h 1"/>
                <a:gd name="T12" fmla="*/ 1 w 1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80D7367-B758-4E29-BD9C-9E0471635085}"/>
              </a:ext>
            </a:extLst>
          </p:cNvPr>
          <p:cNvGrpSpPr/>
          <p:nvPr/>
        </p:nvGrpSpPr>
        <p:grpSpPr>
          <a:xfrm>
            <a:off x="8674105" y="2120866"/>
            <a:ext cx="2235567" cy="1047355"/>
            <a:chOff x="283599" y="1906534"/>
            <a:chExt cx="2235567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415E87-C931-5031-EAAB-1255E5A6926A}"/>
                </a:ext>
              </a:extLst>
            </p:cNvPr>
            <p:cNvSpPr txBox="1"/>
            <p:nvPr/>
          </p:nvSpPr>
          <p:spPr>
            <a:xfrm>
              <a:off x="283599" y="2190603"/>
              <a:ext cx="21384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15AAEA2-F29A-B727-8EDF-53633122C6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19E096-6191-CC2B-EC6C-128C2653CC58}"/>
              </a:ext>
            </a:extLst>
          </p:cNvPr>
          <p:cNvGrpSpPr/>
          <p:nvPr/>
        </p:nvGrpSpPr>
        <p:grpSpPr>
          <a:xfrm>
            <a:off x="1247849" y="2120866"/>
            <a:ext cx="2235567" cy="1047355"/>
            <a:chOff x="1032570" y="1906534"/>
            <a:chExt cx="2235567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4DFAF93-6EED-4D68-58CA-C85F984C93F3}"/>
                </a:ext>
              </a:extLst>
            </p:cNvPr>
            <p:cNvSpPr txBox="1"/>
            <p:nvPr/>
          </p:nvSpPr>
          <p:spPr>
            <a:xfrm>
              <a:off x="1180795" y="2190603"/>
              <a:ext cx="20692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89FCCB-03CE-4DFD-6360-464438F6A2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7FE5040-BBAF-0415-4314-0BF1FF170E61}"/>
              </a:ext>
            </a:extLst>
          </p:cNvPr>
          <p:cNvGrpSpPr/>
          <p:nvPr/>
        </p:nvGrpSpPr>
        <p:grpSpPr>
          <a:xfrm>
            <a:off x="8674105" y="4092698"/>
            <a:ext cx="2235567" cy="1047355"/>
            <a:chOff x="283599" y="190653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0F011D-5F58-FE26-FA9C-398CBDBCE040}"/>
                </a:ext>
              </a:extLst>
            </p:cNvPr>
            <p:cNvSpPr txBox="1"/>
            <p:nvPr/>
          </p:nvSpPr>
          <p:spPr>
            <a:xfrm>
              <a:off x="283599" y="2190603"/>
              <a:ext cx="213845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02E1AB-547D-2445-7194-3BF3777EEC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E38E6B-D672-680F-C492-B32FF6B4F675}"/>
              </a:ext>
            </a:extLst>
          </p:cNvPr>
          <p:cNvGrpSpPr/>
          <p:nvPr/>
        </p:nvGrpSpPr>
        <p:grpSpPr>
          <a:xfrm>
            <a:off x="1247849" y="4092698"/>
            <a:ext cx="2235567" cy="1047355"/>
            <a:chOff x="1032570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5DBEE7-71EA-9733-FB64-DEEA87FC5976}"/>
                </a:ext>
              </a:extLst>
            </p:cNvPr>
            <p:cNvSpPr txBox="1"/>
            <p:nvPr/>
          </p:nvSpPr>
          <p:spPr>
            <a:xfrm>
              <a:off x="1180795" y="2190603"/>
              <a:ext cx="20692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64611CD-7F3B-BF75-F395-9B1A9624D19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933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9E6F39-5EBD-F8FC-EF7C-737CBEF4B499}"/>
              </a:ext>
            </a:extLst>
          </p:cNvPr>
          <p:cNvGrpSpPr/>
          <p:nvPr/>
        </p:nvGrpSpPr>
        <p:grpSpPr>
          <a:xfrm>
            <a:off x="947738" y="1463888"/>
            <a:ext cx="3704265" cy="2171700"/>
            <a:chOff x="1094119" y="2246313"/>
            <a:chExt cx="3704265" cy="2171700"/>
          </a:xfrm>
        </p:grpSpPr>
        <p:sp>
          <p:nvSpPr>
            <p:cNvPr id="3" name="圆角矩形 4">
              <a:extLst>
                <a:ext uri="{FF2B5EF4-FFF2-40B4-BE49-F238E27FC236}">
                  <a16:creationId xmlns:a16="http://schemas.microsoft.com/office/drawing/2014/main" id="{74464D77-807B-209B-2162-245B2FC23691}"/>
                </a:ext>
              </a:extLst>
            </p:cNvPr>
            <p:cNvSpPr/>
            <p:nvPr/>
          </p:nvSpPr>
          <p:spPr>
            <a:xfrm>
              <a:off x="1094119" y="2246313"/>
              <a:ext cx="3704265" cy="2171700"/>
            </a:xfrm>
            <a:prstGeom prst="roundRect">
              <a:avLst>
                <a:gd name="adj" fmla="val 4458"/>
              </a:avLst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2E8551E-922E-CC42-F605-7BDEDB13C833}"/>
                </a:ext>
              </a:extLst>
            </p:cNvPr>
            <p:cNvGrpSpPr/>
            <p:nvPr/>
          </p:nvGrpSpPr>
          <p:grpSpPr>
            <a:xfrm>
              <a:off x="1629878" y="2246313"/>
              <a:ext cx="684700" cy="793223"/>
              <a:chOff x="1587014" y="2703513"/>
              <a:chExt cx="684700" cy="793223"/>
            </a:xfrm>
          </p:grpSpPr>
          <p:sp>
            <p:nvSpPr>
              <p:cNvPr id="8" name="任意多边形 25">
                <a:extLst>
                  <a:ext uri="{FF2B5EF4-FFF2-40B4-BE49-F238E27FC236}">
                    <a16:creationId xmlns:a16="http://schemas.microsoft.com/office/drawing/2014/main" id="{0AAFA30E-5A48-1F66-E903-2CA3B4CBF48D}"/>
                  </a:ext>
                </a:extLst>
              </p:cNvPr>
              <p:cNvSpPr/>
              <p:nvPr/>
            </p:nvSpPr>
            <p:spPr>
              <a:xfrm>
                <a:off x="1587014" y="2703513"/>
                <a:ext cx="684700" cy="793223"/>
              </a:xfrm>
              <a:custGeom>
                <a:avLst/>
                <a:gdLst>
                  <a:gd name="connsiteX0" fmla="*/ 0 w 942975"/>
                  <a:gd name="connsiteY0" fmla="*/ 0 h 1092434"/>
                  <a:gd name="connsiteX1" fmla="*/ 942975 w 942975"/>
                  <a:gd name="connsiteY1" fmla="*/ 0 h 1092434"/>
                  <a:gd name="connsiteX2" fmla="*/ 942975 w 942975"/>
                  <a:gd name="connsiteY2" fmla="*/ 1092434 h 1092434"/>
                  <a:gd name="connsiteX3" fmla="*/ 471487 w 942975"/>
                  <a:gd name="connsiteY3" fmla="*/ 739773 h 1092434"/>
                  <a:gd name="connsiteX4" fmla="*/ 0 w 942975"/>
                  <a:gd name="connsiteY4" fmla="*/ 1092433 h 109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5" h="1092434">
                    <a:moveTo>
                      <a:pt x="0" y="0"/>
                    </a:moveTo>
                    <a:lnTo>
                      <a:pt x="942975" y="0"/>
                    </a:lnTo>
                    <a:lnTo>
                      <a:pt x="942975" y="1092434"/>
                    </a:lnTo>
                    <a:lnTo>
                      <a:pt x="471487" y="739773"/>
                    </a:lnTo>
                    <a:lnTo>
                      <a:pt x="0" y="10924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椭圆 10" descr="D:\51PPT模板网\51pptmoban.com\图片.jpg">
                <a:extLst>
                  <a:ext uri="{FF2B5EF4-FFF2-40B4-BE49-F238E27FC236}">
                    <a16:creationId xmlns:a16="http://schemas.microsoft.com/office/drawing/2014/main" id="{125E3920-682E-8EF2-9047-FCBD2B2B3608}"/>
                  </a:ext>
                </a:extLst>
              </p:cNvPr>
              <p:cNvSpPr/>
              <p:nvPr/>
            </p:nvSpPr>
            <p:spPr>
              <a:xfrm>
                <a:off x="1802896" y="2830924"/>
                <a:ext cx="252935" cy="289850"/>
              </a:xfrm>
              <a:custGeom>
                <a:avLst/>
                <a:gdLst>
                  <a:gd name="connsiteX0" fmla="*/ 123825 w 293688"/>
                  <a:gd name="connsiteY0" fmla="*/ 284163 h 336550"/>
                  <a:gd name="connsiteX1" fmla="*/ 123825 w 293688"/>
                  <a:gd name="connsiteY1" fmla="*/ 312738 h 336550"/>
                  <a:gd name="connsiteX2" fmla="*/ 169863 w 293688"/>
                  <a:gd name="connsiteY2" fmla="*/ 312738 h 336550"/>
                  <a:gd name="connsiteX3" fmla="*/ 169863 w 293688"/>
                  <a:gd name="connsiteY3" fmla="*/ 284163 h 336550"/>
                  <a:gd name="connsiteX4" fmla="*/ 233363 w 293688"/>
                  <a:gd name="connsiteY4" fmla="*/ 58738 h 336550"/>
                  <a:gd name="connsiteX5" fmla="*/ 233363 w 293688"/>
                  <a:gd name="connsiteY5" fmla="*/ 97959 h 336550"/>
                  <a:gd name="connsiteX6" fmla="*/ 233363 w 293688"/>
                  <a:gd name="connsiteY6" fmla="*/ 103188 h 336550"/>
                  <a:gd name="connsiteX7" fmla="*/ 263526 w 293688"/>
                  <a:gd name="connsiteY7" fmla="*/ 74426 h 336550"/>
                  <a:gd name="connsiteX8" fmla="*/ 263526 w 293688"/>
                  <a:gd name="connsiteY8" fmla="*/ 58738 h 336550"/>
                  <a:gd name="connsiteX9" fmla="*/ 30163 w 293688"/>
                  <a:gd name="connsiteY9" fmla="*/ 58738 h 336550"/>
                  <a:gd name="connsiteX10" fmla="*/ 30163 w 293688"/>
                  <a:gd name="connsiteY10" fmla="*/ 74426 h 336550"/>
                  <a:gd name="connsiteX11" fmla="*/ 60326 w 293688"/>
                  <a:gd name="connsiteY11" fmla="*/ 103188 h 336550"/>
                  <a:gd name="connsiteX12" fmla="*/ 60326 w 293688"/>
                  <a:gd name="connsiteY12" fmla="*/ 97959 h 336550"/>
                  <a:gd name="connsiteX13" fmla="*/ 60326 w 293688"/>
                  <a:gd name="connsiteY13" fmla="*/ 58738 h 336550"/>
                  <a:gd name="connsiteX14" fmla="*/ 30163 w 293688"/>
                  <a:gd name="connsiteY14" fmla="*/ 58738 h 336550"/>
                  <a:gd name="connsiteX15" fmla="*/ 142753 w 293688"/>
                  <a:gd name="connsiteY15" fmla="*/ 46781 h 336550"/>
                  <a:gd name="connsiteX16" fmla="*/ 133521 w 293688"/>
                  <a:gd name="connsiteY16" fmla="*/ 67674 h 336550"/>
                  <a:gd name="connsiteX17" fmla="*/ 109782 w 293688"/>
                  <a:gd name="connsiteY17" fmla="*/ 70286 h 336550"/>
                  <a:gd name="connsiteX18" fmla="*/ 107144 w 293688"/>
                  <a:gd name="connsiteY18" fmla="*/ 78121 h 336550"/>
                  <a:gd name="connsiteX19" fmla="*/ 125608 w 293688"/>
                  <a:gd name="connsiteY19" fmla="*/ 93791 h 336550"/>
                  <a:gd name="connsiteX20" fmla="*/ 119014 w 293688"/>
                  <a:gd name="connsiteY20" fmla="*/ 115991 h 336550"/>
                  <a:gd name="connsiteX21" fmla="*/ 126927 w 293688"/>
                  <a:gd name="connsiteY21" fmla="*/ 121214 h 336550"/>
                  <a:gd name="connsiteX22" fmla="*/ 146710 w 293688"/>
                  <a:gd name="connsiteY22" fmla="*/ 109462 h 336550"/>
                  <a:gd name="connsiteX23" fmla="*/ 166493 w 293688"/>
                  <a:gd name="connsiteY23" fmla="*/ 121214 h 336550"/>
                  <a:gd name="connsiteX24" fmla="*/ 174406 w 293688"/>
                  <a:gd name="connsiteY24" fmla="*/ 115991 h 336550"/>
                  <a:gd name="connsiteX25" fmla="*/ 167811 w 293688"/>
                  <a:gd name="connsiteY25" fmla="*/ 93791 h 336550"/>
                  <a:gd name="connsiteX26" fmla="*/ 186275 w 293688"/>
                  <a:gd name="connsiteY26" fmla="*/ 78121 h 336550"/>
                  <a:gd name="connsiteX27" fmla="*/ 183638 w 293688"/>
                  <a:gd name="connsiteY27" fmla="*/ 70286 h 336550"/>
                  <a:gd name="connsiteX28" fmla="*/ 159898 w 293688"/>
                  <a:gd name="connsiteY28" fmla="*/ 67674 h 336550"/>
                  <a:gd name="connsiteX29" fmla="*/ 150666 w 293688"/>
                  <a:gd name="connsiteY29" fmla="*/ 46781 h 336550"/>
                  <a:gd name="connsiteX30" fmla="*/ 142753 w 293688"/>
                  <a:gd name="connsiteY30" fmla="*/ 46781 h 336550"/>
                  <a:gd name="connsiteX31" fmla="*/ 59531 w 293688"/>
                  <a:gd name="connsiteY31" fmla="*/ 0 h 336550"/>
                  <a:gd name="connsiteX32" fmla="*/ 234157 w 293688"/>
                  <a:gd name="connsiteY32" fmla="*/ 0 h 336550"/>
                  <a:gd name="connsiteX33" fmla="*/ 234157 w 293688"/>
                  <a:gd name="connsiteY33" fmla="*/ 27608 h 336550"/>
                  <a:gd name="connsiteX34" fmla="*/ 293688 w 293688"/>
                  <a:gd name="connsiteY34" fmla="*/ 27608 h 336550"/>
                  <a:gd name="connsiteX35" fmla="*/ 293688 w 293688"/>
                  <a:gd name="connsiteY35" fmla="*/ 73620 h 336550"/>
                  <a:gd name="connsiteX36" fmla="*/ 234157 w 293688"/>
                  <a:gd name="connsiteY36" fmla="*/ 132780 h 336550"/>
                  <a:gd name="connsiteX37" fmla="*/ 226219 w 293688"/>
                  <a:gd name="connsiteY37" fmla="*/ 132780 h 336550"/>
                  <a:gd name="connsiteX38" fmla="*/ 190500 w 293688"/>
                  <a:gd name="connsiteY38" fmla="*/ 170904 h 336550"/>
                  <a:gd name="connsiteX39" fmla="*/ 165365 w 293688"/>
                  <a:gd name="connsiteY39" fmla="*/ 216917 h 336550"/>
                  <a:gd name="connsiteX40" fmla="*/ 165365 w 293688"/>
                  <a:gd name="connsiteY40" fmla="*/ 253727 h 336550"/>
                  <a:gd name="connsiteX41" fmla="*/ 186531 w 293688"/>
                  <a:gd name="connsiteY41" fmla="*/ 253727 h 336550"/>
                  <a:gd name="connsiteX42" fmla="*/ 198438 w 293688"/>
                  <a:gd name="connsiteY42" fmla="*/ 265559 h 336550"/>
                  <a:gd name="connsiteX43" fmla="*/ 198438 w 293688"/>
                  <a:gd name="connsiteY43" fmla="*/ 281335 h 336550"/>
                  <a:gd name="connsiteX44" fmla="*/ 216959 w 293688"/>
                  <a:gd name="connsiteY44" fmla="*/ 281335 h 336550"/>
                  <a:gd name="connsiteX45" fmla="*/ 216959 w 293688"/>
                  <a:gd name="connsiteY45" fmla="*/ 336550 h 336550"/>
                  <a:gd name="connsiteX46" fmla="*/ 76729 w 293688"/>
                  <a:gd name="connsiteY46" fmla="*/ 336550 h 336550"/>
                  <a:gd name="connsiteX47" fmla="*/ 76729 w 293688"/>
                  <a:gd name="connsiteY47" fmla="*/ 281335 h 336550"/>
                  <a:gd name="connsiteX48" fmla="*/ 95250 w 293688"/>
                  <a:gd name="connsiteY48" fmla="*/ 281335 h 336550"/>
                  <a:gd name="connsiteX49" fmla="*/ 95250 w 293688"/>
                  <a:gd name="connsiteY49" fmla="*/ 265559 h 336550"/>
                  <a:gd name="connsiteX50" fmla="*/ 107156 w 293688"/>
                  <a:gd name="connsiteY50" fmla="*/ 253727 h 336550"/>
                  <a:gd name="connsiteX51" fmla="*/ 128323 w 293688"/>
                  <a:gd name="connsiteY51" fmla="*/ 253727 h 336550"/>
                  <a:gd name="connsiteX52" fmla="*/ 128323 w 293688"/>
                  <a:gd name="connsiteY52" fmla="*/ 216917 h 336550"/>
                  <a:gd name="connsiteX53" fmla="*/ 103188 w 293688"/>
                  <a:gd name="connsiteY53" fmla="*/ 170904 h 336550"/>
                  <a:gd name="connsiteX54" fmla="*/ 67469 w 293688"/>
                  <a:gd name="connsiteY54" fmla="*/ 132780 h 336550"/>
                  <a:gd name="connsiteX55" fmla="*/ 59531 w 293688"/>
                  <a:gd name="connsiteY55" fmla="*/ 132780 h 336550"/>
                  <a:gd name="connsiteX56" fmla="*/ 0 w 293688"/>
                  <a:gd name="connsiteY56" fmla="*/ 73620 h 336550"/>
                  <a:gd name="connsiteX57" fmla="*/ 0 w 293688"/>
                  <a:gd name="connsiteY57" fmla="*/ 27608 h 336550"/>
                  <a:gd name="connsiteX58" fmla="*/ 59531 w 293688"/>
                  <a:gd name="connsiteY58" fmla="*/ 27608 h 336550"/>
                  <a:gd name="connsiteX59" fmla="*/ 59531 w 293688"/>
                  <a:gd name="connsiteY5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688" h="336550">
                    <a:moveTo>
                      <a:pt x="123825" y="284163"/>
                    </a:moveTo>
                    <a:lnTo>
                      <a:pt x="123825" y="312738"/>
                    </a:lnTo>
                    <a:lnTo>
                      <a:pt x="169863" y="312738"/>
                    </a:lnTo>
                    <a:lnTo>
                      <a:pt x="169863" y="284163"/>
                    </a:lnTo>
                    <a:close/>
                    <a:moveTo>
                      <a:pt x="233363" y="58738"/>
                    </a:moveTo>
                    <a:cubicBezTo>
                      <a:pt x="233363" y="58738"/>
                      <a:pt x="233363" y="58738"/>
                      <a:pt x="233363" y="97959"/>
                    </a:cubicBezTo>
                    <a:cubicBezTo>
                      <a:pt x="233363" y="99266"/>
                      <a:pt x="233363" y="101881"/>
                      <a:pt x="233363" y="103188"/>
                    </a:cubicBezTo>
                    <a:cubicBezTo>
                      <a:pt x="249816" y="103188"/>
                      <a:pt x="263526" y="90114"/>
                      <a:pt x="263526" y="74426"/>
                    </a:cubicBezTo>
                    <a:cubicBezTo>
                      <a:pt x="263526" y="74426"/>
                      <a:pt x="263526" y="74426"/>
                      <a:pt x="263526" y="58738"/>
                    </a:cubicBezTo>
                    <a:close/>
                    <a:moveTo>
                      <a:pt x="30163" y="58738"/>
                    </a:moveTo>
                    <a:cubicBezTo>
                      <a:pt x="30163" y="58738"/>
                      <a:pt x="30163" y="58738"/>
                      <a:pt x="30163" y="74426"/>
                    </a:cubicBezTo>
                    <a:cubicBezTo>
                      <a:pt x="30163" y="90114"/>
                      <a:pt x="43873" y="103188"/>
                      <a:pt x="60326" y="103188"/>
                    </a:cubicBezTo>
                    <a:cubicBezTo>
                      <a:pt x="60326" y="101881"/>
                      <a:pt x="60326" y="99266"/>
                      <a:pt x="60326" y="97959"/>
                    </a:cubicBezTo>
                    <a:cubicBezTo>
                      <a:pt x="60326" y="97959"/>
                      <a:pt x="60326" y="97959"/>
                      <a:pt x="60326" y="58738"/>
                    </a:cubicBezTo>
                    <a:cubicBezTo>
                      <a:pt x="60326" y="58738"/>
                      <a:pt x="60326" y="58738"/>
                      <a:pt x="30163" y="58738"/>
                    </a:cubicBezTo>
                    <a:close/>
                    <a:moveTo>
                      <a:pt x="142753" y="46781"/>
                    </a:moveTo>
                    <a:cubicBezTo>
                      <a:pt x="142753" y="46781"/>
                      <a:pt x="142753" y="46781"/>
                      <a:pt x="133521" y="67674"/>
                    </a:cubicBezTo>
                    <a:cubicBezTo>
                      <a:pt x="133521" y="67674"/>
                      <a:pt x="133521" y="67674"/>
                      <a:pt x="109782" y="70286"/>
                    </a:cubicBezTo>
                    <a:cubicBezTo>
                      <a:pt x="105826" y="70286"/>
                      <a:pt x="103188" y="75509"/>
                      <a:pt x="107144" y="78121"/>
                    </a:cubicBezTo>
                    <a:cubicBezTo>
                      <a:pt x="107144" y="78121"/>
                      <a:pt x="107144" y="78121"/>
                      <a:pt x="125608" y="93791"/>
                    </a:cubicBezTo>
                    <a:cubicBezTo>
                      <a:pt x="125608" y="93791"/>
                      <a:pt x="125608" y="93791"/>
                      <a:pt x="119014" y="115991"/>
                    </a:cubicBezTo>
                    <a:cubicBezTo>
                      <a:pt x="119014" y="119908"/>
                      <a:pt x="122971" y="123826"/>
                      <a:pt x="126927" y="121214"/>
                    </a:cubicBezTo>
                    <a:cubicBezTo>
                      <a:pt x="126927" y="121214"/>
                      <a:pt x="126927" y="121214"/>
                      <a:pt x="146710" y="109462"/>
                    </a:cubicBezTo>
                    <a:cubicBezTo>
                      <a:pt x="146710" y="109462"/>
                      <a:pt x="146710" y="109462"/>
                      <a:pt x="166493" y="121214"/>
                    </a:cubicBezTo>
                    <a:cubicBezTo>
                      <a:pt x="170449" y="123826"/>
                      <a:pt x="174406" y="119908"/>
                      <a:pt x="174406" y="115991"/>
                    </a:cubicBezTo>
                    <a:cubicBezTo>
                      <a:pt x="174406" y="115991"/>
                      <a:pt x="174406" y="115991"/>
                      <a:pt x="167811" y="93791"/>
                    </a:cubicBezTo>
                    <a:cubicBezTo>
                      <a:pt x="167811" y="93791"/>
                      <a:pt x="167811" y="93791"/>
                      <a:pt x="186275" y="78121"/>
                    </a:cubicBezTo>
                    <a:cubicBezTo>
                      <a:pt x="188913" y="75509"/>
                      <a:pt x="187594" y="70286"/>
                      <a:pt x="183638" y="70286"/>
                    </a:cubicBezTo>
                    <a:cubicBezTo>
                      <a:pt x="183638" y="70286"/>
                      <a:pt x="183638" y="70286"/>
                      <a:pt x="159898" y="67674"/>
                    </a:cubicBezTo>
                    <a:cubicBezTo>
                      <a:pt x="159898" y="67674"/>
                      <a:pt x="159898" y="67674"/>
                      <a:pt x="150666" y="46781"/>
                    </a:cubicBezTo>
                    <a:cubicBezTo>
                      <a:pt x="149348" y="42863"/>
                      <a:pt x="144072" y="42863"/>
                      <a:pt x="142753" y="46781"/>
                    </a:cubicBezTo>
                    <a:close/>
                    <a:moveTo>
                      <a:pt x="59531" y="0"/>
                    </a:moveTo>
                    <a:cubicBezTo>
                      <a:pt x="59531" y="0"/>
                      <a:pt x="59531" y="0"/>
                      <a:pt x="234157" y="0"/>
                    </a:cubicBezTo>
                    <a:lnTo>
                      <a:pt x="234157" y="27608"/>
                    </a:lnTo>
                    <a:cubicBezTo>
                      <a:pt x="234157" y="27608"/>
                      <a:pt x="234157" y="27608"/>
                      <a:pt x="293688" y="27608"/>
                    </a:cubicBezTo>
                    <a:cubicBezTo>
                      <a:pt x="293688" y="27608"/>
                      <a:pt x="293688" y="27608"/>
                      <a:pt x="293688" y="73620"/>
                    </a:cubicBezTo>
                    <a:cubicBezTo>
                      <a:pt x="293688" y="106487"/>
                      <a:pt x="267230" y="132780"/>
                      <a:pt x="234157" y="132780"/>
                    </a:cubicBezTo>
                    <a:cubicBezTo>
                      <a:pt x="234157" y="132780"/>
                      <a:pt x="234157" y="132780"/>
                      <a:pt x="226219" y="132780"/>
                    </a:cubicBezTo>
                    <a:cubicBezTo>
                      <a:pt x="218282" y="148555"/>
                      <a:pt x="206375" y="163016"/>
                      <a:pt x="190500" y="170904"/>
                    </a:cubicBezTo>
                    <a:cubicBezTo>
                      <a:pt x="174625" y="181421"/>
                      <a:pt x="165365" y="198512"/>
                      <a:pt x="165365" y="216917"/>
                    </a:cubicBezTo>
                    <a:cubicBezTo>
                      <a:pt x="165365" y="216917"/>
                      <a:pt x="165365" y="216917"/>
                      <a:pt x="165365" y="253727"/>
                    </a:cubicBezTo>
                    <a:cubicBezTo>
                      <a:pt x="165365" y="253727"/>
                      <a:pt x="165365" y="253727"/>
                      <a:pt x="186531" y="253727"/>
                    </a:cubicBezTo>
                    <a:cubicBezTo>
                      <a:pt x="193146" y="253727"/>
                      <a:pt x="198438" y="258986"/>
                      <a:pt x="198438" y="265559"/>
                    </a:cubicBezTo>
                    <a:cubicBezTo>
                      <a:pt x="198438" y="265559"/>
                      <a:pt x="198438" y="265559"/>
                      <a:pt x="198438" y="281335"/>
                    </a:cubicBezTo>
                    <a:cubicBezTo>
                      <a:pt x="198438" y="281335"/>
                      <a:pt x="198438" y="281335"/>
                      <a:pt x="216959" y="281335"/>
                    </a:cubicBezTo>
                    <a:cubicBezTo>
                      <a:pt x="216959" y="281335"/>
                      <a:pt x="216959" y="281335"/>
                      <a:pt x="216959" y="336550"/>
                    </a:cubicBezTo>
                    <a:cubicBezTo>
                      <a:pt x="216959" y="336550"/>
                      <a:pt x="216959" y="336550"/>
                      <a:pt x="76729" y="336550"/>
                    </a:cubicBezTo>
                    <a:cubicBezTo>
                      <a:pt x="76729" y="336550"/>
                      <a:pt x="76729" y="336550"/>
                      <a:pt x="76729" y="281335"/>
                    </a:cubicBezTo>
                    <a:cubicBezTo>
                      <a:pt x="76729" y="281335"/>
                      <a:pt x="76729" y="281335"/>
                      <a:pt x="95250" y="281335"/>
                    </a:cubicBezTo>
                    <a:cubicBezTo>
                      <a:pt x="95250" y="281335"/>
                      <a:pt x="95250" y="281335"/>
                      <a:pt x="95250" y="265559"/>
                    </a:cubicBezTo>
                    <a:cubicBezTo>
                      <a:pt x="95250" y="258986"/>
                      <a:pt x="100542" y="253727"/>
                      <a:pt x="107156" y="253727"/>
                    </a:cubicBezTo>
                    <a:cubicBezTo>
                      <a:pt x="107156" y="253727"/>
                      <a:pt x="107156" y="253727"/>
                      <a:pt x="128323" y="253727"/>
                    </a:cubicBezTo>
                    <a:cubicBezTo>
                      <a:pt x="128323" y="253727"/>
                      <a:pt x="128323" y="253727"/>
                      <a:pt x="128323" y="216917"/>
                    </a:cubicBezTo>
                    <a:cubicBezTo>
                      <a:pt x="128323" y="198512"/>
                      <a:pt x="119063" y="181421"/>
                      <a:pt x="103188" y="170904"/>
                    </a:cubicBezTo>
                    <a:cubicBezTo>
                      <a:pt x="87313" y="163016"/>
                      <a:pt x="75406" y="148555"/>
                      <a:pt x="67469" y="132780"/>
                    </a:cubicBezTo>
                    <a:cubicBezTo>
                      <a:pt x="67469" y="132780"/>
                      <a:pt x="67469" y="132780"/>
                      <a:pt x="59531" y="132780"/>
                    </a:cubicBezTo>
                    <a:cubicBezTo>
                      <a:pt x="26458" y="132780"/>
                      <a:pt x="0" y="106487"/>
                      <a:pt x="0" y="73620"/>
                    </a:cubicBezTo>
                    <a:cubicBezTo>
                      <a:pt x="0" y="73620"/>
                      <a:pt x="0" y="73620"/>
                      <a:pt x="0" y="27608"/>
                    </a:cubicBezTo>
                    <a:cubicBezTo>
                      <a:pt x="0" y="27608"/>
                      <a:pt x="0" y="27608"/>
                      <a:pt x="59531" y="27608"/>
                    </a:cubicBezTo>
                    <a:cubicBezTo>
                      <a:pt x="59531" y="27608"/>
                      <a:pt x="59531" y="27608"/>
                      <a:pt x="5953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C11B109-977E-9F5B-4483-209201F1DA6F}"/>
              </a:ext>
            </a:extLst>
          </p:cNvPr>
          <p:cNvGrpSpPr/>
          <p:nvPr/>
        </p:nvGrpSpPr>
        <p:grpSpPr>
          <a:xfrm>
            <a:off x="1371103" y="2384522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477638-88B4-7260-D3CA-E1DE80D455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F18461-CB25-98C8-3A70-25208F991C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41F9646-FBC1-84FD-AC86-EC9028DA9575}"/>
              </a:ext>
            </a:extLst>
          </p:cNvPr>
          <p:cNvGrpSpPr/>
          <p:nvPr/>
        </p:nvGrpSpPr>
        <p:grpSpPr>
          <a:xfrm>
            <a:off x="947738" y="3792309"/>
            <a:ext cx="3704265" cy="2171700"/>
            <a:chOff x="1094119" y="2246313"/>
            <a:chExt cx="3704265" cy="2171700"/>
          </a:xfrm>
        </p:grpSpPr>
        <p:sp>
          <p:nvSpPr>
            <p:cNvPr id="22" name="圆角矩形 4">
              <a:extLst>
                <a:ext uri="{FF2B5EF4-FFF2-40B4-BE49-F238E27FC236}">
                  <a16:creationId xmlns:a16="http://schemas.microsoft.com/office/drawing/2014/main" id="{92D0313B-E08A-0026-82AD-A40BB71B892A}"/>
                </a:ext>
              </a:extLst>
            </p:cNvPr>
            <p:cNvSpPr/>
            <p:nvPr/>
          </p:nvSpPr>
          <p:spPr>
            <a:xfrm>
              <a:off x="1094119" y="2246313"/>
              <a:ext cx="3704265" cy="2171700"/>
            </a:xfrm>
            <a:prstGeom prst="roundRect">
              <a:avLst>
                <a:gd name="adj" fmla="val 4458"/>
              </a:avLst>
            </a:pr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1E5C81A-62F4-51E3-E44A-050C92EE99C4}"/>
                </a:ext>
              </a:extLst>
            </p:cNvPr>
            <p:cNvGrpSpPr/>
            <p:nvPr/>
          </p:nvGrpSpPr>
          <p:grpSpPr>
            <a:xfrm>
              <a:off x="1629878" y="2246313"/>
              <a:ext cx="684700" cy="793223"/>
              <a:chOff x="1587014" y="2703513"/>
              <a:chExt cx="684700" cy="793223"/>
            </a:xfrm>
          </p:grpSpPr>
          <p:sp>
            <p:nvSpPr>
              <p:cNvPr id="24" name="任意多边形 25">
                <a:extLst>
                  <a:ext uri="{FF2B5EF4-FFF2-40B4-BE49-F238E27FC236}">
                    <a16:creationId xmlns:a16="http://schemas.microsoft.com/office/drawing/2014/main" id="{0BB79DBE-4B4C-72C7-DA43-87F76E6BE2E6}"/>
                  </a:ext>
                </a:extLst>
              </p:cNvPr>
              <p:cNvSpPr/>
              <p:nvPr/>
            </p:nvSpPr>
            <p:spPr>
              <a:xfrm>
                <a:off x="1587014" y="2703513"/>
                <a:ext cx="684700" cy="793223"/>
              </a:xfrm>
              <a:custGeom>
                <a:avLst/>
                <a:gdLst>
                  <a:gd name="connsiteX0" fmla="*/ 0 w 942975"/>
                  <a:gd name="connsiteY0" fmla="*/ 0 h 1092434"/>
                  <a:gd name="connsiteX1" fmla="*/ 942975 w 942975"/>
                  <a:gd name="connsiteY1" fmla="*/ 0 h 1092434"/>
                  <a:gd name="connsiteX2" fmla="*/ 942975 w 942975"/>
                  <a:gd name="connsiteY2" fmla="*/ 1092434 h 1092434"/>
                  <a:gd name="connsiteX3" fmla="*/ 471487 w 942975"/>
                  <a:gd name="connsiteY3" fmla="*/ 739773 h 1092434"/>
                  <a:gd name="connsiteX4" fmla="*/ 0 w 942975"/>
                  <a:gd name="connsiteY4" fmla="*/ 1092433 h 109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5" h="1092434">
                    <a:moveTo>
                      <a:pt x="0" y="0"/>
                    </a:moveTo>
                    <a:lnTo>
                      <a:pt x="942975" y="0"/>
                    </a:lnTo>
                    <a:lnTo>
                      <a:pt x="942975" y="1092434"/>
                    </a:lnTo>
                    <a:lnTo>
                      <a:pt x="471487" y="739773"/>
                    </a:lnTo>
                    <a:lnTo>
                      <a:pt x="0" y="10924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椭圆 10">
                <a:extLst>
                  <a:ext uri="{FF2B5EF4-FFF2-40B4-BE49-F238E27FC236}">
                    <a16:creationId xmlns:a16="http://schemas.microsoft.com/office/drawing/2014/main" id="{E14F5FBC-62AD-6A7B-EEB0-49B27A18BE37}"/>
                  </a:ext>
                </a:extLst>
              </p:cNvPr>
              <p:cNvSpPr/>
              <p:nvPr/>
            </p:nvSpPr>
            <p:spPr>
              <a:xfrm>
                <a:off x="1802896" y="2830924"/>
                <a:ext cx="252935" cy="289850"/>
              </a:xfrm>
              <a:custGeom>
                <a:avLst/>
                <a:gdLst>
                  <a:gd name="connsiteX0" fmla="*/ 123825 w 293688"/>
                  <a:gd name="connsiteY0" fmla="*/ 284163 h 336550"/>
                  <a:gd name="connsiteX1" fmla="*/ 123825 w 293688"/>
                  <a:gd name="connsiteY1" fmla="*/ 312738 h 336550"/>
                  <a:gd name="connsiteX2" fmla="*/ 169863 w 293688"/>
                  <a:gd name="connsiteY2" fmla="*/ 312738 h 336550"/>
                  <a:gd name="connsiteX3" fmla="*/ 169863 w 293688"/>
                  <a:gd name="connsiteY3" fmla="*/ 284163 h 336550"/>
                  <a:gd name="connsiteX4" fmla="*/ 233363 w 293688"/>
                  <a:gd name="connsiteY4" fmla="*/ 58738 h 336550"/>
                  <a:gd name="connsiteX5" fmla="*/ 233363 w 293688"/>
                  <a:gd name="connsiteY5" fmla="*/ 97959 h 336550"/>
                  <a:gd name="connsiteX6" fmla="*/ 233363 w 293688"/>
                  <a:gd name="connsiteY6" fmla="*/ 103188 h 336550"/>
                  <a:gd name="connsiteX7" fmla="*/ 263526 w 293688"/>
                  <a:gd name="connsiteY7" fmla="*/ 74426 h 336550"/>
                  <a:gd name="connsiteX8" fmla="*/ 263526 w 293688"/>
                  <a:gd name="connsiteY8" fmla="*/ 58738 h 336550"/>
                  <a:gd name="connsiteX9" fmla="*/ 30163 w 293688"/>
                  <a:gd name="connsiteY9" fmla="*/ 58738 h 336550"/>
                  <a:gd name="connsiteX10" fmla="*/ 30163 w 293688"/>
                  <a:gd name="connsiteY10" fmla="*/ 74426 h 336550"/>
                  <a:gd name="connsiteX11" fmla="*/ 60326 w 293688"/>
                  <a:gd name="connsiteY11" fmla="*/ 103188 h 336550"/>
                  <a:gd name="connsiteX12" fmla="*/ 60326 w 293688"/>
                  <a:gd name="connsiteY12" fmla="*/ 97959 h 336550"/>
                  <a:gd name="connsiteX13" fmla="*/ 60326 w 293688"/>
                  <a:gd name="connsiteY13" fmla="*/ 58738 h 336550"/>
                  <a:gd name="connsiteX14" fmla="*/ 30163 w 293688"/>
                  <a:gd name="connsiteY14" fmla="*/ 58738 h 336550"/>
                  <a:gd name="connsiteX15" fmla="*/ 142753 w 293688"/>
                  <a:gd name="connsiteY15" fmla="*/ 46781 h 336550"/>
                  <a:gd name="connsiteX16" fmla="*/ 133521 w 293688"/>
                  <a:gd name="connsiteY16" fmla="*/ 67674 h 336550"/>
                  <a:gd name="connsiteX17" fmla="*/ 109782 w 293688"/>
                  <a:gd name="connsiteY17" fmla="*/ 70286 h 336550"/>
                  <a:gd name="connsiteX18" fmla="*/ 107144 w 293688"/>
                  <a:gd name="connsiteY18" fmla="*/ 78121 h 336550"/>
                  <a:gd name="connsiteX19" fmla="*/ 125608 w 293688"/>
                  <a:gd name="connsiteY19" fmla="*/ 93791 h 336550"/>
                  <a:gd name="connsiteX20" fmla="*/ 119014 w 293688"/>
                  <a:gd name="connsiteY20" fmla="*/ 115991 h 336550"/>
                  <a:gd name="connsiteX21" fmla="*/ 126927 w 293688"/>
                  <a:gd name="connsiteY21" fmla="*/ 121214 h 336550"/>
                  <a:gd name="connsiteX22" fmla="*/ 146710 w 293688"/>
                  <a:gd name="connsiteY22" fmla="*/ 109462 h 336550"/>
                  <a:gd name="connsiteX23" fmla="*/ 166493 w 293688"/>
                  <a:gd name="connsiteY23" fmla="*/ 121214 h 336550"/>
                  <a:gd name="connsiteX24" fmla="*/ 174406 w 293688"/>
                  <a:gd name="connsiteY24" fmla="*/ 115991 h 336550"/>
                  <a:gd name="connsiteX25" fmla="*/ 167811 w 293688"/>
                  <a:gd name="connsiteY25" fmla="*/ 93791 h 336550"/>
                  <a:gd name="connsiteX26" fmla="*/ 186275 w 293688"/>
                  <a:gd name="connsiteY26" fmla="*/ 78121 h 336550"/>
                  <a:gd name="connsiteX27" fmla="*/ 183638 w 293688"/>
                  <a:gd name="connsiteY27" fmla="*/ 70286 h 336550"/>
                  <a:gd name="connsiteX28" fmla="*/ 159898 w 293688"/>
                  <a:gd name="connsiteY28" fmla="*/ 67674 h 336550"/>
                  <a:gd name="connsiteX29" fmla="*/ 150666 w 293688"/>
                  <a:gd name="connsiteY29" fmla="*/ 46781 h 336550"/>
                  <a:gd name="connsiteX30" fmla="*/ 142753 w 293688"/>
                  <a:gd name="connsiteY30" fmla="*/ 46781 h 336550"/>
                  <a:gd name="connsiteX31" fmla="*/ 59531 w 293688"/>
                  <a:gd name="connsiteY31" fmla="*/ 0 h 336550"/>
                  <a:gd name="connsiteX32" fmla="*/ 234157 w 293688"/>
                  <a:gd name="connsiteY32" fmla="*/ 0 h 336550"/>
                  <a:gd name="connsiteX33" fmla="*/ 234157 w 293688"/>
                  <a:gd name="connsiteY33" fmla="*/ 27608 h 336550"/>
                  <a:gd name="connsiteX34" fmla="*/ 293688 w 293688"/>
                  <a:gd name="connsiteY34" fmla="*/ 27608 h 336550"/>
                  <a:gd name="connsiteX35" fmla="*/ 293688 w 293688"/>
                  <a:gd name="connsiteY35" fmla="*/ 73620 h 336550"/>
                  <a:gd name="connsiteX36" fmla="*/ 234157 w 293688"/>
                  <a:gd name="connsiteY36" fmla="*/ 132780 h 336550"/>
                  <a:gd name="connsiteX37" fmla="*/ 226219 w 293688"/>
                  <a:gd name="connsiteY37" fmla="*/ 132780 h 336550"/>
                  <a:gd name="connsiteX38" fmla="*/ 190500 w 293688"/>
                  <a:gd name="connsiteY38" fmla="*/ 170904 h 336550"/>
                  <a:gd name="connsiteX39" fmla="*/ 165365 w 293688"/>
                  <a:gd name="connsiteY39" fmla="*/ 216917 h 336550"/>
                  <a:gd name="connsiteX40" fmla="*/ 165365 w 293688"/>
                  <a:gd name="connsiteY40" fmla="*/ 253727 h 336550"/>
                  <a:gd name="connsiteX41" fmla="*/ 186531 w 293688"/>
                  <a:gd name="connsiteY41" fmla="*/ 253727 h 336550"/>
                  <a:gd name="connsiteX42" fmla="*/ 198438 w 293688"/>
                  <a:gd name="connsiteY42" fmla="*/ 265559 h 336550"/>
                  <a:gd name="connsiteX43" fmla="*/ 198438 w 293688"/>
                  <a:gd name="connsiteY43" fmla="*/ 281335 h 336550"/>
                  <a:gd name="connsiteX44" fmla="*/ 216959 w 293688"/>
                  <a:gd name="connsiteY44" fmla="*/ 281335 h 336550"/>
                  <a:gd name="connsiteX45" fmla="*/ 216959 w 293688"/>
                  <a:gd name="connsiteY45" fmla="*/ 336550 h 336550"/>
                  <a:gd name="connsiteX46" fmla="*/ 76729 w 293688"/>
                  <a:gd name="connsiteY46" fmla="*/ 336550 h 336550"/>
                  <a:gd name="connsiteX47" fmla="*/ 76729 w 293688"/>
                  <a:gd name="connsiteY47" fmla="*/ 281335 h 336550"/>
                  <a:gd name="connsiteX48" fmla="*/ 95250 w 293688"/>
                  <a:gd name="connsiteY48" fmla="*/ 281335 h 336550"/>
                  <a:gd name="connsiteX49" fmla="*/ 95250 w 293688"/>
                  <a:gd name="connsiteY49" fmla="*/ 265559 h 336550"/>
                  <a:gd name="connsiteX50" fmla="*/ 107156 w 293688"/>
                  <a:gd name="connsiteY50" fmla="*/ 253727 h 336550"/>
                  <a:gd name="connsiteX51" fmla="*/ 128323 w 293688"/>
                  <a:gd name="connsiteY51" fmla="*/ 253727 h 336550"/>
                  <a:gd name="connsiteX52" fmla="*/ 128323 w 293688"/>
                  <a:gd name="connsiteY52" fmla="*/ 216917 h 336550"/>
                  <a:gd name="connsiteX53" fmla="*/ 103188 w 293688"/>
                  <a:gd name="connsiteY53" fmla="*/ 170904 h 336550"/>
                  <a:gd name="connsiteX54" fmla="*/ 67469 w 293688"/>
                  <a:gd name="connsiteY54" fmla="*/ 132780 h 336550"/>
                  <a:gd name="connsiteX55" fmla="*/ 59531 w 293688"/>
                  <a:gd name="connsiteY55" fmla="*/ 132780 h 336550"/>
                  <a:gd name="connsiteX56" fmla="*/ 0 w 293688"/>
                  <a:gd name="connsiteY56" fmla="*/ 73620 h 336550"/>
                  <a:gd name="connsiteX57" fmla="*/ 0 w 293688"/>
                  <a:gd name="connsiteY57" fmla="*/ 27608 h 336550"/>
                  <a:gd name="connsiteX58" fmla="*/ 59531 w 293688"/>
                  <a:gd name="connsiteY58" fmla="*/ 27608 h 336550"/>
                  <a:gd name="connsiteX59" fmla="*/ 59531 w 293688"/>
                  <a:gd name="connsiteY5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688" h="336550">
                    <a:moveTo>
                      <a:pt x="123825" y="284163"/>
                    </a:moveTo>
                    <a:lnTo>
                      <a:pt x="123825" y="312738"/>
                    </a:lnTo>
                    <a:lnTo>
                      <a:pt x="169863" y="312738"/>
                    </a:lnTo>
                    <a:lnTo>
                      <a:pt x="169863" y="284163"/>
                    </a:lnTo>
                    <a:close/>
                    <a:moveTo>
                      <a:pt x="233363" y="58738"/>
                    </a:moveTo>
                    <a:cubicBezTo>
                      <a:pt x="233363" y="58738"/>
                      <a:pt x="233363" y="58738"/>
                      <a:pt x="233363" y="97959"/>
                    </a:cubicBezTo>
                    <a:cubicBezTo>
                      <a:pt x="233363" y="99266"/>
                      <a:pt x="233363" y="101881"/>
                      <a:pt x="233363" y="103188"/>
                    </a:cubicBezTo>
                    <a:cubicBezTo>
                      <a:pt x="249816" y="103188"/>
                      <a:pt x="263526" y="90114"/>
                      <a:pt x="263526" y="74426"/>
                    </a:cubicBezTo>
                    <a:cubicBezTo>
                      <a:pt x="263526" y="74426"/>
                      <a:pt x="263526" y="74426"/>
                      <a:pt x="263526" y="58738"/>
                    </a:cubicBezTo>
                    <a:close/>
                    <a:moveTo>
                      <a:pt x="30163" y="58738"/>
                    </a:moveTo>
                    <a:cubicBezTo>
                      <a:pt x="30163" y="58738"/>
                      <a:pt x="30163" y="58738"/>
                      <a:pt x="30163" y="74426"/>
                    </a:cubicBezTo>
                    <a:cubicBezTo>
                      <a:pt x="30163" y="90114"/>
                      <a:pt x="43873" y="103188"/>
                      <a:pt x="60326" y="103188"/>
                    </a:cubicBezTo>
                    <a:cubicBezTo>
                      <a:pt x="60326" y="101881"/>
                      <a:pt x="60326" y="99266"/>
                      <a:pt x="60326" y="97959"/>
                    </a:cubicBezTo>
                    <a:cubicBezTo>
                      <a:pt x="60326" y="97959"/>
                      <a:pt x="60326" y="97959"/>
                      <a:pt x="60326" y="58738"/>
                    </a:cubicBezTo>
                    <a:cubicBezTo>
                      <a:pt x="60326" y="58738"/>
                      <a:pt x="60326" y="58738"/>
                      <a:pt x="30163" y="58738"/>
                    </a:cubicBezTo>
                    <a:close/>
                    <a:moveTo>
                      <a:pt x="142753" y="46781"/>
                    </a:moveTo>
                    <a:cubicBezTo>
                      <a:pt x="142753" y="46781"/>
                      <a:pt x="142753" y="46781"/>
                      <a:pt x="133521" y="67674"/>
                    </a:cubicBezTo>
                    <a:cubicBezTo>
                      <a:pt x="133521" y="67674"/>
                      <a:pt x="133521" y="67674"/>
                      <a:pt x="109782" y="70286"/>
                    </a:cubicBezTo>
                    <a:cubicBezTo>
                      <a:pt x="105826" y="70286"/>
                      <a:pt x="103188" y="75509"/>
                      <a:pt x="107144" y="78121"/>
                    </a:cubicBezTo>
                    <a:cubicBezTo>
                      <a:pt x="107144" y="78121"/>
                      <a:pt x="107144" y="78121"/>
                      <a:pt x="125608" y="93791"/>
                    </a:cubicBezTo>
                    <a:cubicBezTo>
                      <a:pt x="125608" y="93791"/>
                      <a:pt x="125608" y="93791"/>
                      <a:pt x="119014" y="115991"/>
                    </a:cubicBezTo>
                    <a:cubicBezTo>
                      <a:pt x="119014" y="119908"/>
                      <a:pt x="122971" y="123826"/>
                      <a:pt x="126927" y="121214"/>
                    </a:cubicBezTo>
                    <a:cubicBezTo>
                      <a:pt x="126927" y="121214"/>
                      <a:pt x="126927" y="121214"/>
                      <a:pt x="146710" y="109462"/>
                    </a:cubicBezTo>
                    <a:cubicBezTo>
                      <a:pt x="146710" y="109462"/>
                      <a:pt x="146710" y="109462"/>
                      <a:pt x="166493" y="121214"/>
                    </a:cubicBezTo>
                    <a:cubicBezTo>
                      <a:pt x="170449" y="123826"/>
                      <a:pt x="174406" y="119908"/>
                      <a:pt x="174406" y="115991"/>
                    </a:cubicBezTo>
                    <a:cubicBezTo>
                      <a:pt x="174406" y="115991"/>
                      <a:pt x="174406" y="115991"/>
                      <a:pt x="167811" y="93791"/>
                    </a:cubicBezTo>
                    <a:cubicBezTo>
                      <a:pt x="167811" y="93791"/>
                      <a:pt x="167811" y="93791"/>
                      <a:pt x="186275" y="78121"/>
                    </a:cubicBezTo>
                    <a:cubicBezTo>
                      <a:pt x="188913" y="75509"/>
                      <a:pt x="187594" y="70286"/>
                      <a:pt x="183638" y="70286"/>
                    </a:cubicBezTo>
                    <a:cubicBezTo>
                      <a:pt x="183638" y="70286"/>
                      <a:pt x="183638" y="70286"/>
                      <a:pt x="159898" y="67674"/>
                    </a:cubicBezTo>
                    <a:cubicBezTo>
                      <a:pt x="159898" y="67674"/>
                      <a:pt x="159898" y="67674"/>
                      <a:pt x="150666" y="46781"/>
                    </a:cubicBezTo>
                    <a:cubicBezTo>
                      <a:pt x="149348" y="42863"/>
                      <a:pt x="144072" y="42863"/>
                      <a:pt x="142753" y="46781"/>
                    </a:cubicBezTo>
                    <a:close/>
                    <a:moveTo>
                      <a:pt x="59531" y="0"/>
                    </a:moveTo>
                    <a:cubicBezTo>
                      <a:pt x="59531" y="0"/>
                      <a:pt x="59531" y="0"/>
                      <a:pt x="234157" y="0"/>
                    </a:cubicBezTo>
                    <a:lnTo>
                      <a:pt x="234157" y="27608"/>
                    </a:lnTo>
                    <a:cubicBezTo>
                      <a:pt x="234157" y="27608"/>
                      <a:pt x="234157" y="27608"/>
                      <a:pt x="293688" y="27608"/>
                    </a:cubicBezTo>
                    <a:cubicBezTo>
                      <a:pt x="293688" y="27608"/>
                      <a:pt x="293688" y="27608"/>
                      <a:pt x="293688" y="73620"/>
                    </a:cubicBezTo>
                    <a:cubicBezTo>
                      <a:pt x="293688" y="106487"/>
                      <a:pt x="267230" y="132780"/>
                      <a:pt x="234157" y="132780"/>
                    </a:cubicBezTo>
                    <a:cubicBezTo>
                      <a:pt x="234157" y="132780"/>
                      <a:pt x="234157" y="132780"/>
                      <a:pt x="226219" y="132780"/>
                    </a:cubicBezTo>
                    <a:cubicBezTo>
                      <a:pt x="218282" y="148555"/>
                      <a:pt x="206375" y="163016"/>
                      <a:pt x="190500" y="170904"/>
                    </a:cubicBezTo>
                    <a:cubicBezTo>
                      <a:pt x="174625" y="181421"/>
                      <a:pt x="165365" y="198512"/>
                      <a:pt x="165365" y="216917"/>
                    </a:cubicBezTo>
                    <a:cubicBezTo>
                      <a:pt x="165365" y="216917"/>
                      <a:pt x="165365" y="216917"/>
                      <a:pt x="165365" y="253727"/>
                    </a:cubicBezTo>
                    <a:cubicBezTo>
                      <a:pt x="165365" y="253727"/>
                      <a:pt x="165365" y="253727"/>
                      <a:pt x="186531" y="253727"/>
                    </a:cubicBezTo>
                    <a:cubicBezTo>
                      <a:pt x="193146" y="253727"/>
                      <a:pt x="198438" y="258986"/>
                      <a:pt x="198438" y="265559"/>
                    </a:cubicBezTo>
                    <a:cubicBezTo>
                      <a:pt x="198438" y="265559"/>
                      <a:pt x="198438" y="265559"/>
                      <a:pt x="198438" y="281335"/>
                    </a:cubicBezTo>
                    <a:cubicBezTo>
                      <a:pt x="198438" y="281335"/>
                      <a:pt x="198438" y="281335"/>
                      <a:pt x="216959" y="281335"/>
                    </a:cubicBezTo>
                    <a:cubicBezTo>
                      <a:pt x="216959" y="281335"/>
                      <a:pt x="216959" y="281335"/>
                      <a:pt x="216959" y="336550"/>
                    </a:cubicBezTo>
                    <a:cubicBezTo>
                      <a:pt x="216959" y="336550"/>
                      <a:pt x="216959" y="336550"/>
                      <a:pt x="76729" y="336550"/>
                    </a:cubicBezTo>
                    <a:cubicBezTo>
                      <a:pt x="76729" y="336550"/>
                      <a:pt x="76729" y="336550"/>
                      <a:pt x="76729" y="281335"/>
                    </a:cubicBezTo>
                    <a:cubicBezTo>
                      <a:pt x="76729" y="281335"/>
                      <a:pt x="76729" y="281335"/>
                      <a:pt x="95250" y="281335"/>
                    </a:cubicBezTo>
                    <a:cubicBezTo>
                      <a:pt x="95250" y="281335"/>
                      <a:pt x="95250" y="281335"/>
                      <a:pt x="95250" y="265559"/>
                    </a:cubicBezTo>
                    <a:cubicBezTo>
                      <a:pt x="95250" y="258986"/>
                      <a:pt x="100542" y="253727"/>
                      <a:pt x="107156" y="253727"/>
                    </a:cubicBezTo>
                    <a:cubicBezTo>
                      <a:pt x="107156" y="253727"/>
                      <a:pt x="107156" y="253727"/>
                      <a:pt x="128323" y="253727"/>
                    </a:cubicBezTo>
                    <a:cubicBezTo>
                      <a:pt x="128323" y="253727"/>
                      <a:pt x="128323" y="253727"/>
                      <a:pt x="128323" y="216917"/>
                    </a:cubicBezTo>
                    <a:cubicBezTo>
                      <a:pt x="128323" y="198512"/>
                      <a:pt x="119063" y="181421"/>
                      <a:pt x="103188" y="170904"/>
                    </a:cubicBezTo>
                    <a:cubicBezTo>
                      <a:pt x="87313" y="163016"/>
                      <a:pt x="75406" y="148555"/>
                      <a:pt x="67469" y="132780"/>
                    </a:cubicBezTo>
                    <a:cubicBezTo>
                      <a:pt x="67469" y="132780"/>
                      <a:pt x="67469" y="132780"/>
                      <a:pt x="59531" y="132780"/>
                    </a:cubicBezTo>
                    <a:cubicBezTo>
                      <a:pt x="26458" y="132780"/>
                      <a:pt x="0" y="106487"/>
                      <a:pt x="0" y="73620"/>
                    </a:cubicBezTo>
                    <a:cubicBezTo>
                      <a:pt x="0" y="73620"/>
                      <a:pt x="0" y="73620"/>
                      <a:pt x="0" y="27608"/>
                    </a:cubicBezTo>
                    <a:cubicBezTo>
                      <a:pt x="0" y="27608"/>
                      <a:pt x="0" y="27608"/>
                      <a:pt x="59531" y="27608"/>
                    </a:cubicBezTo>
                    <a:cubicBezTo>
                      <a:pt x="59531" y="27608"/>
                      <a:pt x="59531" y="27608"/>
                      <a:pt x="5953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7510D9F-69B2-1D90-B5E8-105000B3613C}"/>
              </a:ext>
            </a:extLst>
          </p:cNvPr>
          <p:cNvGrpSpPr/>
          <p:nvPr/>
        </p:nvGrpSpPr>
        <p:grpSpPr>
          <a:xfrm>
            <a:off x="1371103" y="4712943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30FF4B6-B4DB-8715-766E-EDC4D1E96B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BEEBCE-7DA2-02CF-9FBA-B888FB4C51F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圆角矩形 4" descr="D:\51PPT模板网\51pptmoban.com\图片.jpg">
            <a:extLst>
              <a:ext uri="{FF2B5EF4-FFF2-40B4-BE49-F238E27FC236}">
                <a16:creationId xmlns:a16="http://schemas.microsoft.com/office/drawing/2014/main" id="{B0985E7C-8E6D-F7C0-0FB7-8E657D013ABD}"/>
              </a:ext>
            </a:extLst>
          </p:cNvPr>
          <p:cNvSpPr/>
          <p:nvPr/>
        </p:nvSpPr>
        <p:spPr>
          <a:xfrm>
            <a:off x="4873517" y="1463887"/>
            <a:ext cx="6127563" cy="4500121"/>
          </a:xfrm>
          <a:prstGeom prst="roundRect">
            <a:avLst>
              <a:gd name="adj" fmla="val 2782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70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6" name="组合 5345">
            <a:extLst>
              <a:ext uri="{FF2B5EF4-FFF2-40B4-BE49-F238E27FC236}">
                <a16:creationId xmlns:a16="http://schemas.microsoft.com/office/drawing/2014/main" id="{44E65418-D47C-B231-45E5-4FD181AF85B8}"/>
              </a:ext>
            </a:extLst>
          </p:cNvPr>
          <p:cNvGrpSpPr/>
          <p:nvPr/>
        </p:nvGrpSpPr>
        <p:grpSpPr>
          <a:xfrm flipH="1">
            <a:off x="8268284" y="263997"/>
            <a:ext cx="3383042" cy="6330007"/>
            <a:chOff x="868775" y="263997"/>
            <a:chExt cx="3383042" cy="6330007"/>
          </a:xfrm>
        </p:grpSpPr>
        <p:sp>
          <p:nvSpPr>
            <p:cNvPr id="5347" name="任意多边形: 形状 5346">
              <a:extLst>
                <a:ext uri="{FF2B5EF4-FFF2-40B4-BE49-F238E27FC236}">
                  <a16:creationId xmlns:a16="http://schemas.microsoft.com/office/drawing/2014/main" id="{1A932CD4-DF8B-DFA5-B2AB-5F6057AC0B3F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8" name="任意多边形: 形状 5347">
              <a:extLst>
                <a:ext uri="{FF2B5EF4-FFF2-40B4-BE49-F238E27FC236}">
                  <a16:creationId xmlns:a16="http://schemas.microsoft.com/office/drawing/2014/main" id="{DAB34EC3-2E60-820F-ED04-1A15283F2886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9" name="任意多边形: 形状 5348">
              <a:extLst>
                <a:ext uri="{FF2B5EF4-FFF2-40B4-BE49-F238E27FC236}">
                  <a16:creationId xmlns:a16="http://schemas.microsoft.com/office/drawing/2014/main" id="{8A250735-2B4E-A1D4-2E64-5B2330B7B637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45" name="组合 5344">
            <a:extLst>
              <a:ext uri="{FF2B5EF4-FFF2-40B4-BE49-F238E27FC236}">
                <a16:creationId xmlns:a16="http://schemas.microsoft.com/office/drawing/2014/main" id="{69ED0CB7-0F8D-6E8C-E633-21B0025DE88A}"/>
              </a:ext>
            </a:extLst>
          </p:cNvPr>
          <p:cNvGrpSpPr/>
          <p:nvPr/>
        </p:nvGrpSpPr>
        <p:grpSpPr>
          <a:xfrm>
            <a:off x="540673" y="263997"/>
            <a:ext cx="3383042" cy="6330007"/>
            <a:chOff x="868775" y="263997"/>
            <a:chExt cx="3383042" cy="6330007"/>
          </a:xfrm>
        </p:grpSpPr>
        <p:sp>
          <p:nvSpPr>
            <p:cNvPr id="5344" name="任意多边形: 形状 5343">
              <a:extLst>
                <a:ext uri="{FF2B5EF4-FFF2-40B4-BE49-F238E27FC236}">
                  <a16:creationId xmlns:a16="http://schemas.microsoft.com/office/drawing/2014/main" id="{A14F41A7-FA98-8CB7-9C3F-20D262048BF1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3" name="任意多边形: 形状 5342">
              <a:extLst>
                <a:ext uri="{FF2B5EF4-FFF2-40B4-BE49-F238E27FC236}">
                  <a16:creationId xmlns:a16="http://schemas.microsoft.com/office/drawing/2014/main" id="{6B7F6C70-4D9D-D88B-FEE6-5529D5ED49D9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2" name="任意多边形: 形状 5341">
              <a:extLst>
                <a:ext uri="{FF2B5EF4-FFF2-40B4-BE49-F238E27FC236}">
                  <a16:creationId xmlns:a16="http://schemas.microsoft.com/office/drawing/2014/main" id="{77FAA242-A2DC-42C4-8623-03F43AC792F0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5" name="任意多边形: 形状 5334">
            <a:extLst>
              <a:ext uri="{FF2B5EF4-FFF2-40B4-BE49-F238E27FC236}">
                <a16:creationId xmlns:a16="http://schemas.microsoft.com/office/drawing/2014/main" id="{4FF649B0-6761-945D-AD4B-660A1FFC3A83}"/>
              </a:ext>
            </a:extLst>
          </p:cNvPr>
          <p:cNvSpPr/>
          <p:nvPr/>
        </p:nvSpPr>
        <p:spPr>
          <a:xfrm flipH="1">
            <a:off x="826512" y="263997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33" name="任意多边形: 形状 1832">
            <a:extLst>
              <a:ext uri="{FF2B5EF4-FFF2-40B4-BE49-F238E27FC236}">
                <a16:creationId xmlns:a16="http://schemas.microsoft.com/office/drawing/2014/main" id="{FA83FFF8-CCCE-A4DD-D661-134F48211563}"/>
              </a:ext>
            </a:extLst>
          </p:cNvPr>
          <p:cNvSpPr/>
          <p:nvPr/>
        </p:nvSpPr>
        <p:spPr>
          <a:xfrm>
            <a:off x="6162719" y="263998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4" name="图形 83">
            <a:extLst>
              <a:ext uri="{FF2B5EF4-FFF2-40B4-BE49-F238E27FC236}">
                <a16:creationId xmlns:a16="http://schemas.microsoft.com/office/drawing/2014/main" id="{ACF6C396-B569-8E07-C3D1-BF090569C9A4}"/>
              </a:ext>
            </a:extLst>
          </p:cNvPr>
          <p:cNvGrpSpPr/>
          <p:nvPr/>
        </p:nvGrpSpPr>
        <p:grpSpPr>
          <a:xfrm>
            <a:off x="5776744" y="648107"/>
            <a:ext cx="651928" cy="5561787"/>
            <a:chOff x="3836117" y="333310"/>
            <a:chExt cx="182702" cy="1962205"/>
          </a:xfrm>
          <a:solidFill>
            <a:srgbClr val="FFFFFF"/>
          </a:solidFill>
        </p:grpSpPr>
        <p:sp>
          <p:nvSpPr>
            <p:cNvPr id="1835" name="任意多边形: 形状 1834">
              <a:extLst>
                <a:ext uri="{FF2B5EF4-FFF2-40B4-BE49-F238E27FC236}">
                  <a16:creationId xmlns:a16="http://schemas.microsoft.com/office/drawing/2014/main" id="{1A56EF22-697D-96C1-6779-B866610DD8AD}"/>
                </a:ext>
              </a:extLst>
            </p:cNvPr>
            <p:cNvSpPr/>
            <p:nvPr/>
          </p:nvSpPr>
          <p:spPr>
            <a:xfrm>
              <a:off x="3836117" y="33331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6" name="任意多边形: 形状 1835">
              <a:extLst>
                <a:ext uri="{FF2B5EF4-FFF2-40B4-BE49-F238E27FC236}">
                  <a16:creationId xmlns:a16="http://schemas.microsoft.com/office/drawing/2014/main" id="{5850491E-9B0B-E515-78B5-B0D6F644C189}"/>
                </a:ext>
              </a:extLst>
            </p:cNvPr>
            <p:cNvSpPr/>
            <p:nvPr/>
          </p:nvSpPr>
          <p:spPr>
            <a:xfrm>
              <a:off x="3836117" y="47141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7" name="任意多边形: 形状 1836">
              <a:extLst>
                <a:ext uri="{FF2B5EF4-FFF2-40B4-BE49-F238E27FC236}">
                  <a16:creationId xmlns:a16="http://schemas.microsoft.com/office/drawing/2014/main" id="{E0DE5181-F506-6FBA-BE28-2832ED261D3A}"/>
                </a:ext>
              </a:extLst>
            </p:cNvPr>
            <p:cNvSpPr/>
            <p:nvPr/>
          </p:nvSpPr>
          <p:spPr>
            <a:xfrm>
              <a:off x="3836117" y="609521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8" name="任意多边形: 形状 1837">
              <a:extLst>
                <a:ext uri="{FF2B5EF4-FFF2-40B4-BE49-F238E27FC236}">
                  <a16:creationId xmlns:a16="http://schemas.microsoft.com/office/drawing/2014/main" id="{CF4044B9-AB20-08B0-4DE6-ABD814ABEC94}"/>
                </a:ext>
              </a:extLst>
            </p:cNvPr>
            <p:cNvSpPr/>
            <p:nvPr/>
          </p:nvSpPr>
          <p:spPr>
            <a:xfrm>
              <a:off x="3836117" y="74763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9" name="任意多边形: 形状 1838">
              <a:extLst>
                <a:ext uri="{FF2B5EF4-FFF2-40B4-BE49-F238E27FC236}">
                  <a16:creationId xmlns:a16="http://schemas.microsoft.com/office/drawing/2014/main" id="{9922C9A3-BCD3-BCA8-779F-E0EBF40E7AF5}"/>
                </a:ext>
              </a:extLst>
            </p:cNvPr>
            <p:cNvSpPr/>
            <p:nvPr/>
          </p:nvSpPr>
          <p:spPr>
            <a:xfrm>
              <a:off x="3836117" y="885739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0" name="任意多边形: 形状 1839">
              <a:extLst>
                <a:ext uri="{FF2B5EF4-FFF2-40B4-BE49-F238E27FC236}">
                  <a16:creationId xmlns:a16="http://schemas.microsoft.com/office/drawing/2014/main" id="{808649DA-D2E9-F242-8CCA-517BABE4F404}"/>
                </a:ext>
              </a:extLst>
            </p:cNvPr>
            <p:cNvSpPr/>
            <p:nvPr/>
          </p:nvSpPr>
          <p:spPr>
            <a:xfrm>
              <a:off x="3836117" y="1023842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1" name="任意多边形: 形状 1840">
              <a:extLst>
                <a:ext uri="{FF2B5EF4-FFF2-40B4-BE49-F238E27FC236}">
                  <a16:creationId xmlns:a16="http://schemas.microsoft.com/office/drawing/2014/main" id="{7F83F54F-9638-53E1-2C10-4F10B709B7DD}"/>
                </a:ext>
              </a:extLst>
            </p:cNvPr>
            <p:cNvSpPr/>
            <p:nvPr/>
          </p:nvSpPr>
          <p:spPr>
            <a:xfrm>
              <a:off x="3836117" y="116195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2" name="任意多边形: 形状 1841">
              <a:extLst>
                <a:ext uri="{FF2B5EF4-FFF2-40B4-BE49-F238E27FC236}">
                  <a16:creationId xmlns:a16="http://schemas.microsoft.com/office/drawing/2014/main" id="{481BF827-C525-9490-7522-3C28F00ECD96}"/>
                </a:ext>
              </a:extLst>
            </p:cNvPr>
            <p:cNvSpPr/>
            <p:nvPr/>
          </p:nvSpPr>
          <p:spPr>
            <a:xfrm>
              <a:off x="3836117" y="130005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3" name="任意多边形: 形状 1842">
              <a:extLst>
                <a:ext uri="{FF2B5EF4-FFF2-40B4-BE49-F238E27FC236}">
                  <a16:creationId xmlns:a16="http://schemas.microsoft.com/office/drawing/2014/main" id="{ACDE575D-4ACF-2A31-9E85-67CACD5D3296}"/>
                </a:ext>
              </a:extLst>
            </p:cNvPr>
            <p:cNvSpPr/>
            <p:nvPr/>
          </p:nvSpPr>
          <p:spPr>
            <a:xfrm>
              <a:off x="3836117" y="143816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4" name="任意多边形: 形状 1843">
              <a:extLst>
                <a:ext uri="{FF2B5EF4-FFF2-40B4-BE49-F238E27FC236}">
                  <a16:creationId xmlns:a16="http://schemas.microsoft.com/office/drawing/2014/main" id="{E83F3837-4FC3-EAE4-4805-698BFE2CA35F}"/>
                </a:ext>
              </a:extLst>
            </p:cNvPr>
            <p:cNvSpPr/>
            <p:nvPr/>
          </p:nvSpPr>
          <p:spPr>
            <a:xfrm>
              <a:off x="3836117" y="157627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5" name="任意多边形: 形状 1844">
              <a:extLst>
                <a:ext uri="{FF2B5EF4-FFF2-40B4-BE49-F238E27FC236}">
                  <a16:creationId xmlns:a16="http://schemas.microsoft.com/office/drawing/2014/main" id="{1E97DED8-8D7F-8250-85E8-16CE08FD200A}"/>
                </a:ext>
              </a:extLst>
            </p:cNvPr>
            <p:cNvSpPr/>
            <p:nvPr/>
          </p:nvSpPr>
          <p:spPr>
            <a:xfrm>
              <a:off x="3836117" y="171438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6" name="任意多边形: 形状 1845">
              <a:extLst>
                <a:ext uri="{FF2B5EF4-FFF2-40B4-BE49-F238E27FC236}">
                  <a16:creationId xmlns:a16="http://schemas.microsoft.com/office/drawing/2014/main" id="{CC7148BB-53DB-7D8D-2605-28230D1C052D}"/>
                </a:ext>
              </a:extLst>
            </p:cNvPr>
            <p:cNvSpPr/>
            <p:nvPr/>
          </p:nvSpPr>
          <p:spPr>
            <a:xfrm>
              <a:off x="3836117" y="1852488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7" name="任意多边形: 形状 1846">
              <a:extLst>
                <a:ext uri="{FF2B5EF4-FFF2-40B4-BE49-F238E27FC236}">
                  <a16:creationId xmlns:a16="http://schemas.microsoft.com/office/drawing/2014/main" id="{FD082B2E-0B16-DC68-BE91-30F3E488BBC1}"/>
                </a:ext>
              </a:extLst>
            </p:cNvPr>
            <p:cNvSpPr/>
            <p:nvPr/>
          </p:nvSpPr>
          <p:spPr>
            <a:xfrm>
              <a:off x="3836117" y="199059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8" name="任意多边形: 形状 1847">
              <a:extLst>
                <a:ext uri="{FF2B5EF4-FFF2-40B4-BE49-F238E27FC236}">
                  <a16:creationId xmlns:a16="http://schemas.microsoft.com/office/drawing/2014/main" id="{23571935-093D-723E-0847-E02ACA8E66F9}"/>
                </a:ext>
              </a:extLst>
            </p:cNvPr>
            <p:cNvSpPr/>
            <p:nvPr/>
          </p:nvSpPr>
          <p:spPr>
            <a:xfrm>
              <a:off x="3836117" y="212870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9" name="任意多边形: 形状 1848">
              <a:extLst>
                <a:ext uri="{FF2B5EF4-FFF2-40B4-BE49-F238E27FC236}">
                  <a16:creationId xmlns:a16="http://schemas.microsoft.com/office/drawing/2014/main" id="{DDA037AA-1D17-4A5B-47EC-D1810CC2AD98}"/>
                </a:ext>
              </a:extLst>
            </p:cNvPr>
            <p:cNvSpPr/>
            <p:nvPr/>
          </p:nvSpPr>
          <p:spPr>
            <a:xfrm>
              <a:off x="3836117" y="226680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0" name="图形 83">
            <a:extLst>
              <a:ext uri="{FF2B5EF4-FFF2-40B4-BE49-F238E27FC236}">
                <a16:creationId xmlns:a16="http://schemas.microsoft.com/office/drawing/2014/main" id="{81166D0E-029B-1D6B-9CC4-2760BFC132B8}"/>
              </a:ext>
            </a:extLst>
          </p:cNvPr>
          <p:cNvGrpSpPr/>
          <p:nvPr/>
        </p:nvGrpSpPr>
        <p:grpSpPr>
          <a:xfrm>
            <a:off x="6707505" y="1039554"/>
            <a:ext cx="4400988" cy="5194038"/>
            <a:chOff x="4117192" y="471413"/>
            <a:chExt cx="1552674" cy="1832463"/>
          </a:xfrm>
        </p:grpSpPr>
        <p:sp>
          <p:nvSpPr>
            <p:cNvPr id="1851" name="任意多边形: 形状 1850">
              <a:extLst>
                <a:ext uri="{FF2B5EF4-FFF2-40B4-BE49-F238E27FC236}">
                  <a16:creationId xmlns:a16="http://schemas.microsoft.com/office/drawing/2014/main" id="{3317ACBF-8E03-2190-BEC5-A83A0DE604A8}"/>
                </a:ext>
              </a:extLst>
            </p:cNvPr>
            <p:cNvSpPr/>
            <p:nvPr/>
          </p:nvSpPr>
          <p:spPr>
            <a:xfrm>
              <a:off x="4117192" y="4714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2" name="任意多边形: 形状 1851">
              <a:extLst>
                <a:ext uri="{FF2B5EF4-FFF2-40B4-BE49-F238E27FC236}">
                  <a16:creationId xmlns:a16="http://schemas.microsoft.com/office/drawing/2014/main" id="{F08C862F-96BB-32E4-FE29-F274A5943CCF}"/>
                </a:ext>
              </a:extLst>
            </p:cNvPr>
            <p:cNvSpPr/>
            <p:nvPr/>
          </p:nvSpPr>
          <p:spPr>
            <a:xfrm>
              <a:off x="4117192" y="585941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3" name="任意多边形: 形状 1852">
              <a:extLst>
                <a:ext uri="{FF2B5EF4-FFF2-40B4-BE49-F238E27FC236}">
                  <a16:creationId xmlns:a16="http://schemas.microsoft.com/office/drawing/2014/main" id="{78D78588-EC06-B5E5-E2F1-CB28AB255E9A}"/>
                </a:ext>
              </a:extLst>
            </p:cNvPr>
            <p:cNvSpPr/>
            <p:nvPr/>
          </p:nvSpPr>
          <p:spPr>
            <a:xfrm>
              <a:off x="4117192" y="7004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4" name="任意多边形: 形状 1853">
              <a:extLst>
                <a:ext uri="{FF2B5EF4-FFF2-40B4-BE49-F238E27FC236}">
                  <a16:creationId xmlns:a16="http://schemas.microsoft.com/office/drawing/2014/main" id="{36B8C8B3-6AF6-AC51-CFAE-14E753D60783}"/>
                </a:ext>
              </a:extLst>
            </p:cNvPr>
            <p:cNvSpPr/>
            <p:nvPr/>
          </p:nvSpPr>
          <p:spPr>
            <a:xfrm>
              <a:off x="4117192" y="8149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5" name="任意多边形: 形状 1854">
              <a:extLst>
                <a:ext uri="{FF2B5EF4-FFF2-40B4-BE49-F238E27FC236}">
                  <a16:creationId xmlns:a16="http://schemas.microsoft.com/office/drawing/2014/main" id="{58A8A41E-1D5B-A14F-380F-0DBAA7492450}"/>
                </a:ext>
              </a:extLst>
            </p:cNvPr>
            <p:cNvSpPr/>
            <p:nvPr/>
          </p:nvSpPr>
          <p:spPr>
            <a:xfrm>
              <a:off x="4117192" y="9295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6" name="任意多边形: 形状 1855">
              <a:extLst>
                <a:ext uri="{FF2B5EF4-FFF2-40B4-BE49-F238E27FC236}">
                  <a16:creationId xmlns:a16="http://schemas.microsoft.com/office/drawing/2014/main" id="{3E64D2D6-EF6A-2177-A496-8CD5AF2C2844}"/>
                </a:ext>
              </a:extLst>
            </p:cNvPr>
            <p:cNvSpPr/>
            <p:nvPr/>
          </p:nvSpPr>
          <p:spPr>
            <a:xfrm>
              <a:off x="4117192" y="10440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7" name="任意多边形: 形状 1856">
              <a:extLst>
                <a:ext uri="{FF2B5EF4-FFF2-40B4-BE49-F238E27FC236}">
                  <a16:creationId xmlns:a16="http://schemas.microsoft.com/office/drawing/2014/main" id="{AEF6116B-9FAC-D07F-0E59-809AC04C1C8E}"/>
                </a:ext>
              </a:extLst>
            </p:cNvPr>
            <p:cNvSpPr/>
            <p:nvPr/>
          </p:nvSpPr>
          <p:spPr>
            <a:xfrm>
              <a:off x="4117192" y="1158584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8" name="任意多边形: 形状 1857">
              <a:extLst>
                <a:ext uri="{FF2B5EF4-FFF2-40B4-BE49-F238E27FC236}">
                  <a16:creationId xmlns:a16="http://schemas.microsoft.com/office/drawing/2014/main" id="{B5EDFA86-1CCD-5B39-4A38-6B7598105B60}"/>
                </a:ext>
              </a:extLst>
            </p:cNvPr>
            <p:cNvSpPr/>
            <p:nvPr/>
          </p:nvSpPr>
          <p:spPr>
            <a:xfrm>
              <a:off x="4117192" y="12731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9" name="任意多边形: 形状 1858">
              <a:extLst>
                <a:ext uri="{FF2B5EF4-FFF2-40B4-BE49-F238E27FC236}">
                  <a16:creationId xmlns:a16="http://schemas.microsoft.com/office/drawing/2014/main" id="{072A8088-8D66-2AFC-8B7E-B58EB9204560}"/>
                </a:ext>
              </a:extLst>
            </p:cNvPr>
            <p:cNvSpPr/>
            <p:nvPr/>
          </p:nvSpPr>
          <p:spPr>
            <a:xfrm>
              <a:off x="4117192" y="13876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0" name="任意多边形: 形状 1859">
              <a:extLst>
                <a:ext uri="{FF2B5EF4-FFF2-40B4-BE49-F238E27FC236}">
                  <a16:creationId xmlns:a16="http://schemas.microsoft.com/office/drawing/2014/main" id="{C980E8CA-2D2A-FE0B-8679-6C85960E7435}"/>
                </a:ext>
              </a:extLst>
            </p:cNvPr>
            <p:cNvSpPr/>
            <p:nvPr/>
          </p:nvSpPr>
          <p:spPr>
            <a:xfrm>
              <a:off x="4117192" y="15021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id="{6685EFDC-C256-531B-E9D9-40DD83B6379D}"/>
                </a:ext>
              </a:extLst>
            </p:cNvPr>
            <p:cNvSpPr/>
            <p:nvPr/>
          </p:nvSpPr>
          <p:spPr>
            <a:xfrm>
              <a:off x="4117192" y="16166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id="{C6B305CC-4143-DB72-C3AC-294D293132BF}"/>
                </a:ext>
              </a:extLst>
            </p:cNvPr>
            <p:cNvSpPr/>
            <p:nvPr/>
          </p:nvSpPr>
          <p:spPr>
            <a:xfrm>
              <a:off x="4117192" y="17312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id="{2E6102EF-D859-D9F0-B1BD-B3B9EF2EA212}"/>
                </a:ext>
              </a:extLst>
            </p:cNvPr>
            <p:cNvSpPr/>
            <p:nvPr/>
          </p:nvSpPr>
          <p:spPr>
            <a:xfrm>
              <a:off x="4117192" y="18457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id="{AA2A7D52-1A3E-F9C4-006E-1B82CB56332A}"/>
                </a:ext>
              </a:extLst>
            </p:cNvPr>
            <p:cNvSpPr/>
            <p:nvPr/>
          </p:nvSpPr>
          <p:spPr>
            <a:xfrm>
              <a:off x="4117192" y="196029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id="{8DA2ED30-215B-3747-356B-48F588AFE656}"/>
                </a:ext>
              </a:extLst>
            </p:cNvPr>
            <p:cNvSpPr/>
            <p:nvPr/>
          </p:nvSpPr>
          <p:spPr>
            <a:xfrm>
              <a:off x="4117192" y="20748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id="{63723CB7-24BE-FACC-6189-FBFBFF64ABF6}"/>
                </a:ext>
              </a:extLst>
            </p:cNvPr>
            <p:cNvSpPr/>
            <p:nvPr/>
          </p:nvSpPr>
          <p:spPr>
            <a:xfrm>
              <a:off x="4117192" y="21893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id="{5FA94EB7-EBA1-578C-2AB6-9530D3657CB0}"/>
                </a:ext>
              </a:extLst>
            </p:cNvPr>
            <p:cNvSpPr/>
            <p:nvPr/>
          </p:nvSpPr>
          <p:spPr>
            <a:xfrm>
              <a:off x="4117192" y="230387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CF829B0-8A84-1CA5-6C0B-2716B6B8F855}"/>
              </a:ext>
            </a:extLst>
          </p:cNvPr>
          <p:cNvGrpSpPr/>
          <p:nvPr/>
        </p:nvGrpSpPr>
        <p:grpSpPr>
          <a:xfrm>
            <a:off x="1247967" y="1152525"/>
            <a:ext cx="328359" cy="645319"/>
            <a:chOff x="2810352" y="1152525"/>
            <a:chExt cx="328359" cy="64531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53D95A4-9D62-72CA-ECD7-64448C70860E}"/>
                </a:ext>
              </a:extLst>
            </p:cNvPr>
            <p:cNvSpPr/>
            <p:nvPr/>
          </p:nvSpPr>
          <p:spPr>
            <a:xfrm>
              <a:off x="2810352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F39002C-AF70-A117-11F9-855CD5F91715}"/>
                </a:ext>
              </a:extLst>
            </p:cNvPr>
            <p:cNvSpPr/>
            <p:nvPr/>
          </p:nvSpPr>
          <p:spPr>
            <a:xfrm>
              <a:off x="3000617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B3866F-F987-6FBC-3E37-9102CAD2BE4A}"/>
              </a:ext>
            </a:extLst>
          </p:cNvPr>
          <p:cNvGrpSpPr/>
          <p:nvPr/>
        </p:nvGrpSpPr>
        <p:grpSpPr>
          <a:xfrm>
            <a:off x="7184148" y="2148363"/>
            <a:ext cx="3401892" cy="646929"/>
            <a:chOff x="7184148" y="1055753"/>
            <a:chExt cx="3401892" cy="646929"/>
          </a:xfrm>
        </p:grpSpPr>
        <p:sp>
          <p:nvSpPr>
            <p:cNvPr id="5378" name="文本框 5377">
              <a:extLst>
                <a:ext uri="{FF2B5EF4-FFF2-40B4-BE49-F238E27FC236}">
                  <a16:creationId xmlns:a16="http://schemas.microsoft.com/office/drawing/2014/main" id="{049E54D5-D314-7F22-9F87-C8917A9AA538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1B5375-F7DC-0D10-3F36-487BD6623DC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7CA39D3-6BA8-4FC2-50DA-222EA558EA1F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7132279F-5F09-5021-C0B9-F6123FEA85EB}"/>
              </a:ext>
            </a:extLst>
          </p:cNvPr>
          <p:cNvSpPr/>
          <p:nvPr/>
        </p:nvSpPr>
        <p:spPr>
          <a:xfrm>
            <a:off x="1247967" y="2141421"/>
            <a:ext cx="4187919" cy="1719725"/>
          </a:xfrm>
          <a:prstGeom prst="roundRect">
            <a:avLst>
              <a:gd name="adj" fmla="val 408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B8803-2EC2-642B-E8DC-4269BC443097}"/>
              </a:ext>
            </a:extLst>
          </p:cNvPr>
          <p:cNvSpPr txBox="1"/>
          <p:nvPr/>
        </p:nvSpPr>
        <p:spPr>
          <a:xfrm>
            <a:off x="1787200" y="3995917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1F25455-A209-E0AB-777D-88860621FB62}"/>
              </a:ext>
            </a:extLst>
          </p:cNvPr>
          <p:cNvSpPr/>
          <p:nvPr/>
        </p:nvSpPr>
        <p:spPr>
          <a:xfrm>
            <a:off x="1247967" y="4079955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EFE714-EF02-3FE0-9733-295EFC76DDCD}"/>
              </a:ext>
            </a:extLst>
          </p:cNvPr>
          <p:cNvSpPr/>
          <p:nvPr/>
        </p:nvSpPr>
        <p:spPr>
          <a:xfrm>
            <a:off x="1438234" y="4079955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575739-8AE9-0A19-8993-50E2A3768B86}"/>
              </a:ext>
            </a:extLst>
          </p:cNvPr>
          <p:cNvSpPr/>
          <p:nvPr/>
        </p:nvSpPr>
        <p:spPr>
          <a:xfrm>
            <a:off x="1628501" y="4079955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0F5D1E-47D5-CA4C-F281-37B9BAE697E4}"/>
              </a:ext>
            </a:extLst>
          </p:cNvPr>
          <p:cNvSpPr txBox="1"/>
          <p:nvPr/>
        </p:nvSpPr>
        <p:spPr>
          <a:xfrm>
            <a:off x="1167465" y="4459079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72FE6-48C1-B686-807F-F9042B3C9512}"/>
              </a:ext>
            </a:extLst>
          </p:cNvPr>
          <p:cNvSpPr txBox="1"/>
          <p:nvPr/>
        </p:nvSpPr>
        <p:spPr>
          <a:xfrm>
            <a:off x="7113744" y="3056690"/>
            <a:ext cx="3588509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7444E4-D3F4-D3DF-B9F9-B5628068EE80}"/>
              </a:ext>
            </a:extLst>
          </p:cNvPr>
          <p:cNvSpPr txBox="1"/>
          <p:nvPr/>
        </p:nvSpPr>
        <p:spPr>
          <a:xfrm>
            <a:off x="1698351" y="1512381"/>
            <a:ext cx="842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PART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E83173B-2FE7-C97C-EC1B-DD1A5C868201}"/>
              </a:ext>
            </a:extLst>
          </p:cNvPr>
          <p:cNvSpPr txBox="1"/>
          <p:nvPr/>
        </p:nvSpPr>
        <p:spPr>
          <a:xfrm>
            <a:off x="4456403" y="1007296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1867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solidFill>
                <a:srgbClr val="F1867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1277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6096000" y="1692247"/>
            <a:ext cx="0" cy="3943406"/>
          </a:xfrm>
          <a:prstGeom prst="line">
            <a:avLst/>
          </a:prstGeom>
          <a:ln w="635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4089400" y="2076118"/>
            <a:ext cx="2476413" cy="471115"/>
          </a:xfrm>
          <a:prstGeom prst="roundRect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24" descr="D:\51PPT模板网\51pptmoban.com\图片.jpg"/>
          <p:cNvSpPr/>
          <p:nvPr/>
        </p:nvSpPr>
        <p:spPr>
          <a:xfrm>
            <a:off x="6212205" y="2171975"/>
            <a:ext cx="237405" cy="279400"/>
          </a:xfrm>
          <a:custGeom>
            <a:avLst/>
            <a:gdLst>
              <a:gd name="connsiteX0" fmla="*/ 119379 w 281919"/>
              <a:gd name="connsiteY0" fmla="*/ 73025 h 331788"/>
              <a:gd name="connsiteX1" fmla="*/ 144779 w 281919"/>
              <a:gd name="connsiteY1" fmla="*/ 98425 h 331788"/>
              <a:gd name="connsiteX2" fmla="*/ 119379 w 281919"/>
              <a:gd name="connsiteY2" fmla="*/ 123825 h 331788"/>
              <a:gd name="connsiteX3" fmla="*/ 93979 w 281919"/>
              <a:gd name="connsiteY3" fmla="*/ 98425 h 331788"/>
              <a:gd name="connsiteX4" fmla="*/ 119379 w 281919"/>
              <a:gd name="connsiteY4" fmla="*/ 73025 h 331788"/>
              <a:gd name="connsiteX5" fmla="*/ 114848 w 281919"/>
              <a:gd name="connsiteY5" fmla="*/ 31750 h 331788"/>
              <a:gd name="connsiteX6" fmla="*/ 109669 w 281919"/>
              <a:gd name="connsiteY6" fmla="*/ 35634 h 331788"/>
              <a:gd name="connsiteX7" fmla="*/ 103196 w 281919"/>
              <a:gd name="connsiteY7" fmla="*/ 48581 h 331788"/>
              <a:gd name="connsiteX8" fmla="*/ 100607 w 281919"/>
              <a:gd name="connsiteY8" fmla="*/ 52465 h 331788"/>
              <a:gd name="connsiteX9" fmla="*/ 95428 w 281919"/>
              <a:gd name="connsiteY9" fmla="*/ 52465 h 331788"/>
              <a:gd name="connsiteX10" fmla="*/ 82481 w 281919"/>
              <a:gd name="connsiteY10" fmla="*/ 47286 h 331788"/>
              <a:gd name="connsiteX11" fmla="*/ 76008 w 281919"/>
              <a:gd name="connsiteY11" fmla="*/ 48581 h 331788"/>
              <a:gd name="connsiteX12" fmla="*/ 69535 w 281919"/>
              <a:gd name="connsiteY12" fmla="*/ 55054 h 331788"/>
              <a:gd name="connsiteX13" fmla="*/ 68240 w 281919"/>
              <a:gd name="connsiteY13" fmla="*/ 60233 h 331788"/>
              <a:gd name="connsiteX14" fmla="*/ 73419 w 281919"/>
              <a:gd name="connsiteY14" fmla="*/ 74474 h 331788"/>
              <a:gd name="connsiteX15" fmla="*/ 73419 w 281919"/>
              <a:gd name="connsiteY15" fmla="*/ 78358 h 331788"/>
              <a:gd name="connsiteX16" fmla="*/ 73419 w 281919"/>
              <a:gd name="connsiteY16" fmla="*/ 79652 h 331788"/>
              <a:gd name="connsiteX17" fmla="*/ 70829 w 281919"/>
              <a:gd name="connsiteY17" fmla="*/ 82242 h 331788"/>
              <a:gd name="connsiteX18" fmla="*/ 56588 w 281919"/>
              <a:gd name="connsiteY18" fmla="*/ 88715 h 331788"/>
              <a:gd name="connsiteX19" fmla="*/ 52704 w 281919"/>
              <a:gd name="connsiteY19" fmla="*/ 93894 h 331788"/>
              <a:gd name="connsiteX20" fmla="*/ 52704 w 281919"/>
              <a:gd name="connsiteY20" fmla="*/ 102956 h 331788"/>
              <a:gd name="connsiteX21" fmla="*/ 56588 w 281919"/>
              <a:gd name="connsiteY21" fmla="*/ 108135 h 331788"/>
              <a:gd name="connsiteX22" fmla="*/ 70829 w 281919"/>
              <a:gd name="connsiteY22" fmla="*/ 113314 h 331788"/>
              <a:gd name="connsiteX23" fmla="*/ 73419 w 281919"/>
              <a:gd name="connsiteY23" fmla="*/ 117198 h 331788"/>
              <a:gd name="connsiteX24" fmla="*/ 73419 w 281919"/>
              <a:gd name="connsiteY24" fmla="*/ 122376 h 331788"/>
              <a:gd name="connsiteX25" fmla="*/ 68240 w 281919"/>
              <a:gd name="connsiteY25" fmla="*/ 135323 h 331788"/>
              <a:gd name="connsiteX26" fmla="*/ 69535 w 281919"/>
              <a:gd name="connsiteY26" fmla="*/ 141796 h 331788"/>
              <a:gd name="connsiteX27" fmla="*/ 76008 w 281919"/>
              <a:gd name="connsiteY27" fmla="*/ 148269 h 331788"/>
              <a:gd name="connsiteX28" fmla="*/ 82481 w 281919"/>
              <a:gd name="connsiteY28" fmla="*/ 149564 h 331788"/>
              <a:gd name="connsiteX29" fmla="*/ 95428 w 281919"/>
              <a:gd name="connsiteY29" fmla="*/ 144386 h 331788"/>
              <a:gd name="connsiteX30" fmla="*/ 100607 w 281919"/>
              <a:gd name="connsiteY30" fmla="*/ 144386 h 331788"/>
              <a:gd name="connsiteX31" fmla="*/ 104491 w 281919"/>
              <a:gd name="connsiteY31" fmla="*/ 146975 h 331788"/>
              <a:gd name="connsiteX32" fmla="*/ 109669 w 281919"/>
              <a:gd name="connsiteY32" fmla="*/ 161216 h 331788"/>
              <a:gd name="connsiteX33" fmla="*/ 114848 w 281919"/>
              <a:gd name="connsiteY33" fmla="*/ 165100 h 331788"/>
              <a:gd name="connsiteX34" fmla="*/ 123911 w 281919"/>
              <a:gd name="connsiteY34" fmla="*/ 165100 h 331788"/>
              <a:gd name="connsiteX35" fmla="*/ 129089 w 281919"/>
              <a:gd name="connsiteY35" fmla="*/ 161216 h 331788"/>
              <a:gd name="connsiteX36" fmla="*/ 135562 w 281919"/>
              <a:gd name="connsiteY36" fmla="*/ 146975 h 331788"/>
              <a:gd name="connsiteX37" fmla="*/ 138152 w 281919"/>
              <a:gd name="connsiteY37" fmla="*/ 144386 h 331788"/>
              <a:gd name="connsiteX38" fmla="*/ 143330 w 281919"/>
              <a:gd name="connsiteY38" fmla="*/ 144386 h 331788"/>
              <a:gd name="connsiteX39" fmla="*/ 157572 w 281919"/>
              <a:gd name="connsiteY39" fmla="*/ 149564 h 331788"/>
              <a:gd name="connsiteX40" fmla="*/ 162750 w 281919"/>
              <a:gd name="connsiteY40" fmla="*/ 148269 h 331788"/>
              <a:gd name="connsiteX41" fmla="*/ 169224 w 281919"/>
              <a:gd name="connsiteY41" fmla="*/ 141796 h 331788"/>
              <a:gd name="connsiteX42" fmla="*/ 170518 w 281919"/>
              <a:gd name="connsiteY42" fmla="*/ 135323 h 331788"/>
              <a:gd name="connsiteX43" fmla="*/ 165340 w 281919"/>
              <a:gd name="connsiteY43" fmla="*/ 121082 h 331788"/>
              <a:gd name="connsiteX44" fmla="*/ 165340 w 281919"/>
              <a:gd name="connsiteY44" fmla="*/ 117198 h 331788"/>
              <a:gd name="connsiteX45" fmla="*/ 167929 w 281919"/>
              <a:gd name="connsiteY45" fmla="*/ 113314 h 331788"/>
              <a:gd name="connsiteX46" fmla="*/ 182170 w 281919"/>
              <a:gd name="connsiteY46" fmla="*/ 108135 h 331788"/>
              <a:gd name="connsiteX47" fmla="*/ 186054 w 281919"/>
              <a:gd name="connsiteY47" fmla="*/ 102956 h 331788"/>
              <a:gd name="connsiteX48" fmla="*/ 186054 w 281919"/>
              <a:gd name="connsiteY48" fmla="*/ 93894 h 331788"/>
              <a:gd name="connsiteX49" fmla="*/ 182170 w 281919"/>
              <a:gd name="connsiteY49" fmla="*/ 88715 h 331788"/>
              <a:gd name="connsiteX50" fmla="*/ 167929 w 281919"/>
              <a:gd name="connsiteY50" fmla="*/ 82242 h 331788"/>
              <a:gd name="connsiteX51" fmla="*/ 165340 w 281919"/>
              <a:gd name="connsiteY51" fmla="*/ 79652 h 331788"/>
              <a:gd name="connsiteX52" fmla="*/ 165340 w 281919"/>
              <a:gd name="connsiteY52" fmla="*/ 74474 h 331788"/>
              <a:gd name="connsiteX53" fmla="*/ 170518 w 281919"/>
              <a:gd name="connsiteY53" fmla="*/ 60233 h 331788"/>
              <a:gd name="connsiteX54" fmla="*/ 169224 w 281919"/>
              <a:gd name="connsiteY54" fmla="*/ 53759 h 331788"/>
              <a:gd name="connsiteX55" fmla="*/ 162750 w 281919"/>
              <a:gd name="connsiteY55" fmla="*/ 48581 h 331788"/>
              <a:gd name="connsiteX56" fmla="*/ 156277 w 281919"/>
              <a:gd name="connsiteY56" fmla="*/ 47286 h 331788"/>
              <a:gd name="connsiteX57" fmla="*/ 143330 w 281919"/>
              <a:gd name="connsiteY57" fmla="*/ 52465 h 331788"/>
              <a:gd name="connsiteX58" fmla="*/ 138152 w 281919"/>
              <a:gd name="connsiteY58" fmla="*/ 52465 h 331788"/>
              <a:gd name="connsiteX59" fmla="*/ 135562 w 281919"/>
              <a:gd name="connsiteY59" fmla="*/ 49875 h 331788"/>
              <a:gd name="connsiteX60" fmla="*/ 129089 w 281919"/>
              <a:gd name="connsiteY60" fmla="*/ 35634 h 331788"/>
              <a:gd name="connsiteX61" fmla="*/ 123911 w 281919"/>
              <a:gd name="connsiteY61" fmla="*/ 31750 h 331788"/>
              <a:gd name="connsiteX62" fmla="*/ 114848 w 281919"/>
              <a:gd name="connsiteY62" fmla="*/ 31750 h 331788"/>
              <a:gd name="connsiteX63" fmla="*/ 124149 w 281919"/>
              <a:gd name="connsiteY63" fmla="*/ 0 h 331788"/>
              <a:gd name="connsiteX64" fmla="*/ 249569 w 281919"/>
              <a:gd name="connsiteY64" fmla="*/ 125717 h 331788"/>
              <a:gd name="connsiteX65" fmla="*/ 257327 w 281919"/>
              <a:gd name="connsiteY65" fmla="*/ 156822 h 331788"/>
              <a:gd name="connsiteX66" fmla="*/ 280600 w 281919"/>
              <a:gd name="connsiteY66" fmla="*/ 200887 h 331788"/>
              <a:gd name="connsiteX67" fmla="*/ 271549 w 281919"/>
              <a:gd name="connsiteY67" fmla="*/ 217736 h 331788"/>
              <a:gd name="connsiteX68" fmla="*/ 249569 w 281919"/>
              <a:gd name="connsiteY68" fmla="*/ 217736 h 331788"/>
              <a:gd name="connsiteX69" fmla="*/ 249569 w 281919"/>
              <a:gd name="connsiteY69" fmla="*/ 263098 h 331788"/>
              <a:gd name="connsiteX70" fmla="*/ 223709 w 281919"/>
              <a:gd name="connsiteY70" fmla="*/ 290315 h 331788"/>
              <a:gd name="connsiteX71" fmla="*/ 187505 w 281919"/>
              <a:gd name="connsiteY71" fmla="*/ 290315 h 331788"/>
              <a:gd name="connsiteX72" fmla="*/ 187505 w 281919"/>
              <a:gd name="connsiteY72" fmla="*/ 322716 h 331788"/>
              <a:gd name="connsiteX73" fmla="*/ 178454 w 281919"/>
              <a:gd name="connsiteY73" fmla="*/ 331788 h 331788"/>
              <a:gd name="connsiteX74" fmla="*/ 49155 w 281919"/>
              <a:gd name="connsiteY74" fmla="*/ 331788 h 331788"/>
              <a:gd name="connsiteX75" fmla="*/ 38811 w 281919"/>
              <a:gd name="connsiteY75" fmla="*/ 322716 h 331788"/>
              <a:gd name="connsiteX76" fmla="*/ 38811 w 281919"/>
              <a:gd name="connsiteY76" fmla="*/ 289019 h 331788"/>
              <a:gd name="connsiteX77" fmla="*/ 12952 w 281919"/>
              <a:gd name="connsiteY77" fmla="*/ 182743 h 331788"/>
              <a:gd name="connsiteX78" fmla="*/ 22 w 281919"/>
              <a:gd name="connsiteY78" fmla="*/ 127013 h 331788"/>
              <a:gd name="connsiteX79" fmla="*/ 124149 w 281919"/>
              <a:gd name="connsiteY79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81919" h="331788">
                <a:moveTo>
                  <a:pt x="119379" y="73025"/>
                </a:moveTo>
                <a:cubicBezTo>
                  <a:pt x="133407" y="73025"/>
                  <a:pt x="144779" y="84397"/>
                  <a:pt x="144779" y="98425"/>
                </a:cubicBezTo>
                <a:cubicBezTo>
                  <a:pt x="144779" y="112453"/>
                  <a:pt x="133407" y="123825"/>
                  <a:pt x="119379" y="123825"/>
                </a:cubicBezTo>
                <a:cubicBezTo>
                  <a:pt x="105351" y="123825"/>
                  <a:pt x="93979" y="112453"/>
                  <a:pt x="93979" y="98425"/>
                </a:cubicBezTo>
                <a:cubicBezTo>
                  <a:pt x="93979" y="84397"/>
                  <a:pt x="105351" y="73025"/>
                  <a:pt x="119379" y="73025"/>
                </a:cubicBezTo>
                <a:close/>
                <a:moveTo>
                  <a:pt x="114848" y="31750"/>
                </a:moveTo>
                <a:cubicBezTo>
                  <a:pt x="112259" y="31750"/>
                  <a:pt x="110964" y="33045"/>
                  <a:pt x="109669" y="35634"/>
                </a:cubicBezTo>
                <a:cubicBezTo>
                  <a:pt x="109669" y="35634"/>
                  <a:pt x="109669" y="35634"/>
                  <a:pt x="103196" y="48581"/>
                </a:cubicBezTo>
                <a:cubicBezTo>
                  <a:pt x="103196" y="51170"/>
                  <a:pt x="101901" y="51170"/>
                  <a:pt x="100607" y="52465"/>
                </a:cubicBezTo>
                <a:cubicBezTo>
                  <a:pt x="99312" y="52465"/>
                  <a:pt x="96723" y="52465"/>
                  <a:pt x="95428" y="52465"/>
                </a:cubicBezTo>
                <a:cubicBezTo>
                  <a:pt x="95428" y="52465"/>
                  <a:pt x="95428" y="52465"/>
                  <a:pt x="82481" y="47286"/>
                </a:cubicBezTo>
                <a:cubicBezTo>
                  <a:pt x="79892" y="45991"/>
                  <a:pt x="77303" y="45991"/>
                  <a:pt x="76008" y="48581"/>
                </a:cubicBezTo>
                <a:cubicBezTo>
                  <a:pt x="76008" y="48581"/>
                  <a:pt x="76008" y="48581"/>
                  <a:pt x="69535" y="55054"/>
                </a:cubicBezTo>
                <a:cubicBezTo>
                  <a:pt x="68240" y="56349"/>
                  <a:pt x="66946" y="58938"/>
                  <a:pt x="68240" y="60233"/>
                </a:cubicBezTo>
                <a:cubicBezTo>
                  <a:pt x="68240" y="60233"/>
                  <a:pt x="68240" y="60233"/>
                  <a:pt x="73419" y="74474"/>
                </a:cubicBezTo>
                <a:cubicBezTo>
                  <a:pt x="74713" y="75769"/>
                  <a:pt x="74713" y="77063"/>
                  <a:pt x="73419" y="78358"/>
                </a:cubicBezTo>
                <a:cubicBezTo>
                  <a:pt x="73419" y="79652"/>
                  <a:pt x="73419" y="79652"/>
                  <a:pt x="73419" y="79652"/>
                </a:cubicBezTo>
                <a:cubicBezTo>
                  <a:pt x="73419" y="80947"/>
                  <a:pt x="72124" y="82242"/>
                  <a:pt x="70829" y="82242"/>
                </a:cubicBezTo>
                <a:cubicBezTo>
                  <a:pt x="70829" y="82242"/>
                  <a:pt x="70829" y="82242"/>
                  <a:pt x="56588" y="88715"/>
                </a:cubicBezTo>
                <a:cubicBezTo>
                  <a:pt x="53999" y="90010"/>
                  <a:pt x="52704" y="91304"/>
                  <a:pt x="52704" y="93894"/>
                </a:cubicBezTo>
                <a:cubicBezTo>
                  <a:pt x="52704" y="93894"/>
                  <a:pt x="52704" y="93894"/>
                  <a:pt x="52704" y="102956"/>
                </a:cubicBezTo>
                <a:cubicBezTo>
                  <a:pt x="52704" y="105546"/>
                  <a:pt x="53999" y="106840"/>
                  <a:pt x="56588" y="108135"/>
                </a:cubicBezTo>
                <a:cubicBezTo>
                  <a:pt x="56588" y="108135"/>
                  <a:pt x="56588" y="108135"/>
                  <a:pt x="70829" y="113314"/>
                </a:cubicBezTo>
                <a:cubicBezTo>
                  <a:pt x="72124" y="114608"/>
                  <a:pt x="73419" y="115903"/>
                  <a:pt x="73419" y="117198"/>
                </a:cubicBezTo>
                <a:cubicBezTo>
                  <a:pt x="74713" y="118492"/>
                  <a:pt x="74713" y="121082"/>
                  <a:pt x="73419" y="122376"/>
                </a:cubicBezTo>
                <a:cubicBezTo>
                  <a:pt x="73419" y="122376"/>
                  <a:pt x="73419" y="122376"/>
                  <a:pt x="68240" y="135323"/>
                </a:cubicBezTo>
                <a:cubicBezTo>
                  <a:pt x="66946" y="137912"/>
                  <a:pt x="68240" y="140502"/>
                  <a:pt x="69535" y="141796"/>
                </a:cubicBezTo>
                <a:cubicBezTo>
                  <a:pt x="69535" y="141796"/>
                  <a:pt x="69535" y="141796"/>
                  <a:pt x="76008" y="148269"/>
                </a:cubicBezTo>
                <a:cubicBezTo>
                  <a:pt x="77303" y="149564"/>
                  <a:pt x="79892" y="150859"/>
                  <a:pt x="82481" y="149564"/>
                </a:cubicBezTo>
                <a:cubicBezTo>
                  <a:pt x="82481" y="149564"/>
                  <a:pt x="82481" y="149564"/>
                  <a:pt x="95428" y="144386"/>
                </a:cubicBezTo>
                <a:cubicBezTo>
                  <a:pt x="96723" y="143091"/>
                  <a:pt x="99312" y="143091"/>
                  <a:pt x="100607" y="144386"/>
                </a:cubicBezTo>
                <a:cubicBezTo>
                  <a:pt x="101901" y="144386"/>
                  <a:pt x="103196" y="145680"/>
                  <a:pt x="104491" y="146975"/>
                </a:cubicBezTo>
                <a:cubicBezTo>
                  <a:pt x="104491" y="146975"/>
                  <a:pt x="104491" y="146975"/>
                  <a:pt x="109669" y="161216"/>
                </a:cubicBezTo>
                <a:cubicBezTo>
                  <a:pt x="110964" y="163805"/>
                  <a:pt x="112259" y="165100"/>
                  <a:pt x="114848" y="165100"/>
                </a:cubicBezTo>
                <a:cubicBezTo>
                  <a:pt x="114848" y="165100"/>
                  <a:pt x="114848" y="165100"/>
                  <a:pt x="123911" y="165100"/>
                </a:cubicBezTo>
                <a:cubicBezTo>
                  <a:pt x="126500" y="165100"/>
                  <a:pt x="129089" y="163805"/>
                  <a:pt x="129089" y="161216"/>
                </a:cubicBezTo>
                <a:cubicBezTo>
                  <a:pt x="129089" y="161216"/>
                  <a:pt x="129089" y="161216"/>
                  <a:pt x="135562" y="146975"/>
                </a:cubicBezTo>
                <a:cubicBezTo>
                  <a:pt x="135562" y="145680"/>
                  <a:pt x="136857" y="144386"/>
                  <a:pt x="138152" y="144386"/>
                </a:cubicBezTo>
                <a:cubicBezTo>
                  <a:pt x="139446" y="143091"/>
                  <a:pt x="142036" y="143091"/>
                  <a:pt x="143330" y="144386"/>
                </a:cubicBezTo>
                <a:cubicBezTo>
                  <a:pt x="143330" y="144386"/>
                  <a:pt x="143330" y="144386"/>
                  <a:pt x="157572" y="149564"/>
                </a:cubicBezTo>
                <a:cubicBezTo>
                  <a:pt x="158866" y="150859"/>
                  <a:pt x="161456" y="149564"/>
                  <a:pt x="162750" y="148269"/>
                </a:cubicBezTo>
                <a:cubicBezTo>
                  <a:pt x="162750" y="148269"/>
                  <a:pt x="162750" y="148269"/>
                  <a:pt x="169224" y="141796"/>
                </a:cubicBezTo>
                <a:cubicBezTo>
                  <a:pt x="171813" y="140502"/>
                  <a:pt x="171813" y="137912"/>
                  <a:pt x="170518" y="135323"/>
                </a:cubicBezTo>
                <a:cubicBezTo>
                  <a:pt x="170518" y="135323"/>
                  <a:pt x="170518" y="135323"/>
                  <a:pt x="165340" y="121082"/>
                </a:cubicBezTo>
                <a:cubicBezTo>
                  <a:pt x="164045" y="119787"/>
                  <a:pt x="164045" y="118492"/>
                  <a:pt x="165340" y="117198"/>
                </a:cubicBezTo>
                <a:cubicBezTo>
                  <a:pt x="165340" y="115903"/>
                  <a:pt x="166634" y="114608"/>
                  <a:pt x="167929" y="113314"/>
                </a:cubicBezTo>
                <a:cubicBezTo>
                  <a:pt x="167929" y="113314"/>
                  <a:pt x="167929" y="113314"/>
                  <a:pt x="182170" y="108135"/>
                </a:cubicBezTo>
                <a:cubicBezTo>
                  <a:pt x="184760" y="106840"/>
                  <a:pt x="186054" y="105546"/>
                  <a:pt x="186054" y="102956"/>
                </a:cubicBezTo>
                <a:cubicBezTo>
                  <a:pt x="186054" y="102956"/>
                  <a:pt x="186054" y="102956"/>
                  <a:pt x="186054" y="93894"/>
                </a:cubicBezTo>
                <a:cubicBezTo>
                  <a:pt x="186054" y="91304"/>
                  <a:pt x="184760" y="88715"/>
                  <a:pt x="182170" y="88715"/>
                </a:cubicBezTo>
                <a:cubicBezTo>
                  <a:pt x="182170" y="88715"/>
                  <a:pt x="182170" y="88715"/>
                  <a:pt x="167929" y="82242"/>
                </a:cubicBezTo>
                <a:cubicBezTo>
                  <a:pt x="166634" y="82242"/>
                  <a:pt x="165340" y="80947"/>
                  <a:pt x="165340" y="79652"/>
                </a:cubicBezTo>
                <a:cubicBezTo>
                  <a:pt x="164045" y="78358"/>
                  <a:pt x="164045" y="75769"/>
                  <a:pt x="165340" y="74474"/>
                </a:cubicBezTo>
                <a:cubicBezTo>
                  <a:pt x="165340" y="74474"/>
                  <a:pt x="165340" y="74474"/>
                  <a:pt x="170518" y="60233"/>
                </a:cubicBezTo>
                <a:cubicBezTo>
                  <a:pt x="171813" y="58938"/>
                  <a:pt x="170518" y="56349"/>
                  <a:pt x="169224" y="53759"/>
                </a:cubicBezTo>
                <a:cubicBezTo>
                  <a:pt x="169224" y="53759"/>
                  <a:pt x="169224" y="53759"/>
                  <a:pt x="162750" y="48581"/>
                </a:cubicBezTo>
                <a:cubicBezTo>
                  <a:pt x="161456" y="45991"/>
                  <a:pt x="158866" y="45991"/>
                  <a:pt x="156277" y="47286"/>
                </a:cubicBezTo>
                <a:cubicBezTo>
                  <a:pt x="156277" y="47286"/>
                  <a:pt x="156277" y="47286"/>
                  <a:pt x="143330" y="52465"/>
                </a:cubicBezTo>
                <a:cubicBezTo>
                  <a:pt x="142036" y="53759"/>
                  <a:pt x="139446" y="52465"/>
                  <a:pt x="138152" y="52465"/>
                </a:cubicBezTo>
                <a:cubicBezTo>
                  <a:pt x="136857" y="52465"/>
                  <a:pt x="135562" y="51170"/>
                  <a:pt x="135562" y="49875"/>
                </a:cubicBezTo>
                <a:cubicBezTo>
                  <a:pt x="135562" y="49875"/>
                  <a:pt x="135562" y="49875"/>
                  <a:pt x="129089" y="35634"/>
                </a:cubicBezTo>
                <a:cubicBezTo>
                  <a:pt x="127795" y="33045"/>
                  <a:pt x="126500" y="31750"/>
                  <a:pt x="123911" y="31750"/>
                </a:cubicBezTo>
                <a:cubicBezTo>
                  <a:pt x="123911" y="31750"/>
                  <a:pt x="123911" y="31750"/>
                  <a:pt x="114848" y="31750"/>
                </a:cubicBezTo>
                <a:close/>
                <a:moveTo>
                  <a:pt x="124149" y="0"/>
                </a:moveTo>
                <a:cubicBezTo>
                  <a:pt x="192677" y="0"/>
                  <a:pt x="249569" y="55730"/>
                  <a:pt x="249569" y="125717"/>
                </a:cubicBezTo>
                <a:cubicBezTo>
                  <a:pt x="249569" y="136085"/>
                  <a:pt x="252155" y="146453"/>
                  <a:pt x="257327" y="156822"/>
                </a:cubicBezTo>
                <a:cubicBezTo>
                  <a:pt x="257327" y="156822"/>
                  <a:pt x="257327" y="156822"/>
                  <a:pt x="280600" y="200887"/>
                </a:cubicBezTo>
                <a:cubicBezTo>
                  <a:pt x="284479" y="207368"/>
                  <a:pt x="279307" y="216440"/>
                  <a:pt x="271549" y="217736"/>
                </a:cubicBezTo>
                <a:cubicBezTo>
                  <a:pt x="271549" y="217736"/>
                  <a:pt x="271549" y="217736"/>
                  <a:pt x="249569" y="217736"/>
                </a:cubicBezTo>
                <a:cubicBezTo>
                  <a:pt x="249569" y="217736"/>
                  <a:pt x="249569" y="217736"/>
                  <a:pt x="249569" y="263098"/>
                </a:cubicBezTo>
                <a:cubicBezTo>
                  <a:pt x="249569" y="278650"/>
                  <a:pt x="237932" y="290315"/>
                  <a:pt x="223709" y="290315"/>
                </a:cubicBezTo>
                <a:cubicBezTo>
                  <a:pt x="223709" y="290315"/>
                  <a:pt x="223709" y="290315"/>
                  <a:pt x="187505" y="290315"/>
                </a:cubicBezTo>
                <a:cubicBezTo>
                  <a:pt x="187505" y="290315"/>
                  <a:pt x="187505" y="290315"/>
                  <a:pt x="187505" y="322716"/>
                </a:cubicBezTo>
                <a:cubicBezTo>
                  <a:pt x="187505" y="327900"/>
                  <a:pt x="183626" y="331788"/>
                  <a:pt x="178454" y="331788"/>
                </a:cubicBezTo>
                <a:cubicBezTo>
                  <a:pt x="178454" y="331788"/>
                  <a:pt x="178454" y="331788"/>
                  <a:pt x="49155" y="331788"/>
                </a:cubicBezTo>
                <a:cubicBezTo>
                  <a:pt x="43983" y="331788"/>
                  <a:pt x="38811" y="327900"/>
                  <a:pt x="38811" y="322716"/>
                </a:cubicBezTo>
                <a:cubicBezTo>
                  <a:pt x="38811" y="322716"/>
                  <a:pt x="38811" y="322716"/>
                  <a:pt x="38811" y="289019"/>
                </a:cubicBezTo>
                <a:cubicBezTo>
                  <a:pt x="38811" y="251433"/>
                  <a:pt x="31053" y="215144"/>
                  <a:pt x="12952" y="182743"/>
                </a:cubicBezTo>
                <a:cubicBezTo>
                  <a:pt x="5194" y="165894"/>
                  <a:pt x="22" y="146453"/>
                  <a:pt x="22" y="127013"/>
                </a:cubicBezTo>
                <a:cubicBezTo>
                  <a:pt x="-1271" y="57026"/>
                  <a:pt x="54328" y="0"/>
                  <a:pt x="1241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223554" y="2083732"/>
            <a:ext cx="1828902" cy="424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添加标题文本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089400" y="3832621"/>
            <a:ext cx="2476413" cy="471115"/>
          </a:xfrm>
          <a:prstGeom prst="roundRect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25" descr="D:\51PPT模板网\51pptmoban.com\图片.jpg"/>
          <p:cNvSpPr/>
          <p:nvPr/>
        </p:nvSpPr>
        <p:spPr>
          <a:xfrm>
            <a:off x="6191876" y="3928478"/>
            <a:ext cx="278062" cy="279400"/>
          </a:xfrm>
          <a:custGeom>
            <a:avLst/>
            <a:gdLst>
              <a:gd name="connsiteX0" fmla="*/ 104237 w 330200"/>
              <a:gd name="connsiteY0" fmla="*/ 80507 h 331788"/>
              <a:gd name="connsiteX1" fmla="*/ 112148 w 330200"/>
              <a:gd name="connsiteY1" fmla="*/ 84551 h 331788"/>
              <a:gd name="connsiteX2" fmla="*/ 163809 w 330200"/>
              <a:gd name="connsiteY2" fmla="*/ 154423 h 331788"/>
              <a:gd name="connsiteX3" fmla="*/ 166392 w 330200"/>
              <a:gd name="connsiteY3" fmla="*/ 154423 h 331788"/>
              <a:gd name="connsiteX4" fmla="*/ 219344 w 330200"/>
              <a:gd name="connsiteY4" fmla="*/ 84551 h 331788"/>
              <a:gd name="connsiteX5" fmla="*/ 234842 w 330200"/>
              <a:gd name="connsiteY5" fmla="*/ 83257 h 331788"/>
              <a:gd name="connsiteX6" fmla="*/ 237425 w 330200"/>
              <a:gd name="connsiteY6" fmla="*/ 98784 h 331788"/>
              <a:gd name="connsiteX7" fmla="*/ 194805 w 330200"/>
              <a:gd name="connsiteY7" fmla="*/ 154423 h 331788"/>
              <a:gd name="connsiteX8" fmla="*/ 216761 w 330200"/>
              <a:gd name="connsiteY8" fmla="*/ 154423 h 331788"/>
              <a:gd name="connsiteX9" fmla="*/ 228385 w 330200"/>
              <a:gd name="connsiteY9" fmla="*/ 166068 h 331788"/>
              <a:gd name="connsiteX10" fmla="*/ 216761 w 330200"/>
              <a:gd name="connsiteY10" fmla="*/ 177714 h 331788"/>
              <a:gd name="connsiteX11" fmla="*/ 178015 w 330200"/>
              <a:gd name="connsiteY11" fmla="*/ 177714 h 331788"/>
              <a:gd name="connsiteX12" fmla="*/ 176724 w 330200"/>
              <a:gd name="connsiteY12" fmla="*/ 179007 h 331788"/>
              <a:gd name="connsiteX13" fmla="*/ 176724 w 330200"/>
              <a:gd name="connsiteY13" fmla="*/ 194535 h 331788"/>
              <a:gd name="connsiteX14" fmla="*/ 216761 w 330200"/>
              <a:gd name="connsiteY14" fmla="*/ 194535 h 331788"/>
              <a:gd name="connsiteX15" fmla="*/ 228385 w 330200"/>
              <a:gd name="connsiteY15" fmla="*/ 206180 h 331788"/>
              <a:gd name="connsiteX16" fmla="*/ 216761 w 330200"/>
              <a:gd name="connsiteY16" fmla="*/ 217825 h 331788"/>
              <a:gd name="connsiteX17" fmla="*/ 176724 w 330200"/>
              <a:gd name="connsiteY17" fmla="*/ 217825 h 331788"/>
              <a:gd name="connsiteX18" fmla="*/ 176724 w 330200"/>
              <a:gd name="connsiteY18" fmla="*/ 257937 h 331788"/>
              <a:gd name="connsiteX19" fmla="*/ 165100 w 330200"/>
              <a:gd name="connsiteY19" fmla="*/ 268288 h 331788"/>
              <a:gd name="connsiteX20" fmla="*/ 153476 w 330200"/>
              <a:gd name="connsiteY20" fmla="*/ 257937 h 331788"/>
              <a:gd name="connsiteX21" fmla="*/ 153476 w 330200"/>
              <a:gd name="connsiteY21" fmla="*/ 217825 h 331788"/>
              <a:gd name="connsiteX22" fmla="*/ 113439 w 330200"/>
              <a:gd name="connsiteY22" fmla="*/ 217825 h 331788"/>
              <a:gd name="connsiteX23" fmla="*/ 101815 w 330200"/>
              <a:gd name="connsiteY23" fmla="*/ 206180 h 331788"/>
              <a:gd name="connsiteX24" fmla="*/ 113439 w 330200"/>
              <a:gd name="connsiteY24" fmla="*/ 194535 h 331788"/>
              <a:gd name="connsiteX25" fmla="*/ 153476 w 330200"/>
              <a:gd name="connsiteY25" fmla="*/ 194535 h 331788"/>
              <a:gd name="connsiteX26" fmla="*/ 153476 w 330200"/>
              <a:gd name="connsiteY26" fmla="*/ 179007 h 331788"/>
              <a:gd name="connsiteX27" fmla="*/ 152185 w 330200"/>
              <a:gd name="connsiteY27" fmla="*/ 177714 h 331788"/>
              <a:gd name="connsiteX28" fmla="*/ 113439 w 330200"/>
              <a:gd name="connsiteY28" fmla="*/ 177714 h 331788"/>
              <a:gd name="connsiteX29" fmla="*/ 101815 w 330200"/>
              <a:gd name="connsiteY29" fmla="*/ 166068 h 331788"/>
              <a:gd name="connsiteX30" fmla="*/ 113439 w 330200"/>
              <a:gd name="connsiteY30" fmla="*/ 154423 h 331788"/>
              <a:gd name="connsiteX31" fmla="*/ 135395 w 330200"/>
              <a:gd name="connsiteY31" fmla="*/ 154423 h 331788"/>
              <a:gd name="connsiteX32" fmla="*/ 92775 w 330200"/>
              <a:gd name="connsiteY32" fmla="*/ 98784 h 331788"/>
              <a:gd name="connsiteX33" fmla="*/ 95358 w 330200"/>
              <a:gd name="connsiteY33" fmla="*/ 83257 h 331788"/>
              <a:gd name="connsiteX34" fmla="*/ 104237 w 330200"/>
              <a:gd name="connsiteY34" fmla="*/ 80507 h 331788"/>
              <a:gd name="connsiteX35" fmla="*/ 165100 w 330200"/>
              <a:gd name="connsiteY35" fmla="*/ 26988 h 331788"/>
              <a:gd name="connsiteX36" fmla="*/ 26987 w 330200"/>
              <a:gd name="connsiteY36" fmla="*/ 165101 h 331788"/>
              <a:gd name="connsiteX37" fmla="*/ 165100 w 330200"/>
              <a:gd name="connsiteY37" fmla="*/ 303214 h 331788"/>
              <a:gd name="connsiteX38" fmla="*/ 303213 w 330200"/>
              <a:gd name="connsiteY38" fmla="*/ 165101 h 331788"/>
              <a:gd name="connsiteX39" fmla="*/ 165100 w 330200"/>
              <a:gd name="connsiteY39" fmla="*/ 26988 h 331788"/>
              <a:gd name="connsiteX40" fmla="*/ 165100 w 330200"/>
              <a:gd name="connsiteY40" fmla="*/ 0 h 331788"/>
              <a:gd name="connsiteX41" fmla="*/ 330200 w 330200"/>
              <a:gd name="connsiteY41" fmla="*/ 165894 h 331788"/>
              <a:gd name="connsiteX42" fmla="*/ 165100 w 330200"/>
              <a:gd name="connsiteY42" fmla="*/ 331788 h 331788"/>
              <a:gd name="connsiteX43" fmla="*/ 0 w 330200"/>
              <a:gd name="connsiteY43" fmla="*/ 165894 h 331788"/>
              <a:gd name="connsiteX44" fmla="*/ 165100 w 330200"/>
              <a:gd name="connsiteY44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30200" h="331788">
                <a:moveTo>
                  <a:pt x="104237" y="80507"/>
                </a:moveTo>
                <a:cubicBezTo>
                  <a:pt x="107304" y="80669"/>
                  <a:pt x="110210" y="81963"/>
                  <a:pt x="112148" y="84551"/>
                </a:cubicBezTo>
                <a:cubicBezTo>
                  <a:pt x="163809" y="154423"/>
                  <a:pt x="163809" y="154423"/>
                  <a:pt x="163809" y="154423"/>
                </a:cubicBezTo>
                <a:cubicBezTo>
                  <a:pt x="166392" y="154423"/>
                  <a:pt x="166392" y="154423"/>
                  <a:pt x="166392" y="154423"/>
                </a:cubicBezTo>
                <a:cubicBezTo>
                  <a:pt x="219344" y="84551"/>
                  <a:pt x="219344" y="84551"/>
                  <a:pt x="219344" y="84551"/>
                </a:cubicBezTo>
                <a:cubicBezTo>
                  <a:pt x="221927" y="79375"/>
                  <a:pt x="229676" y="79375"/>
                  <a:pt x="234842" y="83257"/>
                </a:cubicBezTo>
                <a:cubicBezTo>
                  <a:pt x="240009" y="85845"/>
                  <a:pt x="241300" y="93608"/>
                  <a:pt x="237425" y="98784"/>
                </a:cubicBezTo>
                <a:cubicBezTo>
                  <a:pt x="194805" y="154423"/>
                  <a:pt x="194805" y="154423"/>
                  <a:pt x="194805" y="154423"/>
                </a:cubicBezTo>
                <a:cubicBezTo>
                  <a:pt x="216761" y="154423"/>
                  <a:pt x="216761" y="154423"/>
                  <a:pt x="216761" y="154423"/>
                </a:cubicBezTo>
                <a:cubicBezTo>
                  <a:pt x="223219" y="154423"/>
                  <a:pt x="228385" y="159599"/>
                  <a:pt x="228385" y="166068"/>
                </a:cubicBezTo>
                <a:cubicBezTo>
                  <a:pt x="228385" y="172538"/>
                  <a:pt x="223219" y="177714"/>
                  <a:pt x="216761" y="177714"/>
                </a:cubicBezTo>
                <a:cubicBezTo>
                  <a:pt x="178015" y="177714"/>
                  <a:pt x="178015" y="177714"/>
                  <a:pt x="178015" y="177714"/>
                </a:cubicBezTo>
                <a:cubicBezTo>
                  <a:pt x="176724" y="179007"/>
                  <a:pt x="176724" y="179007"/>
                  <a:pt x="176724" y="179007"/>
                </a:cubicBezTo>
                <a:cubicBezTo>
                  <a:pt x="176724" y="194535"/>
                  <a:pt x="176724" y="194535"/>
                  <a:pt x="176724" y="194535"/>
                </a:cubicBezTo>
                <a:cubicBezTo>
                  <a:pt x="216761" y="194535"/>
                  <a:pt x="216761" y="194535"/>
                  <a:pt x="216761" y="194535"/>
                </a:cubicBezTo>
                <a:cubicBezTo>
                  <a:pt x="223219" y="194535"/>
                  <a:pt x="228385" y="199710"/>
                  <a:pt x="228385" y="206180"/>
                </a:cubicBezTo>
                <a:cubicBezTo>
                  <a:pt x="228385" y="212649"/>
                  <a:pt x="223219" y="217825"/>
                  <a:pt x="216761" y="217825"/>
                </a:cubicBezTo>
                <a:cubicBezTo>
                  <a:pt x="176724" y="217825"/>
                  <a:pt x="176724" y="217825"/>
                  <a:pt x="176724" y="217825"/>
                </a:cubicBezTo>
                <a:cubicBezTo>
                  <a:pt x="176724" y="257937"/>
                  <a:pt x="176724" y="257937"/>
                  <a:pt x="176724" y="257937"/>
                </a:cubicBezTo>
                <a:cubicBezTo>
                  <a:pt x="176724" y="264406"/>
                  <a:pt x="171558" y="268288"/>
                  <a:pt x="165100" y="268288"/>
                </a:cubicBezTo>
                <a:cubicBezTo>
                  <a:pt x="158642" y="268288"/>
                  <a:pt x="153476" y="264406"/>
                  <a:pt x="153476" y="257937"/>
                </a:cubicBezTo>
                <a:cubicBezTo>
                  <a:pt x="153476" y="217825"/>
                  <a:pt x="153476" y="217825"/>
                  <a:pt x="153476" y="217825"/>
                </a:cubicBezTo>
                <a:cubicBezTo>
                  <a:pt x="113439" y="217825"/>
                  <a:pt x="113439" y="217825"/>
                  <a:pt x="113439" y="217825"/>
                </a:cubicBezTo>
                <a:cubicBezTo>
                  <a:pt x="106981" y="217825"/>
                  <a:pt x="101815" y="212649"/>
                  <a:pt x="101815" y="206180"/>
                </a:cubicBezTo>
                <a:cubicBezTo>
                  <a:pt x="101815" y="199710"/>
                  <a:pt x="106981" y="194535"/>
                  <a:pt x="113439" y="194535"/>
                </a:cubicBezTo>
                <a:cubicBezTo>
                  <a:pt x="153476" y="194535"/>
                  <a:pt x="153476" y="194535"/>
                  <a:pt x="153476" y="194535"/>
                </a:cubicBezTo>
                <a:cubicBezTo>
                  <a:pt x="153476" y="179007"/>
                  <a:pt x="153476" y="179007"/>
                  <a:pt x="153476" y="179007"/>
                </a:cubicBezTo>
                <a:cubicBezTo>
                  <a:pt x="152185" y="177714"/>
                  <a:pt x="152185" y="177714"/>
                  <a:pt x="152185" y="177714"/>
                </a:cubicBezTo>
                <a:cubicBezTo>
                  <a:pt x="113439" y="177714"/>
                  <a:pt x="113439" y="177714"/>
                  <a:pt x="113439" y="177714"/>
                </a:cubicBezTo>
                <a:cubicBezTo>
                  <a:pt x="106981" y="177714"/>
                  <a:pt x="101815" y="172538"/>
                  <a:pt x="101815" y="166068"/>
                </a:cubicBezTo>
                <a:cubicBezTo>
                  <a:pt x="101815" y="159599"/>
                  <a:pt x="106981" y="154423"/>
                  <a:pt x="113439" y="154423"/>
                </a:cubicBezTo>
                <a:cubicBezTo>
                  <a:pt x="135395" y="154423"/>
                  <a:pt x="135395" y="154423"/>
                  <a:pt x="135395" y="154423"/>
                </a:cubicBezTo>
                <a:cubicBezTo>
                  <a:pt x="92775" y="98784"/>
                  <a:pt x="92775" y="98784"/>
                  <a:pt x="92775" y="98784"/>
                </a:cubicBezTo>
                <a:cubicBezTo>
                  <a:pt x="88900" y="93608"/>
                  <a:pt x="90192" y="85845"/>
                  <a:pt x="95358" y="83257"/>
                </a:cubicBezTo>
                <a:cubicBezTo>
                  <a:pt x="97941" y="81316"/>
                  <a:pt x="101170" y="80346"/>
                  <a:pt x="104237" y="80507"/>
                </a:cubicBezTo>
                <a:close/>
                <a:moveTo>
                  <a:pt x="165100" y="26988"/>
                </a:moveTo>
                <a:cubicBezTo>
                  <a:pt x="88822" y="26988"/>
                  <a:pt x="26987" y="88823"/>
                  <a:pt x="26987" y="165101"/>
                </a:cubicBezTo>
                <a:cubicBezTo>
                  <a:pt x="26987" y="241379"/>
                  <a:pt x="88822" y="303214"/>
                  <a:pt x="165100" y="303214"/>
                </a:cubicBezTo>
                <a:cubicBezTo>
                  <a:pt x="241378" y="303214"/>
                  <a:pt x="303213" y="241379"/>
                  <a:pt x="303213" y="165101"/>
                </a:cubicBezTo>
                <a:cubicBezTo>
                  <a:pt x="303213" y="88823"/>
                  <a:pt x="241378" y="26988"/>
                  <a:pt x="165100" y="26988"/>
                </a:cubicBezTo>
                <a:close/>
                <a:moveTo>
                  <a:pt x="165100" y="0"/>
                </a:moveTo>
                <a:cubicBezTo>
                  <a:pt x="256282" y="0"/>
                  <a:pt x="330200" y="74273"/>
                  <a:pt x="330200" y="165894"/>
                </a:cubicBezTo>
                <a:cubicBezTo>
                  <a:pt x="330200" y="257515"/>
                  <a:pt x="256282" y="331788"/>
                  <a:pt x="165100" y="331788"/>
                </a:cubicBezTo>
                <a:cubicBezTo>
                  <a:pt x="73918" y="331788"/>
                  <a:pt x="0" y="257515"/>
                  <a:pt x="0" y="165894"/>
                </a:cubicBezTo>
                <a:cubicBezTo>
                  <a:pt x="0" y="74273"/>
                  <a:pt x="73918" y="0"/>
                  <a:pt x="1651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223554" y="3836762"/>
            <a:ext cx="1828902" cy="424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添加标题文本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626187" y="2954370"/>
            <a:ext cx="2476413" cy="471115"/>
          </a:xfrm>
          <a:prstGeom prst="roundRect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26"/>
          <p:cNvSpPr/>
          <p:nvPr/>
        </p:nvSpPr>
        <p:spPr>
          <a:xfrm>
            <a:off x="5721350" y="3050226"/>
            <a:ext cx="279400" cy="279400"/>
          </a:xfrm>
          <a:custGeom>
            <a:avLst/>
            <a:gdLst>
              <a:gd name="T0" fmla="*/ 196 w 260"/>
              <a:gd name="T1" fmla="*/ 164 h 260"/>
              <a:gd name="T2" fmla="*/ 150 w 260"/>
              <a:gd name="T3" fmla="*/ 118 h 260"/>
              <a:gd name="T4" fmla="*/ 260 w 260"/>
              <a:gd name="T5" fmla="*/ 36 h 260"/>
              <a:gd name="T6" fmla="*/ 228 w 260"/>
              <a:gd name="T7" fmla="*/ 4 h 260"/>
              <a:gd name="T8" fmla="*/ 91 w 260"/>
              <a:gd name="T9" fmla="*/ 59 h 260"/>
              <a:gd name="T10" fmla="*/ 48 w 260"/>
              <a:gd name="T11" fmla="*/ 16 h 260"/>
              <a:gd name="T12" fmla="*/ 9 w 260"/>
              <a:gd name="T13" fmla="*/ 9 h 260"/>
              <a:gd name="T14" fmla="*/ 16 w 260"/>
              <a:gd name="T15" fmla="*/ 48 h 260"/>
              <a:gd name="T16" fmla="*/ 59 w 260"/>
              <a:gd name="T17" fmla="*/ 91 h 260"/>
              <a:gd name="T18" fmla="*/ 4 w 260"/>
              <a:gd name="T19" fmla="*/ 228 h 260"/>
              <a:gd name="T20" fmla="*/ 36 w 260"/>
              <a:gd name="T21" fmla="*/ 260 h 260"/>
              <a:gd name="T22" fmla="*/ 118 w 260"/>
              <a:gd name="T23" fmla="*/ 150 h 260"/>
              <a:gd name="T24" fmla="*/ 164 w 260"/>
              <a:gd name="T25" fmla="*/ 196 h 260"/>
              <a:gd name="T26" fmla="*/ 164 w 260"/>
              <a:gd name="T27" fmla="*/ 260 h 260"/>
              <a:gd name="T28" fmla="*/ 196 w 260"/>
              <a:gd name="T29" fmla="*/ 260 h 260"/>
              <a:gd name="T30" fmla="*/ 212 w 260"/>
              <a:gd name="T31" fmla="*/ 212 h 260"/>
              <a:gd name="T32" fmla="*/ 260 w 260"/>
              <a:gd name="T33" fmla="*/ 196 h 260"/>
              <a:gd name="T34" fmla="*/ 260 w 260"/>
              <a:gd name="T35" fmla="*/ 164 h 260"/>
              <a:gd name="T36" fmla="*/ 196 w 260"/>
              <a:gd name="T37" fmla="*/ 164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0" h="260">
                <a:moveTo>
                  <a:pt x="196" y="164"/>
                </a:moveTo>
                <a:cubicBezTo>
                  <a:pt x="150" y="118"/>
                  <a:pt x="150" y="118"/>
                  <a:pt x="150" y="118"/>
                </a:cubicBezTo>
                <a:cubicBezTo>
                  <a:pt x="260" y="36"/>
                  <a:pt x="260" y="36"/>
                  <a:pt x="260" y="36"/>
                </a:cubicBezTo>
                <a:cubicBezTo>
                  <a:pt x="228" y="4"/>
                  <a:pt x="228" y="4"/>
                  <a:pt x="228" y="4"/>
                </a:cubicBezTo>
                <a:cubicBezTo>
                  <a:pt x="91" y="59"/>
                  <a:pt x="91" y="59"/>
                  <a:pt x="91" y="59"/>
                </a:cubicBezTo>
                <a:cubicBezTo>
                  <a:pt x="48" y="16"/>
                  <a:pt x="48" y="16"/>
                  <a:pt x="48" y="16"/>
                </a:cubicBezTo>
                <a:cubicBezTo>
                  <a:pt x="35" y="3"/>
                  <a:pt x="18" y="0"/>
                  <a:pt x="9" y="9"/>
                </a:cubicBezTo>
                <a:cubicBezTo>
                  <a:pt x="0" y="18"/>
                  <a:pt x="3" y="35"/>
                  <a:pt x="16" y="48"/>
                </a:cubicBezTo>
                <a:cubicBezTo>
                  <a:pt x="59" y="91"/>
                  <a:pt x="59" y="91"/>
                  <a:pt x="59" y="91"/>
                </a:cubicBezTo>
                <a:cubicBezTo>
                  <a:pt x="4" y="228"/>
                  <a:pt x="4" y="228"/>
                  <a:pt x="4" y="228"/>
                </a:cubicBezTo>
                <a:cubicBezTo>
                  <a:pt x="36" y="260"/>
                  <a:pt x="36" y="260"/>
                  <a:pt x="36" y="26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64" y="260"/>
                  <a:pt x="164" y="260"/>
                  <a:pt x="164" y="260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212" y="212"/>
                  <a:pt x="212" y="212"/>
                  <a:pt x="212" y="212"/>
                </a:cubicBezTo>
                <a:cubicBezTo>
                  <a:pt x="260" y="196"/>
                  <a:pt x="260" y="196"/>
                  <a:pt x="260" y="196"/>
                </a:cubicBezTo>
                <a:cubicBezTo>
                  <a:pt x="260" y="164"/>
                  <a:pt x="260" y="164"/>
                  <a:pt x="260" y="164"/>
                </a:cubicBezTo>
                <a:lnTo>
                  <a:pt x="196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83086" y="2964622"/>
            <a:ext cx="1730827" cy="424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添加标题文本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5626187" y="4710872"/>
            <a:ext cx="2476413" cy="471115"/>
          </a:xfrm>
          <a:prstGeom prst="roundRect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27"/>
          <p:cNvSpPr/>
          <p:nvPr/>
        </p:nvSpPr>
        <p:spPr>
          <a:xfrm>
            <a:off x="5737824" y="4806729"/>
            <a:ext cx="246452" cy="279400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83086" y="4717652"/>
            <a:ext cx="1730827" cy="424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8A35303-332F-37C9-D834-CE28F357EB27}"/>
              </a:ext>
            </a:extLst>
          </p:cNvPr>
          <p:cNvGrpSpPr/>
          <p:nvPr/>
        </p:nvGrpSpPr>
        <p:grpSpPr>
          <a:xfrm>
            <a:off x="6708964" y="3640867"/>
            <a:ext cx="2817099" cy="816522"/>
            <a:chOff x="283598" y="1906534"/>
            <a:chExt cx="2817099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52807AB-83AB-81FD-03D3-C468BEB05138}"/>
                </a:ext>
              </a:extLst>
            </p:cNvPr>
            <p:cNvSpPr txBox="1"/>
            <p:nvPr/>
          </p:nvSpPr>
          <p:spPr>
            <a:xfrm>
              <a:off x="283598" y="2190603"/>
              <a:ext cx="281709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394EF12-7A2F-A23D-2B80-90A181FCA6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B5910D-737D-7C00-92CF-9D2A91EC6195}"/>
              </a:ext>
            </a:extLst>
          </p:cNvPr>
          <p:cNvGrpSpPr/>
          <p:nvPr/>
        </p:nvGrpSpPr>
        <p:grpSpPr>
          <a:xfrm>
            <a:off x="2533020" y="2824345"/>
            <a:ext cx="2950016" cy="816522"/>
            <a:chOff x="318121" y="1906534"/>
            <a:chExt cx="2950016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DF19F1C-A7BF-9FA3-87C6-DD18C1D496AF}"/>
                </a:ext>
              </a:extLst>
            </p:cNvPr>
            <p:cNvSpPr txBox="1"/>
            <p:nvPr/>
          </p:nvSpPr>
          <p:spPr>
            <a:xfrm>
              <a:off x="318121" y="2190603"/>
              <a:ext cx="29319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606A50E-8402-331B-F43A-456E37F9B1D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B4E954-BF01-047D-5BC9-898D00FB44FE}"/>
              </a:ext>
            </a:extLst>
          </p:cNvPr>
          <p:cNvGrpSpPr/>
          <p:nvPr/>
        </p:nvGrpSpPr>
        <p:grpSpPr>
          <a:xfrm>
            <a:off x="6708964" y="1934888"/>
            <a:ext cx="2817099" cy="816522"/>
            <a:chOff x="283598" y="1906534"/>
            <a:chExt cx="2817099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0E7C43-28A0-2821-DF79-E29973ACC2B6}"/>
                </a:ext>
              </a:extLst>
            </p:cNvPr>
            <p:cNvSpPr txBox="1"/>
            <p:nvPr/>
          </p:nvSpPr>
          <p:spPr>
            <a:xfrm>
              <a:off x="283598" y="2190603"/>
              <a:ext cx="281709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44D9BEA-4A75-AC14-6AED-6BA1DB9EDA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8264FD4-3AF8-5A0F-84C3-B7F65AF7C6A8}"/>
              </a:ext>
            </a:extLst>
          </p:cNvPr>
          <p:cNvGrpSpPr/>
          <p:nvPr/>
        </p:nvGrpSpPr>
        <p:grpSpPr>
          <a:xfrm>
            <a:off x="2533020" y="4521757"/>
            <a:ext cx="2950016" cy="816522"/>
            <a:chOff x="318121" y="1906534"/>
            <a:chExt cx="2950016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39BDF7F-9E27-F5CF-3458-79EBBA1DEE1C}"/>
                </a:ext>
              </a:extLst>
            </p:cNvPr>
            <p:cNvSpPr txBox="1"/>
            <p:nvPr/>
          </p:nvSpPr>
          <p:spPr>
            <a:xfrm>
              <a:off x="318121" y="2190603"/>
              <a:ext cx="29319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5750E0-B33B-BD5C-9A31-5EFFA6AB56D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9082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 descr="D:\51PPT模板网\51pptmoban.com\图片.jpg">
            <a:extLst>
              <a:ext uri="{FF2B5EF4-FFF2-40B4-BE49-F238E27FC236}">
                <a16:creationId xmlns:a16="http://schemas.microsoft.com/office/drawing/2014/main" id="{2BE906E3-787D-166C-01BB-74535BD019A6}"/>
              </a:ext>
            </a:extLst>
          </p:cNvPr>
          <p:cNvSpPr/>
          <p:nvPr/>
        </p:nvSpPr>
        <p:spPr>
          <a:xfrm>
            <a:off x="947737" y="1344022"/>
            <a:ext cx="10296525" cy="203277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7A45347-1A92-DFBA-DBE1-81ED0466AF4E}"/>
              </a:ext>
            </a:extLst>
          </p:cNvPr>
          <p:cNvSpPr/>
          <p:nvPr/>
        </p:nvSpPr>
        <p:spPr>
          <a:xfrm>
            <a:off x="947737" y="3276335"/>
            <a:ext cx="10296525" cy="1455821"/>
          </a:xfrm>
          <a:prstGeom prst="rect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87775D2-A3A3-64FC-7E18-39C7CA99A009}"/>
              </a:ext>
            </a:extLst>
          </p:cNvPr>
          <p:cNvCxnSpPr/>
          <p:nvPr/>
        </p:nvCxnSpPr>
        <p:spPr>
          <a:xfrm>
            <a:off x="3494635" y="3520934"/>
            <a:ext cx="0" cy="96662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3033A9C-6C81-9481-E0ED-79E414D302F6}"/>
              </a:ext>
            </a:extLst>
          </p:cNvPr>
          <p:cNvCxnSpPr/>
          <p:nvPr/>
        </p:nvCxnSpPr>
        <p:spPr>
          <a:xfrm>
            <a:off x="6097964" y="3520934"/>
            <a:ext cx="0" cy="96662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A47B415-BF95-AF4F-D2AA-798F55E531A7}"/>
              </a:ext>
            </a:extLst>
          </p:cNvPr>
          <p:cNvCxnSpPr/>
          <p:nvPr/>
        </p:nvCxnSpPr>
        <p:spPr>
          <a:xfrm>
            <a:off x="8701293" y="3520934"/>
            <a:ext cx="0" cy="96662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18">
            <a:extLst>
              <a:ext uri="{FF2B5EF4-FFF2-40B4-BE49-F238E27FC236}">
                <a16:creationId xmlns:a16="http://schemas.microsoft.com/office/drawing/2014/main" id="{F82BE652-3060-AF6E-C237-C3B3A8A4FA9F}"/>
              </a:ext>
            </a:extLst>
          </p:cNvPr>
          <p:cNvSpPr>
            <a:spLocks noEditPoints="1"/>
          </p:cNvSpPr>
          <p:nvPr/>
        </p:nvSpPr>
        <p:spPr bwMode="auto">
          <a:xfrm>
            <a:off x="1956013" y="3597603"/>
            <a:ext cx="515623" cy="514836"/>
          </a:xfrm>
          <a:custGeom>
            <a:avLst/>
            <a:gdLst>
              <a:gd name="T0" fmla="*/ 371 w 3930"/>
              <a:gd name="T1" fmla="*/ 3157 h 3923"/>
              <a:gd name="T2" fmla="*/ 281 w 3930"/>
              <a:gd name="T3" fmla="*/ 3384 h 3923"/>
              <a:gd name="T4" fmla="*/ 404 w 3930"/>
              <a:gd name="T5" fmla="*/ 3594 h 3923"/>
              <a:gd name="T6" fmla="*/ 650 w 3930"/>
              <a:gd name="T7" fmla="*/ 3629 h 3923"/>
              <a:gd name="T8" fmla="*/ 828 w 3930"/>
              <a:gd name="T9" fmla="*/ 3451 h 3923"/>
              <a:gd name="T10" fmla="*/ 788 w 3930"/>
              <a:gd name="T11" fmla="*/ 3198 h 3923"/>
              <a:gd name="T12" fmla="*/ 562 w 3930"/>
              <a:gd name="T13" fmla="*/ 3082 h 3923"/>
              <a:gd name="T14" fmla="*/ 3170 w 3930"/>
              <a:gd name="T15" fmla="*/ 362 h 3923"/>
              <a:gd name="T16" fmla="*/ 3091 w 3930"/>
              <a:gd name="T17" fmla="*/ 606 h 3923"/>
              <a:gd name="T18" fmla="*/ 3239 w 3930"/>
              <a:gd name="T19" fmla="*/ 810 h 3923"/>
              <a:gd name="T20" fmla="*/ 3497 w 3930"/>
              <a:gd name="T21" fmla="*/ 810 h 3923"/>
              <a:gd name="T22" fmla="*/ 3645 w 3930"/>
              <a:gd name="T23" fmla="*/ 606 h 3923"/>
              <a:gd name="T24" fmla="*/ 3567 w 3930"/>
              <a:gd name="T25" fmla="*/ 362 h 3923"/>
              <a:gd name="T26" fmla="*/ 3368 w 3930"/>
              <a:gd name="T27" fmla="*/ 0 h 3923"/>
              <a:gd name="T28" fmla="*/ 3720 w 3930"/>
              <a:gd name="T29" fmla="*/ 123 h 3923"/>
              <a:gd name="T30" fmla="*/ 3914 w 3930"/>
              <a:gd name="T31" fmla="*/ 432 h 3923"/>
              <a:gd name="T32" fmla="*/ 3882 w 3930"/>
              <a:gd name="T33" fmla="*/ 784 h 3923"/>
              <a:gd name="T34" fmla="*/ 3664 w 3930"/>
              <a:gd name="T35" fmla="*/ 1035 h 3923"/>
              <a:gd name="T36" fmla="*/ 3508 w 3930"/>
              <a:gd name="T37" fmla="*/ 1116 h 3923"/>
              <a:gd name="T38" fmla="*/ 3456 w 3930"/>
              <a:gd name="T39" fmla="*/ 3893 h 3923"/>
              <a:gd name="T40" fmla="*/ 3281 w 3930"/>
              <a:gd name="T41" fmla="*/ 3893 h 3923"/>
              <a:gd name="T42" fmla="*/ 3228 w 3930"/>
              <a:gd name="T43" fmla="*/ 1116 h 3923"/>
              <a:gd name="T44" fmla="*/ 3072 w 3930"/>
              <a:gd name="T45" fmla="*/ 1035 h 3923"/>
              <a:gd name="T46" fmla="*/ 2854 w 3930"/>
              <a:gd name="T47" fmla="*/ 784 h 3923"/>
              <a:gd name="T48" fmla="*/ 2822 w 3930"/>
              <a:gd name="T49" fmla="*/ 432 h 3923"/>
              <a:gd name="T50" fmla="*/ 3017 w 3930"/>
              <a:gd name="T51" fmla="*/ 123 h 3923"/>
              <a:gd name="T52" fmla="*/ 3368 w 3930"/>
              <a:gd name="T53" fmla="*/ 0 h 3923"/>
              <a:gd name="T54" fmla="*/ 2091 w 3930"/>
              <a:gd name="T55" fmla="*/ 79 h 3923"/>
              <a:gd name="T56" fmla="*/ 2273 w 3930"/>
              <a:gd name="T57" fmla="*/ 1495 h 3923"/>
              <a:gd name="T58" fmla="*/ 2495 w 3930"/>
              <a:gd name="T59" fmla="*/ 1776 h 3923"/>
              <a:gd name="T60" fmla="*/ 2495 w 3930"/>
              <a:gd name="T61" fmla="*/ 2147 h 3923"/>
              <a:gd name="T62" fmla="*/ 2273 w 3930"/>
              <a:gd name="T63" fmla="*/ 2428 h 3923"/>
              <a:gd name="T64" fmla="*/ 2094 w 3930"/>
              <a:gd name="T65" fmla="*/ 3835 h 3923"/>
              <a:gd name="T66" fmla="*/ 1964 w 3930"/>
              <a:gd name="T67" fmla="*/ 3923 h 3923"/>
              <a:gd name="T68" fmla="*/ 1835 w 3930"/>
              <a:gd name="T69" fmla="*/ 3836 h 3923"/>
              <a:gd name="T70" fmla="*/ 1656 w 3930"/>
              <a:gd name="T71" fmla="*/ 2428 h 3923"/>
              <a:gd name="T72" fmla="*/ 1436 w 3930"/>
              <a:gd name="T73" fmla="*/ 2147 h 3923"/>
              <a:gd name="T74" fmla="*/ 1436 w 3930"/>
              <a:gd name="T75" fmla="*/ 1776 h 3923"/>
              <a:gd name="T76" fmla="*/ 1656 w 3930"/>
              <a:gd name="T77" fmla="*/ 1495 h 3923"/>
              <a:gd name="T78" fmla="*/ 1839 w 3930"/>
              <a:gd name="T79" fmla="*/ 79 h 3923"/>
              <a:gd name="T80" fmla="*/ 562 w 3930"/>
              <a:gd name="T81" fmla="*/ 0 h 3923"/>
              <a:gd name="T82" fmla="*/ 698 w 3930"/>
              <a:gd name="T83" fmla="*/ 109 h 3923"/>
              <a:gd name="T84" fmla="*/ 698 w 3930"/>
              <a:gd name="T85" fmla="*/ 2821 h 3923"/>
              <a:gd name="T86" fmla="*/ 986 w 3930"/>
              <a:gd name="T87" fmla="*/ 2998 h 3923"/>
              <a:gd name="T88" fmla="*/ 1120 w 3930"/>
              <a:gd name="T89" fmla="*/ 3305 h 3923"/>
              <a:gd name="T90" fmla="*/ 1035 w 3930"/>
              <a:gd name="T91" fmla="*/ 3663 h 3923"/>
              <a:gd name="T92" fmla="*/ 751 w 3930"/>
              <a:gd name="T93" fmla="*/ 3891 h 3923"/>
              <a:gd name="T94" fmla="*/ 372 w 3930"/>
              <a:gd name="T95" fmla="*/ 3891 h 3923"/>
              <a:gd name="T96" fmla="*/ 88 w 3930"/>
              <a:gd name="T97" fmla="*/ 3663 h 3923"/>
              <a:gd name="T98" fmla="*/ 0 w 3930"/>
              <a:gd name="T99" fmla="*/ 3363 h 3923"/>
              <a:gd name="T100" fmla="*/ 102 w 3930"/>
              <a:gd name="T101" fmla="*/ 3042 h 3923"/>
              <a:gd name="T102" fmla="*/ 368 w 3930"/>
              <a:gd name="T103" fmla="*/ 2838 h 3923"/>
              <a:gd name="T104" fmla="*/ 421 w 3930"/>
              <a:gd name="T105" fmla="*/ 141 h 3923"/>
              <a:gd name="T106" fmla="*/ 529 w 3930"/>
              <a:gd name="T107" fmla="*/ 4 h 3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930" h="3923">
                <a:moveTo>
                  <a:pt x="562" y="3082"/>
                </a:moveTo>
                <a:lnTo>
                  <a:pt x="519" y="3086"/>
                </a:lnTo>
                <a:lnTo>
                  <a:pt x="478" y="3095"/>
                </a:lnTo>
                <a:lnTo>
                  <a:pt x="440" y="3111"/>
                </a:lnTo>
                <a:lnTo>
                  <a:pt x="404" y="3131"/>
                </a:lnTo>
                <a:lnTo>
                  <a:pt x="371" y="3157"/>
                </a:lnTo>
                <a:lnTo>
                  <a:pt x="342" y="3188"/>
                </a:lnTo>
                <a:lnTo>
                  <a:pt x="318" y="3223"/>
                </a:lnTo>
                <a:lnTo>
                  <a:pt x="300" y="3261"/>
                </a:lnTo>
                <a:lnTo>
                  <a:pt x="287" y="3301"/>
                </a:lnTo>
                <a:lnTo>
                  <a:pt x="281" y="3342"/>
                </a:lnTo>
                <a:lnTo>
                  <a:pt x="281" y="3384"/>
                </a:lnTo>
                <a:lnTo>
                  <a:pt x="287" y="3425"/>
                </a:lnTo>
                <a:lnTo>
                  <a:pt x="300" y="3465"/>
                </a:lnTo>
                <a:lnTo>
                  <a:pt x="318" y="3503"/>
                </a:lnTo>
                <a:lnTo>
                  <a:pt x="342" y="3538"/>
                </a:lnTo>
                <a:lnTo>
                  <a:pt x="371" y="3569"/>
                </a:lnTo>
                <a:lnTo>
                  <a:pt x="404" y="3594"/>
                </a:lnTo>
                <a:lnTo>
                  <a:pt x="440" y="3616"/>
                </a:lnTo>
                <a:lnTo>
                  <a:pt x="478" y="3630"/>
                </a:lnTo>
                <a:lnTo>
                  <a:pt x="519" y="3640"/>
                </a:lnTo>
                <a:lnTo>
                  <a:pt x="562" y="3643"/>
                </a:lnTo>
                <a:lnTo>
                  <a:pt x="607" y="3640"/>
                </a:lnTo>
                <a:lnTo>
                  <a:pt x="650" y="3629"/>
                </a:lnTo>
                <a:lnTo>
                  <a:pt x="690" y="3612"/>
                </a:lnTo>
                <a:lnTo>
                  <a:pt x="727" y="3590"/>
                </a:lnTo>
                <a:lnTo>
                  <a:pt x="760" y="3561"/>
                </a:lnTo>
                <a:lnTo>
                  <a:pt x="788" y="3529"/>
                </a:lnTo>
                <a:lnTo>
                  <a:pt x="811" y="3492"/>
                </a:lnTo>
                <a:lnTo>
                  <a:pt x="828" y="3451"/>
                </a:lnTo>
                <a:lnTo>
                  <a:pt x="838" y="3409"/>
                </a:lnTo>
                <a:lnTo>
                  <a:pt x="842" y="3363"/>
                </a:lnTo>
                <a:lnTo>
                  <a:pt x="838" y="3318"/>
                </a:lnTo>
                <a:lnTo>
                  <a:pt x="828" y="3274"/>
                </a:lnTo>
                <a:lnTo>
                  <a:pt x="811" y="3235"/>
                </a:lnTo>
                <a:lnTo>
                  <a:pt x="788" y="3198"/>
                </a:lnTo>
                <a:lnTo>
                  <a:pt x="760" y="3164"/>
                </a:lnTo>
                <a:lnTo>
                  <a:pt x="727" y="3137"/>
                </a:lnTo>
                <a:lnTo>
                  <a:pt x="690" y="3114"/>
                </a:lnTo>
                <a:lnTo>
                  <a:pt x="650" y="3097"/>
                </a:lnTo>
                <a:lnTo>
                  <a:pt x="607" y="3086"/>
                </a:lnTo>
                <a:lnTo>
                  <a:pt x="562" y="3082"/>
                </a:lnTo>
                <a:close/>
                <a:moveTo>
                  <a:pt x="3368" y="280"/>
                </a:moveTo>
                <a:lnTo>
                  <a:pt x="3323" y="284"/>
                </a:lnTo>
                <a:lnTo>
                  <a:pt x="3280" y="294"/>
                </a:lnTo>
                <a:lnTo>
                  <a:pt x="3239" y="311"/>
                </a:lnTo>
                <a:lnTo>
                  <a:pt x="3202" y="335"/>
                </a:lnTo>
                <a:lnTo>
                  <a:pt x="3170" y="362"/>
                </a:lnTo>
                <a:lnTo>
                  <a:pt x="3141" y="394"/>
                </a:lnTo>
                <a:lnTo>
                  <a:pt x="3119" y="431"/>
                </a:lnTo>
                <a:lnTo>
                  <a:pt x="3102" y="472"/>
                </a:lnTo>
                <a:lnTo>
                  <a:pt x="3091" y="515"/>
                </a:lnTo>
                <a:lnTo>
                  <a:pt x="3088" y="560"/>
                </a:lnTo>
                <a:lnTo>
                  <a:pt x="3091" y="606"/>
                </a:lnTo>
                <a:lnTo>
                  <a:pt x="3102" y="649"/>
                </a:lnTo>
                <a:lnTo>
                  <a:pt x="3119" y="690"/>
                </a:lnTo>
                <a:lnTo>
                  <a:pt x="3141" y="725"/>
                </a:lnTo>
                <a:lnTo>
                  <a:pt x="3170" y="759"/>
                </a:lnTo>
                <a:lnTo>
                  <a:pt x="3202" y="786"/>
                </a:lnTo>
                <a:lnTo>
                  <a:pt x="3239" y="810"/>
                </a:lnTo>
                <a:lnTo>
                  <a:pt x="3280" y="827"/>
                </a:lnTo>
                <a:lnTo>
                  <a:pt x="3323" y="837"/>
                </a:lnTo>
                <a:lnTo>
                  <a:pt x="3368" y="841"/>
                </a:lnTo>
                <a:lnTo>
                  <a:pt x="3413" y="837"/>
                </a:lnTo>
                <a:lnTo>
                  <a:pt x="3457" y="827"/>
                </a:lnTo>
                <a:lnTo>
                  <a:pt x="3497" y="810"/>
                </a:lnTo>
                <a:lnTo>
                  <a:pt x="3534" y="786"/>
                </a:lnTo>
                <a:lnTo>
                  <a:pt x="3567" y="759"/>
                </a:lnTo>
                <a:lnTo>
                  <a:pt x="3595" y="727"/>
                </a:lnTo>
                <a:lnTo>
                  <a:pt x="3617" y="690"/>
                </a:lnTo>
                <a:lnTo>
                  <a:pt x="3635" y="649"/>
                </a:lnTo>
                <a:lnTo>
                  <a:pt x="3645" y="606"/>
                </a:lnTo>
                <a:lnTo>
                  <a:pt x="3650" y="561"/>
                </a:lnTo>
                <a:lnTo>
                  <a:pt x="3646" y="515"/>
                </a:lnTo>
                <a:lnTo>
                  <a:pt x="3635" y="472"/>
                </a:lnTo>
                <a:lnTo>
                  <a:pt x="3617" y="431"/>
                </a:lnTo>
                <a:lnTo>
                  <a:pt x="3595" y="396"/>
                </a:lnTo>
                <a:lnTo>
                  <a:pt x="3567" y="362"/>
                </a:lnTo>
                <a:lnTo>
                  <a:pt x="3534" y="335"/>
                </a:lnTo>
                <a:lnTo>
                  <a:pt x="3497" y="311"/>
                </a:lnTo>
                <a:lnTo>
                  <a:pt x="3457" y="294"/>
                </a:lnTo>
                <a:lnTo>
                  <a:pt x="3413" y="284"/>
                </a:lnTo>
                <a:lnTo>
                  <a:pt x="3368" y="280"/>
                </a:lnTo>
                <a:close/>
                <a:moveTo>
                  <a:pt x="3368" y="0"/>
                </a:moveTo>
                <a:lnTo>
                  <a:pt x="3434" y="4"/>
                </a:lnTo>
                <a:lnTo>
                  <a:pt x="3497" y="14"/>
                </a:lnTo>
                <a:lnTo>
                  <a:pt x="3558" y="32"/>
                </a:lnTo>
                <a:lnTo>
                  <a:pt x="3615" y="57"/>
                </a:lnTo>
                <a:lnTo>
                  <a:pt x="3669" y="87"/>
                </a:lnTo>
                <a:lnTo>
                  <a:pt x="3720" y="123"/>
                </a:lnTo>
                <a:lnTo>
                  <a:pt x="3765" y="165"/>
                </a:lnTo>
                <a:lnTo>
                  <a:pt x="3806" y="210"/>
                </a:lnTo>
                <a:lnTo>
                  <a:pt x="3843" y="260"/>
                </a:lnTo>
                <a:lnTo>
                  <a:pt x="3873" y="315"/>
                </a:lnTo>
                <a:lnTo>
                  <a:pt x="3896" y="372"/>
                </a:lnTo>
                <a:lnTo>
                  <a:pt x="3914" y="432"/>
                </a:lnTo>
                <a:lnTo>
                  <a:pt x="3926" y="496"/>
                </a:lnTo>
                <a:lnTo>
                  <a:pt x="3930" y="561"/>
                </a:lnTo>
                <a:lnTo>
                  <a:pt x="3926" y="619"/>
                </a:lnTo>
                <a:lnTo>
                  <a:pt x="3918" y="677"/>
                </a:lnTo>
                <a:lnTo>
                  <a:pt x="3902" y="731"/>
                </a:lnTo>
                <a:lnTo>
                  <a:pt x="3882" y="784"/>
                </a:lnTo>
                <a:lnTo>
                  <a:pt x="3857" y="835"/>
                </a:lnTo>
                <a:lnTo>
                  <a:pt x="3827" y="881"/>
                </a:lnTo>
                <a:lnTo>
                  <a:pt x="3793" y="926"/>
                </a:lnTo>
                <a:lnTo>
                  <a:pt x="3753" y="966"/>
                </a:lnTo>
                <a:lnTo>
                  <a:pt x="3710" y="1003"/>
                </a:lnTo>
                <a:lnTo>
                  <a:pt x="3664" y="1035"/>
                </a:lnTo>
                <a:lnTo>
                  <a:pt x="3614" y="1062"/>
                </a:lnTo>
                <a:lnTo>
                  <a:pt x="3561" y="1085"/>
                </a:lnTo>
                <a:lnTo>
                  <a:pt x="3505" y="1103"/>
                </a:lnTo>
                <a:lnTo>
                  <a:pt x="3505" y="1107"/>
                </a:lnTo>
                <a:lnTo>
                  <a:pt x="3506" y="1111"/>
                </a:lnTo>
                <a:lnTo>
                  <a:pt x="3508" y="1116"/>
                </a:lnTo>
                <a:lnTo>
                  <a:pt x="3509" y="1121"/>
                </a:lnTo>
                <a:lnTo>
                  <a:pt x="3509" y="3784"/>
                </a:lnTo>
                <a:lnTo>
                  <a:pt x="3505" y="3816"/>
                </a:lnTo>
                <a:lnTo>
                  <a:pt x="3494" y="3844"/>
                </a:lnTo>
                <a:lnTo>
                  <a:pt x="3478" y="3871"/>
                </a:lnTo>
                <a:lnTo>
                  <a:pt x="3456" y="3893"/>
                </a:lnTo>
                <a:lnTo>
                  <a:pt x="3430" y="3909"/>
                </a:lnTo>
                <a:lnTo>
                  <a:pt x="3400" y="3919"/>
                </a:lnTo>
                <a:lnTo>
                  <a:pt x="3368" y="3923"/>
                </a:lnTo>
                <a:lnTo>
                  <a:pt x="3336" y="3919"/>
                </a:lnTo>
                <a:lnTo>
                  <a:pt x="3306" y="3909"/>
                </a:lnTo>
                <a:lnTo>
                  <a:pt x="3281" y="3893"/>
                </a:lnTo>
                <a:lnTo>
                  <a:pt x="3258" y="3871"/>
                </a:lnTo>
                <a:lnTo>
                  <a:pt x="3242" y="3844"/>
                </a:lnTo>
                <a:lnTo>
                  <a:pt x="3232" y="3816"/>
                </a:lnTo>
                <a:lnTo>
                  <a:pt x="3227" y="3784"/>
                </a:lnTo>
                <a:lnTo>
                  <a:pt x="3227" y="1121"/>
                </a:lnTo>
                <a:lnTo>
                  <a:pt x="3228" y="1116"/>
                </a:lnTo>
                <a:lnTo>
                  <a:pt x="3230" y="1111"/>
                </a:lnTo>
                <a:lnTo>
                  <a:pt x="3231" y="1107"/>
                </a:lnTo>
                <a:lnTo>
                  <a:pt x="3232" y="1103"/>
                </a:lnTo>
                <a:lnTo>
                  <a:pt x="3176" y="1085"/>
                </a:lnTo>
                <a:lnTo>
                  <a:pt x="3122" y="1062"/>
                </a:lnTo>
                <a:lnTo>
                  <a:pt x="3072" y="1035"/>
                </a:lnTo>
                <a:lnTo>
                  <a:pt x="3026" y="1003"/>
                </a:lnTo>
                <a:lnTo>
                  <a:pt x="2983" y="966"/>
                </a:lnTo>
                <a:lnTo>
                  <a:pt x="2943" y="926"/>
                </a:lnTo>
                <a:lnTo>
                  <a:pt x="2909" y="881"/>
                </a:lnTo>
                <a:lnTo>
                  <a:pt x="2879" y="835"/>
                </a:lnTo>
                <a:lnTo>
                  <a:pt x="2854" y="784"/>
                </a:lnTo>
                <a:lnTo>
                  <a:pt x="2834" y="731"/>
                </a:lnTo>
                <a:lnTo>
                  <a:pt x="2819" y="677"/>
                </a:lnTo>
                <a:lnTo>
                  <a:pt x="2810" y="619"/>
                </a:lnTo>
                <a:lnTo>
                  <a:pt x="2807" y="561"/>
                </a:lnTo>
                <a:lnTo>
                  <a:pt x="2811" y="496"/>
                </a:lnTo>
                <a:lnTo>
                  <a:pt x="2822" y="432"/>
                </a:lnTo>
                <a:lnTo>
                  <a:pt x="2840" y="372"/>
                </a:lnTo>
                <a:lnTo>
                  <a:pt x="2864" y="315"/>
                </a:lnTo>
                <a:lnTo>
                  <a:pt x="2895" y="260"/>
                </a:lnTo>
                <a:lnTo>
                  <a:pt x="2930" y="210"/>
                </a:lnTo>
                <a:lnTo>
                  <a:pt x="2971" y="165"/>
                </a:lnTo>
                <a:lnTo>
                  <a:pt x="3017" y="123"/>
                </a:lnTo>
                <a:lnTo>
                  <a:pt x="3067" y="87"/>
                </a:lnTo>
                <a:lnTo>
                  <a:pt x="3121" y="57"/>
                </a:lnTo>
                <a:lnTo>
                  <a:pt x="3178" y="32"/>
                </a:lnTo>
                <a:lnTo>
                  <a:pt x="3239" y="14"/>
                </a:lnTo>
                <a:lnTo>
                  <a:pt x="3302" y="4"/>
                </a:lnTo>
                <a:lnTo>
                  <a:pt x="3368" y="0"/>
                </a:lnTo>
                <a:close/>
                <a:moveTo>
                  <a:pt x="1964" y="0"/>
                </a:moveTo>
                <a:lnTo>
                  <a:pt x="1998" y="4"/>
                </a:lnTo>
                <a:lnTo>
                  <a:pt x="2026" y="14"/>
                </a:lnTo>
                <a:lnTo>
                  <a:pt x="2052" y="31"/>
                </a:lnTo>
                <a:lnTo>
                  <a:pt x="2074" y="53"/>
                </a:lnTo>
                <a:lnTo>
                  <a:pt x="2091" y="79"/>
                </a:lnTo>
                <a:lnTo>
                  <a:pt x="2101" y="109"/>
                </a:lnTo>
                <a:lnTo>
                  <a:pt x="2105" y="141"/>
                </a:lnTo>
                <a:lnTo>
                  <a:pt x="2105" y="1421"/>
                </a:lnTo>
                <a:lnTo>
                  <a:pt x="2165" y="1440"/>
                </a:lnTo>
                <a:lnTo>
                  <a:pt x="2221" y="1465"/>
                </a:lnTo>
                <a:lnTo>
                  <a:pt x="2273" y="1495"/>
                </a:lnTo>
                <a:lnTo>
                  <a:pt x="2322" y="1531"/>
                </a:lnTo>
                <a:lnTo>
                  <a:pt x="2366" y="1572"/>
                </a:lnTo>
                <a:lnTo>
                  <a:pt x="2407" y="1617"/>
                </a:lnTo>
                <a:lnTo>
                  <a:pt x="2441" y="1666"/>
                </a:lnTo>
                <a:lnTo>
                  <a:pt x="2471" y="1720"/>
                </a:lnTo>
                <a:lnTo>
                  <a:pt x="2495" y="1776"/>
                </a:lnTo>
                <a:lnTo>
                  <a:pt x="2512" y="1835"/>
                </a:lnTo>
                <a:lnTo>
                  <a:pt x="2522" y="1897"/>
                </a:lnTo>
                <a:lnTo>
                  <a:pt x="2526" y="1962"/>
                </a:lnTo>
                <a:lnTo>
                  <a:pt x="2522" y="2026"/>
                </a:lnTo>
                <a:lnTo>
                  <a:pt x="2512" y="2088"/>
                </a:lnTo>
                <a:lnTo>
                  <a:pt x="2495" y="2147"/>
                </a:lnTo>
                <a:lnTo>
                  <a:pt x="2471" y="2203"/>
                </a:lnTo>
                <a:lnTo>
                  <a:pt x="2441" y="2257"/>
                </a:lnTo>
                <a:lnTo>
                  <a:pt x="2407" y="2307"/>
                </a:lnTo>
                <a:lnTo>
                  <a:pt x="2366" y="2352"/>
                </a:lnTo>
                <a:lnTo>
                  <a:pt x="2322" y="2393"/>
                </a:lnTo>
                <a:lnTo>
                  <a:pt x="2273" y="2428"/>
                </a:lnTo>
                <a:lnTo>
                  <a:pt x="2221" y="2458"/>
                </a:lnTo>
                <a:lnTo>
                  <a:pt x="2165" y="2483"/>
                </a:lnTo>
                <a:lnTo>
                  <a:pt x="2105" y="2502"/>
                </a:lnTo>
                <a:lnTo>
                  <a:pt x="2105" y="3779"/>
                </a:lnTo>
                <a:lnTo>
                  <a:pt x="2103" y="3809"/>
                </a:lnTo>
                <a:lnTo>
                  <a:pt x="2094" y="3835"/>
                </a:lnTo>
                <a:lnTo>
                  <a:pt x="2081" y="3860"/>
                </a:lnTo>
                <a:lnTo>
                  <a:pt x="2064" y="3881"/>
                </a:lnTo>
                <a:lnTo>
                  <a:pt x="2043" y="3899"/>
                </a:lnTo>
                <a:lnTo>
                  <a:pt x="2019" y="3912"/>
                </a:lnTo>
                <a:lnTo>
                  <a:pt x="1993" y="3921"/>
                </a:lnTo>
                <a:lnTo>
                  <a:pt x="1964" y="3923"/>
                </a:lnTo>
                <a:lnTo>
                  <a:pt x="1937" y="3921"/>
                </a:lnTo>
                <a:lnTo>
                  <a:pt x="1911" y="3912"/>
                </a:lnTo>
                <a:lnTo>
                  <a:pt x="1887" y="3899"/>
                </a:lnTo>
                <a:lnTo>
                  <a:pt x="1865" y="3881"/>
                </a:lnTo>
                <a:lnTo>
                  <a:pt x="1849" y="3860"/>
                </a:lnTo>
                <a:lnTo>
                  <a:pt x="1835" y="3836"/>
                </a:lnTo>
                <a:lnTo>
                  <a:pt x="1827" y="3809"/>
                </a:lnTo>
                <a:lnTo>
                  <a:pt x="1825" y="3779"/>
                </a:lnTo>
                <a:lnTo>
                  <a:pt x="1825" y="2502"/>
                </a:lnTo>
                <a:lnTo>
                  <a:pt x="1765" y="2483"/>
                </a:lnTo>
                <a:lnTo>
                  <a:pt x="1709" y="2459"/>
                </a:lnTo>
                <a:lnTo>
                  <a:pt x="1656" y="2428"/>
                </a:lnTo>
                <a:lnTo>
                  <a:pt x="1608" y="2393"/>
                </a:lnTo>
                <a:lnTo>
                  <a:pt x="1563" y="2352"/>
                </a:lnTo>
                <a:lnTo>
                  <a:pt x="1523" y="2307"/>
                </a:lnTo>
                <a:lnTo>
                  <a:pt x="1488" y="2257"/>
                </a:lnTo>
                <a:lnTo>
                  <a:pt x="1458" y="2205"/>
                </a:lnTo>
                <a:lnTo>
                  <a:pt x="1436" y="2147"/>
                </a:lnTo>
                <a:lnTo>
                  <a:pt x="1418" y="2088"/>
                </a:lnTo>
                <a:lnTo>
                  <a:pt x="1407" y="2026"/>
                </a:lnTo>
                <a:lnTo>
                  <a:pt x="1404" y="1962"/>
                </a:lnTo>
                <a:lnTo>
                  <a:pt x="1407" y="1897"/>
                </a:lnTo>
                <a:lnTo>
                  <a:pt x="1418" y="1835"/>
                </a:lnTo>
                <a:lnTo>
                  <a:pt x="1436" y="1776"/>
                </a:lnTo>
                <a:lnTo>
                  <a:pt x="1458" y="1720"/>
                </a:lnTo>
                <a:lnTo>
                  <a:pt x="1488" y="1666"/>
                </a:lnTo>
                <a:lnTo>
                  <a:pt x="1523" y="1617"/>
                </a:lnTo>
                <a:lnTo>
                  <a:pt x="1563" y="1572"/>
                </a:lnTo>
                <a:lnTo>
                  <a:pt x="1608" y="1531"/>
                </a:lnTo>
                <a:lnTo>
                  <a:pt x="1656" y="1495"/>
                </a:lnTo>
                <a:lnTo>
                  <a:pt x="1709" y="1465"/>
                </a:lnTo>
                <a:lnTo>
                  <a:pt x="1765" y="1440"/>
                </a:lnTo>
                <a:lnTo>
                  <a:pt x="1825" y="1421"/>
                </a:lnTo>
                <a:lnTo>
                  <a:pt x="1825" y="141"/>
                </a:lnTo>
                <a:lnTo>
                  <a:pt x="1828" y="109"/>
                </a:lnTo>
                <a:lnTo>
                  <a:pt x="1839" y="79"/>
                </a:lnTo>
                <a:lnTo>
                  <a:pt x="1856" y="53"/>
                </a:lnTo>
                <a:lnTo>
                  <a:pt x="1877" y="31"/>
                </a:lnTo>
                <a:lnTo>
                  <a:pt x="1903" y="14"/>
                </a:lnTo>
                <a:lnTo>
                  <a:pt x="1933" y="4"/>
                </a:lnTo>
                <a:lnTo>
                  <a:pt x="1964" y="0"/>
                </a:lnTo>
                <a:close/>
                <a:moveTo>
                  <a:pt x="562" y="0"/>
                </a:moveTo>
                <a:lnTo>
                  <a:pt x="594" y="4"/>
                </a:lnTo>
                <a:lnTo>
                  <a:pt x="624" y="14"/>
                </a:lnTo>
                <a:lnTo>
                  <a:pt x="650" y="31"/>
                </a:lnTo>
                <a:lnTo>
                  <a:pt x="671" y="53"/>
                </a:lnTo>
                <a:lnTo>
                  <a:pt x="688" y="79"/>
                </a:lnTo>
                <a:lnTo>
                  <a:pt x="698" y="109"/>
                </a:lnTo>
                <a:lnTo>
                  <a:pt x="702" y="141"/>
                </a:lnTo>
                <a:lnTo>
                  <a:pt x="702" y="2802"/>
                </a:lnTo>
                <a:lnTo>
                  <a:pt x="701" y="2807"/>
                </a:lnTo>
                <a:lnTo>
                  <a:pt x="700" y="2812"/>
                </a:lnTo>
                <a:lnTo>
                  <a:pt x="699" y="2817"/>
                </a:lnTo>
                <a:lnTo>
                  <a:pt x="698" y="2821"/>
                </a:lnTo>
                <a:lnTo>
                  <a:pt x="755" y="2838"/>
                </a:lnTo>
                <a:lnTo>
                  <a:pt x="807" y="2861"/>
                </a:lnTo>
                <a:lnTo>
                  <a:pt x="857" y="2888"/>
                </a:lnTo>
                <a:lnTo>
                  <a:pt x="904" y="2920"/>
                </a:lnTo>
                <a:lnTo>
                  <a:pt x="947" y="2957"/>
                </a:lnTo>
                <a:lnTo>
                  <a:pt x="986" y="2998"/>
                </a:lnTo>
                <a:lnTo>
                  <a:pt x="1021" y="3042"/>
                </a:lnTo>
                <a:lnTo>
                  <a:pt x="1051" y="3089"/>
                </a:lnTo>
                <a:lnTo>
                  <a:pt x="1076" y="3139"/>
                </a:lnTo>
                <a:lnTo>
                  <a:pt x="1096" y="3192"/>
                </a:lnTo>
                <a:lnTo>
                  <a:pt x="1110" y="3248"/>
                </a:lnTo>
                <a:lnTo>
                  <a:pt x="1120" y="3305"/>
                </a:lnTo>
                <a:lnTo>
                  <a:pt x="1123" y="3363"/>
                </a:lnTo>
                <a:lnTo>
                  <a:pt x="1119" y="3429"/>
                </a:lnTo>
                <a:lnTo>
                  <a:pt x="1108" y="3492"/>
                </a:lnTo>
                <a:lnTo>
                  <a:pt x="1090" y="3551"/>
                </a:lnTo>
                <a:lnTo>
                  <a:pt x="1066" y="3610"/>
                </a:lnTo>
                <a:lnTo>
                  <a:pt x="1035" y="3663"/>
                </a:lnTo>
                <a:lnTo>
                  <a:pt x="999" y="3713"/>
                </a:lnTo>
                <a:lnTo>
                  <a:pt x="959" y="3760"/>
                </a:lnTo>
                <a:lnTo>
                  <a:pt x="912" y="3800"/>
                </a:lnTo>
                <a:lnTo>
                  <a:pt x="862" y="3836"/>
                </a:lnTo>
                <a:lnTo>
                  <a:pt x="808" y="3867"/>
                </a:lnTo>
                <a:lnTo>
                  <a:pt x="751" y="3891"/>
                </a:lnTo>
                <a:lnTo>
                  <a:pt x="690" y="3909"/>
                </a:lnTo>
                <a:lnTo>
                  <a:pt x="627" y="3919"/>
                </a:lnTo>
                <a:lnTo>
                  <a:pt x="562" y="3923"/>
                </a:lnTo>
                <a:lnTo>
                  <a:pt x="496" y="3919"/>
                </a:lnTo>
                <a:lnTo>
                  <a:pt x="433" y="3909"/>
                </a:lnTo>
                <a:lnTo>
                  <a:pt x="372" y="3891"/>
                </a:lnTo>
                <a:lnTo>
                  <a:pt x="315" y="3867"/>
                </a:lnTo>
                <a:lnTo>
                  <a:pt x="261" y="3836"/>
                </a:lnTo>
                <a:lnTo>
                  <a:pt x="211" y="3800"/>
                </a:lnTo>
                <a:lnTo>
                  <a:pt x="164" y="3760"/>
                </a:lnTo>
                <a:lnTo>
                  <a:pt x="124" y="3713"/>
                </a:lnTo>
                <a:lnTo>
                  <a:pt x="88" y="3663"/>
                </a:lnTo>
                <a:lnTo>
                  <a:pt x="57" y="3610"/>
                </a:lnTo>
                <a:lnTo>
                  <a:pt x="33" y="3551"/>
                </a:lnTo>
                <a:lnTo>
                  <a:pt x="15" y="3492"/>
                </a:lnTo>
                <a:lnTo>
                  <a:pt x="3" y="3429"/>
                </a:lnTo>
                <a:lnTo>
                  <a:pt x="0" y="3363"/>
                </a:lnTo>
                <a:lnTo>
                  <a:pt x="0" y="3363"/>
                </a:lnTo>
                <a:lnTo>
                  <a:pt x="3" y="3305"/>
                </a:lnTo>
                <a:lnTo>
                  <a:pt x="13" y="3248"/>
                </a:lnTo>
                <a:lnTo>
                  <a:pt x="27" y="3192"/>
                </a:lnTo>
                <a:lnTo>
                  <a:pt x="48" y="3139"/>
                </a:lnTo>
                <a:lnTo>
                  <a:pt x="73" y="3089"/>
                </a:lnTo>
                <a:lnTo>
                  <a:pt x="102" y="3042"/>
                </a:lnTo>
                <a:lnTo>
                  <a:pt x="137" y="2998"/>
                </a:lnTo>
                <a:lnTo>
                  <a:pt x="176" y="2957"/>
                </a:lnTo>
                <a:lnTo>
                  <a:pt x="219" y="2920"/>
                </a:lnTo>
                <a:lnTo>
                  <a:pt x="266" y="2888"/>
                </a:lnTo>
                <a:lnTo>
                  <a:pt x="316" y="2861"/>
                </a:lnTo>
                <a:lnTo>
                  <a:pt x="368" y="2838"/>
                </a:lnTo>
                <a:lnTo>
                  <a:pt x="424" y="2821"/>
                </a:lnTo>
                <a:lnTo>
                  <a:pt x="424" y="2817"/>
                </a:lnTo>
                <a:lnTo>
                  <a:pt x="423" y="2812"/>
                </a:lnTo>
                <a:lnTo>
                  <a:pt x="422" y="2807"/>
                </a:lnTo>
                <a:lnTo>
                  <a:pt x="421" y="2802"/>
                </a:lnTo>
                <a:lnTo>
                  <a:pt x="421" y="141"/>
                </a:lnTo>
                <a:lnTo>
                  <a:pt x="424" y="109"/>
                </a:lnTo>
                <a:lnTo>
                  <a:pt x="435" y="79"/>
                </a:lnTo>
                <a:lnTo>
                  <a:pt x="452" y="53"/>
                </a:lnTo>
                <a:lnTo>
                  <a:pt x="473" y="31"/>
                </a:lnTo>
                <a:lnTo>
                  <a:pt x="500" y="14"/>
                </a:lnTo>
                <a:lnTo>
                  <a:pt x="529" y="4"/>
                </a:lnTo>
                <a:lnTo>
                  <a:pt x="56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72DCF93F-4AFA-B9E6-E31D-691C9CB5AD25}"/>
              </a:ext>
            </a:extLst>
          </p:cNvPr>
          <p:cNvGrpSpPr/>
          <p:nvPr/>
        </p:nvGrpSpPr>
        <p:grpSpPr>
          <a:xfrm>
            <a:off x="4591806" y="3597212"/>
            <a:ext cx="493580" cy="515621"/>
            <a:chOff x="2074863" y="2012950"/>
            <a:chExt cx="995362" cy="1039813"/>
          </a:xfrm>
          <a:solidFill>
            <a:schemeClr val="bg1"/>
          </a:solidFill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BACC6C1D-2062-E740-39EA-BF6288E07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4863" y="2012950"/>
              <a:ext cx="852487" cy="1039813"/>
            </a:xfrm>
            <a:custGeom>
              <a:avLst/>
              <a:gdLst>
                <a:gd name="T0" fmla="*/ 3125 w 3219"/>
                <a:gd name="T1" fmla="*/ 2154 h 3929"/>
                <a:gd name="T2" fmla="*/ 3184 w 3219"/>
                <a:gd name="T3" fmla="*/ 2191 h 3929"/>
                <a:gd name="T4" fmla="*/ 3217 w 3219"/>
                <a:gd name="T5" fmla="*/ 2259 h 3929"/>
                <a:gd name="T6" fmla="*/ 3217 w 3219"/>
                <a:gd name="T7" fmla="*/ 2961 h 3929"/>
                <a:gd name="T8" fmla="*/ 3184 w 3219"/>
                <a:gd name="T9" fmla="*/ 3029 h 3929"/>
                <a:gd name="T10" fmla="*/ 3125 w 3219"/>
                <a:gd name="T11" fmla="*/ 3064 h 3929"/>
                <a:gd name="T12" fmla="*/ 3056 w 3219"/>
                <a:gd name="T13" fmla="*/ 3070 h 3929"/>
                <a:gd name="T14" fmla="*/ 2992 w 3219"/>
                <a:gd name="T15" fmla="*/ 3044 h 3929"/>
                <a:gd name="T16" fmla="*/ 2949 w 3219"/>
                <a:gd name="T17" fmla="*/ 2987 h 3929"/>
                <a:gd name="T18" fmla="*/ 2940 w 3219"/>
                <a:gd name="T19" fmla="*/ 2288 h 3929"/>
                <a:gd name="T20" fmla="*/ 2960 w 3219"/>
                <a:gd name="T21" fmla="*/ 2210 h 3929"/>
                <a:gd name="T22" fmla="*/ 3012 w 3219"/>
                <a:gd name="T23" fmla="*/ 2164 h 3929"/>
                <a:gd name="T24" fmla="*/ 3079 w 3219"/>
                <a:gd name="T25" fmla="*/ 2148 h 3929"/>
                <a:gd name="T26" fmla="*/ 2852 w 3219"/>
                <a:gd name="T27" fmla="*/ 4 h 3929"/>
                <a:gd name="T28" fmla="*/ 2997 w 3219"/>
                <a:gd name="T29" fmla="*/ 49 h 3929"/>
                <a:gd name="T30" fmla="*/ 3114 w 3219"/>
                <a:gd name="T31" fmla="*/ 141 h 3929"/>
                <a:gd name="T32" fmla="*/ 3191 w 3219"/>
                <a:gd name="T33" fmla="*/ 269 h 3929"/>
                <a:gd name="T34" fmla="*/ 3219 w 3219"/>
                <a:gd name="T35" fmla="*/ 421 h 3929"/>
                <a:gd name="T36" fmla="*/ 3189 w 3219"/>
                <a:gd name="T37" fmla="*/ 508 h 3929"/>
                <a:gd name="T38" fmla="*/ 3111 w 3219"/>
                <a:gd name="T39" fmla="*/ 557 h 3929"/>
                <a:gd name="T40" fmla="*/ 3018 w 3219"/>
                <a:gd name="T41" fmla="*/ 548 h 3929"/>
                <a:gd name="T42" fmla="*/ 2954 w 3219"/>
                <a:gd name="T43" fmla="*/ 483 h 3929"/>
                <a:gd name="T44" fmla="*/ 2936 w 3219"/>
                <a:gd name="T45" fmla="*/ 389 h 3929"/>
                <a:gd name="T46" fmla="*/ 2888 w 3219"/>
                <a:gd name="T47" fmla="*/ 311 h 3929"/>
                <a:gd name="T48" fmla="*/ 2799 w 3219"/>
                <a:gd name="T49" fmla="*/ 280 h 3929"/>
                <a:gd name="T50" fmla="*/ 358 w 3219"/>
                <a:gd name="T51" fmla="*/ 295 h 3929"/>
                <a:gd name="T52" fmla="*/ 294 w 3219"/>
                <a:gd name="T53" fmla="*/ 359 h 3929"/>
                <a:gd name="T54" fmla="*/ 280 w 3219"/>
                <a:gd name="T55" fmla="*/ 3508 h 3929"/>
                <a:gd name="T56" fmla="*/ 311 w 3219"/>
                <a:gd name="T57" fmla="*/ 3596 h 3929"/>
                <a:gd name="T58" fmla="*/ 388 w 3219"/>
                <a:gd name="T59" fmla="*/ 3645 h 3929"/>
                <a:gd name="T60" fmla="*/ 2269 w 3219"/>
                <a:gd name="T61" fmla="*/ 3652 h 3929"/>
                <a:gd name="T62" fmla="*/ 2345 w 3219"/>
                <a:gd name="T63" fmla="*/ 3701 h 3929"/>
                <a:gd name="T64" fmla="*/ 2376 w 3219"/>
                <a:gd name="T65" fmla="*/ 3789 h 3929"/>
                <a:gd name="T66" fmla="*/ 2345 w 3219"/>
                <a:gd name="T67" fmla="*/ 3877 h 3929"/>
                <a:gd name="T68" fmla="*/ 2269 w 3219"/>
                <a:gd name="T69" fmla="*/ 3925 h 3929"/>
                <a:gd name="T70" fmla="*/ 368 w 3219"/>
                <a:gd name="T71" fmla="*/ 3927 h 3929"/>
                <a:gd name="T72" fmla="*/ 222 w 3219"/>
                <a:gd name="T73" fmla="*/ 3880 h 3929"/>
                <a:gd name="T74" fmla="*/ 106 w 3219"/>
                <a:gd name="T75" fmla="*/ 3788 h 3929"/>
                <a:gd name="T76" fmla="*/ 29 w 3219"/>
                <a:gd name="T77" fmla="*/ 3661 h 3929"/>
                <a:gd name="T78" fmla="*/ 0 w 3219"/>
                <a:gd name="T79" fmla="*/ 3508 h 3929"/>
                <a:gd name="T80" fmla="*/ 13 w 3219"/>
                <a:gd name="T81" fmla="*/ 317 h 3929"/>
                <a:gd name="T82" fmla="*/ 75 w 3219"/>
                <a:gd name="T83" fmla="*/ 180 h 3929"/>
                <a:gd name="T84" fmla="*/ 180 w 3219"/>
                <a:gd name="T85" fmla="*/ 75 h 3929"/>
                <a:gd name="T86" fmla="*/ 316 w 3219"/>
                <a:gd name="T87" fmla="*/ 13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19" h="3929">
                  <a:moveTo>
                    <a:pt x="3079" y="2148"/>
                  </a:moveTo>
                  <a:lnTo>
                    <a:pt x="3103" y="2149"/>
                  </a:lnTo>
                  <a:lnTo>
                    <a:pt x="3125" y="2154"/>
                  </a:lnTo>
                  <a:lnTo>
                    <a:pt x="3147" y="2164"/>
                  </a:lnTo>
                  <a:lnTo>
                    <a:pt x="3167" y="2176"/>
                  </a:lnTo>
                  <a:lnTo>
                    <a:pt x="3184" y="2191"/>
                  </a:lnTo>
                  <a:lnTo>
                    <a:pt x="3199" y="2210"/>
                  </a:lnTo>
                  <a:lnTo>
                    <a:pt x="3210" y="2233"/>
                  </a:lnTo>
                  <a:lnTo>
                    <a:pt x="3217" y="2259"/>
                  </a:lnTo>
                  <a:lnTo>
                    <a:pt x="3219" y="2288"/>
                  </a:lnTo>
                  <a:lnTo>
                    <a:pt x="3219" y="2932"/>
                  </a:lnTo>
                  <a:lnTo>
                    <a:pt x="3217" y="2961"/>
                  </a:lnTo>
                  <a:lnTo>
                    <a:pt x="3210" y="2987"/>
                  </a:lnTo>
                  <a:lnTo>
                    <a:pt x="3199" y="3009"/>
                  </a:lnTo>
                  <a:lnTo>
                    <a:pt x="3184" y="3029"/>
                  </a:lnTo>
                  <a:lnTo>
                    <a:pt x="3167" y="3044"/>
                  </a:lnTo>
                  <a:lnTo>
                    <a:pt x="3147" y="3056"/>
                  </a:lnTo>
                  <a:lnTo>
                    <a:pt x="3125" y="3064"/>
                  </a:lnTo>
                  <a:lnTo>
                    <a:pt x="3103" y="3070"/>
                  </a:lnTo>
                  <a:lnTo>
                    <a:pt x="3079" y="3071"/>
                  </a:lnTo>
                  <a:lnTo>
                    <a:pt x="3056" y="3070"/>
                  </a:lnTo>
                  <a:lnTo>
                    <a:pt x="3034" y="3064"/>
                  </a:lnTo>
                  <a:lnTo>
                    <a:pt x="3012" y="3056"/>
                  </a:lnTo>
                  <a:lnTo>
                    <a:pt x="2992" y="3044"/>
                  </a:lnTo>
                  <a:lnTo>
                    <a:pt x="2976" y="3029"/>
                  </a:lnTo>
                  <a:lnTo>
                    <a:pt x="2960" y="3009"/>
                  </a:lnTo>
                  <a:lnTo>
                    <a:pt x="2949" y="2987"/>
                  </a:lnTo>
                  <a:lnTo>
                    <a:pt x="2942" y="2961"/>
                  </a:lnTo>
                  <a:lnTo>
                    <a:pt x="2940" y="2932"/>
                  </a:lnTo>
                  <a:lnTo>
                    <a:pt x="2940" y="2288"/>
                  </a:lnTo>
                  <a:lnTo>
                    <a:pt x="2942" y="2259"/>
                  </a:lnTo>
                  <a:lnTo>
                    <a:pt x="2949" y="2233"/>
                  </a:lnTo>
                  <a:lnTo>
                    <a:pt x="2960" y="2210"/>
                  </a:lnTo>
                  <a:lnTo>
                    <a:pt x="2976" y="2191"/>
                  </a:lnTo>
                  <a:lnTo>
                    <a:pt x="2992" y="2176"/>
                  </a:lnTo>
                  <a:lnTo>
                    <a:pt x="3012" y="2164"/>
                  </a:lnTo>
                  <a:lnTo>
                    <a:pt x="3034" y="2154"/>
                  </a:lnTo>
                  <a:lnTo>
                    <a:pt x="3056" y="2149"/>
                  </a:lnTo>
                  <a:lnTo>
                    <a:pt x="3079" y="2148"/>
                  </a:lnTo>
                  <a:close/>
                  <a:moveTo>
                    <a:pt x="420" y="0"/>
                  </a:moveTo>
                  <a:lnTo>
                    <a:pt x="2799" y="0"/>
                  </a:lnTo>
                  <a:lnTo>
                    <a:pt x="2852" y="4"/>
                  </a:lnTo>
                  <a:lnTo>
                    <a:pt x="2903" y="13"/>
                  </a:lnTo>
                  <a:lnTo>
                    <a:pt x="2952" y="29"/>
                  </a:lnTo>
                  <a:lnTo>
                    <a:pt x="2997" y="49"/>
                  </a:lnTo>
                  <a:lnTo>
                    <a:pt x="3040" y="75"/>
                  </a:lnTo>
                  <a:lnTo>
                    <a:pt x="3079" y="106"/>
                  </a:lnTo>
                  <a:lnTo>
                    <a:pt x="3114" y="141"/>
                  </a:lnTo>
                  <a:lnTo>
                    <a:pt x="3145" y="180"/>
                  </a:lnTo>
                  <a:lnTo>
                    <a:pt x="3171" y="223"/>
                  </a:lnTo>
                  <a:lnTo>
                    <a:pt x="3191" y="269"/>
                  </a:lnTo>
                  <a:lnTo>
                    <a:pt x="3206" y="317"/>
                  </a:lnTo>
                  <a:lnTo>
                    <a:pt x="3216" y="369"/>
                  </a:lnTo>
                  <a:lnTo>
                    <a:pt x="3219" y="421"/>
                  </a:lnTo>
                  <a:lnTo>
                    <a:pt x="3216" y="453"/>
                  </a:lnTo>
                  <a:lnTo>
                    <a:pt x="3205" y="483"/>
                  </a:lnTo>
                  <a:lnTo>
                    <a:pt x="3189" y="508"/>
                  </a:lnTo>
                  <a:lnTo>
                    <a:pt x="3167" y="531"/>
                  </a:lnTo>
                  <a:lnTo>
                    <a:pt x="3141" y="548"/>
                  </a:lnTo>
                  <a:lnTo>
                    <a:pt x="3111" y="557"/>
                  </a:lnTo>
                  <a:lnTo>
                    <a:pt x="3079" y="562"/>
                  </a:lnTo>
                  <a:lnTo>
                    <a:pt x="3047" y="557"/>
                  </a:lnTo>
                  <a:lnTo>
                    <a:pt x="3018" y="548"/>
                  </a:lnTo>
                  <a:lnTo>
                    <a:pt x="2992" y="531"/>
                  </a:lnTo>
                  <a:lnTo>
                    <a:pt x="2971" y="508"/>
                  </a:lnTo>
                  <a:lnTo>
                    <a:pt x="2954" y="483"/>
                  </a:lnTo>
                  <a:lnTo>
                    <a:pt x="2943" y="453"/>
                  </a:lnTo>
                  <a:lnTo>
                    <a:pt x="2940" y="421"/>
                  </a:lnTo>
                  <a:lnTo>
                    <a:pt x="2936" y="389"/>
                  </a:lnTo>
                  <a:lnTo>
                    <a:pt x="2926" y="359"/>
                  </a:lnTo>
                  <a:lnTo>
                    <a:pt x="2909" y="333"/>
                  </a:lnTo>
                  <a:lnTo>
                    <a:pt x="2888" y="311"/>
                  </a:lnTo>
                  <a:lnTo>
                    <a:pt x="2861" y="295"/>
                  </a:lnTo>
                  <a:lnTo>
                    <a:pt x="2832" y="284"/>
                  </a:lnTo>
                  <a:lnTo>
                    <a:pt x="2799" y="280"/>
                  </a:lnTo>
                  <a:lnTo>
                    <a:pt x="420" y="280"/>
                  </a:lnTo>
                  <a:lnTo>
                    <a:pt x="388" y="284"/>
                  </a:lnTo>
                  <a:lnTo>
                    <a:pt x="358" y="295"/>
                  </a:lnTo>
                  <a:lnTo>
                    <a:pt x="332" y="311"/>
                  </a:lnTo>
                  <a:lnTo>
                    <a:pt x="311" y="333"/>
                  </a:lnTo>
                  <a:lnTo>
                    <a:pt x="294" y="359"/>
                  </a:lnTo>
                  <a:lnTo>
                    <a:pt x="283" y="389"/>
                  </a:lnTo>
                  <a:lnTo>
                    <a:pt x="280" y="421"/>
                  </a:lnTo>
                  <a:lnTo>
                    <a:pt x="280" y="3508"/>
                  </a:lnTo>
                  <a:lnTo>
                    <a:pt x="283" y="3540"/>
                  </a:lnTo>
                  <a:lnTo>
                    <a:pt x="294" y="3570"/>
                  </a:lnTo>
                  <a:lnTo>
                    <a:pt x="311" y="3596"/>
                  </a:lnTo>
                  <a:lnTo>
                    <a:pt x="332" y="3618"/>
                  </a:lnTo>
                  <a:lnTo>
                    <a:pt x="358" y="3634"/>
                  </a:lnTo>
                  <a:lnTo>
                    <a:pt x="388" y="3645"/>
                  </a:lnTo>
                  <a:lnTo>
                    <a:pt x="420" y="3649"/>
                  </a:lnTo>
                  <a:lnTo>
                    <a:pt x="2237" y="3649"/>
                  </a:lnTo>
                  <a:lnTo>
                    <a:pt x="2269" y="3652"/>
                  </a:lnTo>
                  <a:lnTo>
                    <a:pt x="2297" y="3663"/>
                  </a:lnTo>
                  <a:lnTo>
                    <a:pt x="2324" y="3680"/>
                  </a:lnTo>
                  <a:lnTo>
                    <a:pt x="2345" y="3701"/>
                  </a:lnTo>
                  <a:lnTo>
                    <a:pt x="2362" y="3727"/>
                  </a:lnTo>
                  <a:lnTo>
                    <a:pt x="2372" y="3757"/>
                  </a:lnTo>
                  <a:lnTo>
                    <a:pt x="2376" y="3789"/>
                  </a:lnTo>
                  <a:lnTo>
                    <a:pt x="2372" y="3822"/>
                  </a:lnTo>
                  <a:lnTo>
                    <a:pt x="2362" y="3850"/>
                  </a:lnTo>
                  <a:lnTo>
                    <a:pt x="2345" y="3877"/>
                  </a:lnTo>
                  <a:lnTo>
                    <a:pt x="2324" y="3899"/>
                  </a:lnTo>
                  <a:lnTo>
                    <a:pt x="2297" y="3915"/>
                  </a:lnTo>
                  <a:lnTo>
                    <a:pt x="2269" y="3925"/>
                  </a:lnTo>
                  <a:lnTo>
                    <a:pt x="2237" y="3929"/>
                  </a:lnTo>
                  <a:lnTo>
                    <a:pt x="420" y="3929"/>
                  </a:lnTo>
                  <a:lnTo>
                    <a:pt x="368" y="3927"/>
                  </a:lnTo>
                  <a:lnTo>
                    <a:pt x="316" y="3917"/>
                  </a:lnTo>
                  <a:lnTo>
                    <a:pt x="268" y="3902"/>
                  </a:lnTo>
                  <a:lnTo>
                    <a:pt x="222" y="3880"/>
                  </a:lnTo>
                  <a:lnTo>
                    <a:pt x="180" y="3854"/>
                  </a:lnTo>
                  <a:lnTo>
                    <a:pt x="140" y="3823"/>
                  </a:lnTo>
                  <a:lnTo>
                    <a:pt x="106" y="3788"/>
                  </a:lnTo>
                  <a:lnTo>
                    <a:pt x="75" y="3749"/>
                  </a:lnTo>
                  <a:lnTo>
                    <a:pt x="49" y="3706"/>
                  </a:lnTo>
                  <a:lnTo>
                    <a:pt x="29" y="3661"/>
                  </a:lnTo>
                  <a:lnTo>
                    <a:pt x="13" y="3612"/>
                  </a:lnTo>
                  <a:lnTo>
                    <a:pt x="4" y="3562"/>
                  </a:lnTo>
                  <a:lnTo>
                    <a:pt x="0" y="3508"/>
                  </a:lnTo>
                  <a:lnTo>
                    <a:pt x="0" y="421"/>
                  </a:lnTo>
                  <a:lnTo>
                    <a:pt x="4" y="369"/>
                  </a:lnTo>
                  <a:lnTo>
                    <a:pt x="13" y="317"/>
                  </a:lnTo>
                  <a:lnTo>
                    <a:pt x="29" y="269"/>
                  </a:lnTo>
                  <a:lnTo>
                    <a:pt x="49" y="223"/>
                  </a:lnTo>
                  <a:lnTo>
                    <a:pt x="75" y="180"/>
                  </a:lnTo>
                  <a:lnTo>
                    <a:pt x="106" y="141"/>
                  </a:lnTo>
                  <a:lnTo>
                    <a:pt x="140" y="106"/>
                  </a:lnTo>
                  <a:lnTo>
                    <a:pt x="180" y="75"/>
                  </a:lnTo>
                  <a:lnTo>
                    <a:pt x="222" y="49"/>
                  </a:lnTo>
                  <a:lnTo>
                    <a:pt x="268" y="29"/>
                  </a:lnTo>
                  <a:lnTo>
                    <a:pt x="316" y="13"/>
                  </a:lnTo>
                  <a:lnTo>
                    <a:pt x="368" y="4"/>
                  </a:lnTo>
                  <a:lnTo>
                    <a:pt x="4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9A42772D-1889-766F-7073-D4F8BBDD06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0600" y="2236788"/>
              <a:ext cx="665162" cy="814388"/>
            </a:xfrm>
            <a:custGeom>
              <a:avLst/>
              <a:gdLst>
                <a:gd name="T0" fmla="*/ 2379 w 2518"/>
                <a:gd name="T1" fmla="*/ 1969 h 3081"/>
                <a:gd name="T2" fmla="*/ 2440 w 2518"/>
                <a:gd name="T3" fmla="*/ 1984 h 3081"/>
                <a:gd name="T4" fmla="*/ 2487 w 2518"/>
                <a:gd name="T5" fmla="*/ 2022 h 3081"/>
                <a:gd name="T6" fmla="*/ 2515 w 2518"/>
                <a:gd name="T7" fmla="*/ 2078 h 3081"/>
                <a:gd name="T8" fmla="*/ 2515 w 2518"/>
                <a:gd name="T9" fmla="*/ 2142 h 3081"/>
                <a:gd name="T10" fmla="*/ 2487 w 2518"/>
                <a:gd name="T11" fmla="*/ 2198 h 3081"/>
                <a:gd name="T12" fmla="*/ 2440 w 2518"/>
                <a:gd name="T13" fmla="*/ 2237 h 3081"/>
                <a:gd name="T14" fmla="*/ 2379 w 2518"/>
                <a:gd name="T15" fmla="*/ 2251 h 3081"/>
                <a:gd name="T16" fmla="*/ 1788 w 2518"/>
                <a:gd name="T17" fmla="*/ 2250 h 3081"/>
                <a:gd name="T18" fmla="*/ 1732 w 2518"/>
                <a:gd name="T19" fmla="*/ 2276 h 3081"/>
                <a:gd name="T20" fmla="*/ 1694 w 2518"/>
                <a:gd name="T21" fmla="*/ 2324 h 3081"/>
                <a:gd name="T22" fmla="*/ 1680 w 2518"/>
                <a:gd name="T23" fmla="*/ 2386 h 3081"/>
                <a:gd name="T24" fmla="*/ 1674 w 2518"/>
                <a:gd name="T25" fmla="*/ 2974 h 3081"/>
                <a:gd name="T26" fmla="*/ 1646 w 2518"/>
                <a:gd name="T27" fmla="*/ 3029 h 3081"/>
                <a:gd name="T28" fmla="*/ 1599 w 2518"/>
                <a:gd name="T29" fmla="*/ 3067 h 3081"/>
                <a:gd name="T30" fmla="*/ 1537 w 2518"/>
                <a:gd name="T31" fmla="*/ 3081 h 3081"/>
                <a:gd name="T32" fmla="*/ 1476 w 2518"/>
                <a:gd name="T33" fmla="*/ 3067 h 3081"/>
                <a:gd name="T34" fmla="*/ 1428 w 2518"/>
                <a:gd name="T35" fmla="*/ 3029 h 3081"/>
                <a:gd name="T36" fmla="*/ 1401 w 2518"/>
                <a:gd name="T37" fmla="*/ 2974 h 3081"/>
                <a:gd name="T38" fmla="*/ 1400 w 2518"/>
                <a:gd name="T39" fmla="*/ 2386 h 3081"/>
                <a:gd name="T40" fmla="*/ 1413 w 2518"/>
                <a:gd name="T41" fmla="*/ 2282 h 3081"/>
                <a:gd name="T42" fmla="*/ 1449 w 2518"/>
                <a:gd name="T43" fmla="*/ 2188 h 3081"/>
                <a:gd name="T44" fmla="*/ 1506 w 2518"/>
                <a:gd name="T45" fmla="*/ 2107 h 3081"/>
                <a:gd name="T46" fmla="*/ 1580 w 2518"/>
                <a:gd name="T47" fmla="*/ 2040 h 3081"/>
                <a:gd name="T48" fmla="*/ 1668 w 2518"/>
                <a:gd name="T49" fmla="*/ 1993 h 3081"/>
                <a:gd name="T50" fmla="*/ 1768 w 2518"/>
                <a:gd name="T51" fmla="*/ 1968 h 3081"/>
                <a:gd name="T52" fmla="*/ 140 w 2518"/>
                <a:gd name="T53" fmla="*/ 702 h 3081"/>
                <a:gd name="T54" fmla="*/ 732 w 2518"/>
                <a:gd name="T55" fmla="*/ 705 h 3081"/>
                <a:gd name="T56" fmla="*/ 787 w 2518"/>
                <a:gd name="T57" fmla="*/ 733 h 3081"/>
                <a:gd name="T58" fmla="*/ 825 w 2518"/>
                <a:gd name="T59" fmla="*/ 780 h 3081"/>
                <a:gd name="T60" fmla="*/ 840 w 2518"/>
                <a:gd name="T61" fmla="*/ 842 h 3081"/>
                <a:gd name="T62" fmla="*/ 825 w 2518"/>
                <a:gd name="T63" fmla="*/ 904 h 3081"/>
                <a:gd name="T64" fmla="*/ 787 w 2518"/>
                <a:gd name="T65" fmla="*/ 952 h 3081"/>
                <a:gd name="T66" fmla="*/ 732 w 2518"/>
                <a:gd name="T67" fmla="*/ 978 h 3081"/>
                <a:gd name="T68" fmla="*/ 140 w 2518"/>
                <a:gd name="T69" fmla="*/ 983 h 3081"/>
                <a:gd name="T70" fmla="*/ 78 w 2518"/>
                <a:gd name="T71" fmla="*/ 969 h 3081"/>
                <a:gd name="T72" fmla="*/ 31 w 2518"/>
                <a:gd name="T73" fmla="*/ 929 h 3081"/>
                <a:gd name="T74" fmla="*/ 3 w 2518"/>
                <a:gd name="T75" fmla="*/ 875 h 3081"/>
                <a:gd name="T76" fmla="*/ 3 w 2518"/>
                <a:gd name="T77" fmla="*/ 810 h 3081"/>
                <a:gd name="T78" fmla="*/ 31 w 2518"/>
                <a:gd name="T79" fmla="*/ 754 h 3081"/>
                <a:gd name="T80" fmla="*/ 78 w 2518"/>
                <a:gd name="T81" fmla="*/ 716 h 3081"/>
                <a:gd name="T82" fmla="*/ 140 w 2518"/>
                <a:gd name="T83" fmla="*/ 702 h 3081"/>
                <a:gd name="T84" fmla="*/ 1120 w 2518"/>
                <a:gd name="T85" fmla="*/ 0 h 3081"/>
                <a:gd name="T86" fmla="*/ 1181 w 2518"/>
                <a:gd name="T87" fmla="*/ 15 h 3081"/>
                <a:gd name="T88" fmla="*/ 1229 w 2518"/>
                <a:gd name="T89" fmla="*/ 53 h 3081"/>
                <a:gd name="T90" fmla="*/ 1256 w 2518"/>
                <a:gd name="T91" fmla="*/ 109 h 3081"/>
                <a:gd name="T92" fmla="*/ 1256 w 2518"/>
                <a:gd name="T93" fmla="*/ 173 h 3081"/>
                <a:gd name="T94" fmla="*/ 1229 w 2518"/>
                <a:gd name="T95" fmla="*/ 228 h 3081"/>
                <a:gd name="T96" fmla="*/ 1181 w 2518"/>
                <a:gd name="T97" fmla="*/ 266 h 3081"/>
                <a:gd name="T98" fmla="*/ 1120 w 2518"/>
                <a:gd name="T99" fmla="*/ 281 h 3081"/>
                <a:gd name="T100" fmla="*/ 108 w 2518"/>
                <a:gd name="T101" fmla="*/ 277 h 3081"/>
                <a:gd name="T102" fmla="*/ 52 w 2518"/>
                <a:gd name="T103" fmla="*/ 250 h 3081"/>
                <a:gd name="T104" fmla="*/ 14 w 2518"/>
                <a:gd name="T105" fmla="*/ 202 h 3081"/>
                <a:gd name="T106" fmla="*/ 0 w 2518"/>
                <a:gd name="T107" fmla="*/ 141 h 3081"/>
                <a:gd name="T108" fmla="*/ 14 w 2518"/>
                <a:gd name="T109" fmla="*/ 79 h 3081"/>
                <a:gd name="T110" fmla="*/ 52 w 2518"/>
                <a:gd name="T111" fmla="*/ 31 h 3081"/>
                <a:gd name="T112" fmla="*/ 108 w 2518"/>
                <a:gd name="T113" fmla="*/ 4 h 3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18" h="3081">
                  <a:moveTo>
                    <a:pt x="1820" y="1965"/>
                  </a:moveTo>
                  <a:lnTo>
                    <a:pt x="2379" y="1969"/>
                  </a:lnTo>
                  <a:lnTo>
                    <a:pt x="2411" y="1973"/>
                  </a:lnTo>
                  <a:lnTo>
                    <a:pt x="2440" y="1984"/>
                  </a:lnTo>
                  <a:lnTo>
                    <a:pt x="2466" y="2000"/>
                  </a:lnTo>
                  <a:lnTo>
                    <a:pt x="2487" y="2022"/>
                  </a:lnTo>
                  <a:lnTo>
                    <a:pt x="2504" y="2048"/>
                  </a:lnTo>
                  <a:lnTo>
                    <a:pt x="2515" y="2078"/>
                  </a:lnTo>
                  <a:lnTo>
                    <a:pt x="2518" y="2110"/>
                  </a:lnTo>
                  <a:lnTo>
                    <a:pt x="2515" y="2142"/>
                  </a:lnTo>
                  <a:lnTo>
                    <a:pt x="2504" y="2172"/>
                  </a:lnTo>
                  <a:lnTo>
                    <a:pt x="2487" y="2198"/>
                  </a:lnTo>
                  <a:lnTo>
                    <a:pt x="2466" y="2220"/>
                  </a:lnTo>
                  <a:lnTo>
                    <a:pt x="2440" y="2237"/>
                  </a:lnTo>
                  <a:lnTo>
                    <a:pt x="2411" y="2247"/>
                  </a:lnTo>
                  <a:lnTo>
                    <a:pt x="2379" y="2251"/>
                  </a:lnTo>
                  <a:lnTo>
                    <a:pt x="1820" y="2245"/>
                  </a:lnTo>
                  <a:lnTo>
                    <a:pt x="1788" y="2250"/>
                  </a:lnTo>
                  <a:lnTo>
                    <a:pt x="1758" y="2259"/>
                  </a:lnTo>
                  <a:lnTo>
                    <a:pt x="1732" y="2276"/>
                  </a:lnTo>
                  <a:lnTo>
                    <a:pt x="1710" y="2299"/>
                  </a:lnTo>
                  <a:lnTo>
                    <a:pt x="1694" y="2324"/>
                  </a:lnTo>
                  <a:lnTo>
                    <a:pt x="1683" y="2354"/>
                  </a:lnTo>
                  <a:lnTo>
                    <a:pt x="1680" y="2386"/>
                  </a:lnTo>
                  <a:lnTo>
                    <a:pt x="1677" y="2942"/>
                  </a:lnTo>
                  <a:lnTo>
                    <a:pt x="1674" y="2974"/>
                  </a:lnTo>
                  <a:lnTo>
                    <a:pt x="1663" y="3002"/>
                  </a:lnTo>
                  <a:lnTo>
                    <a:pt x="1646" y="3029"/>
                  </a:lnTo>
                  <a:lnTo>
                    <a:pt x="1625" y="3050"/>
                  </a:lnTo>
                  <a:lnTo>
                    <a:pt x="1599" y="3067"/>
                  </a:lnTo>
                  <a:lnTo>
                    <a:pt x="1569" y="3077"/>
                  </a:lnTo>
                  <a:lnTo>
                    <a:pt x="1537" y="3081"/>
                  </a:lnTo>
                  <a:lnTo>
                    <a:pt x="1505" y="3077"/>
                  </a:lnTo>
                  <a:lnTo>
                    <a:pt x="1476" y="3067"/>
                  </a:lnTo>
                  <a:lnTo>
                    <a:pt x="1450" y="3050"/>
                  </a:lnTo>
                  <a:lnTo>
                    <a:pt x="1428" y="3029"/>
                  </a:lnTo>
                  <a:lnTo>
                    <a:pt x="1412" y="3002"/>
                  </a:lnTo>
                  <a:lnTo>
                    <a:pt x="1401" y="2974"/>
                  </a:lnTo>
                  <a:lnTo>
                    <a:pt x="1398" y="2942"/>
                  </a:lnTo>
                  <a:lnTo>
                    <a:pt x="1400" y="2386"/>
                  </a:lnTo>
                  <a:lnTo>
                    <a:pt x="1403" y="2333"/>
                  </a:lnTo>
                  <a:lnTo>
                    <a:pt x="1413" y="2282"/>
                  </a:lnTo>
                  <a:lnTo>
                    <a:pt x="1428" y="2234"/>
                  </a:lnTo>
                  <a:lnTo>
                    <a:pt x="1449" y="2188"/>
                  </a:lnTo>
                  <a:lnTo>
                    <a:pt x="1475" y="2145"/>
                  </a:lnTo>
                  <a:lnTo>
                    <a:pt x="1506" y="2107"/>
                  </a:lnTo>
                  <a:lnTo>
                    <a:pt x="1540" y="2071"/>
                  </a:lnTo>
                  <a:lnTo>
                    <a:pt x="1580" y="2040"/>
                  </a:lnTo>
                  <a:lnTo>
                    <a:pt x="1622" y="2014"/>
                  </a:lnTo>
                  <a:lnTo>
                    <a:pt x="1668" y="1993"/>
                  </a:lnTo>
                  <a:lnTo>
                    <a:pt x="1716" y="1978"/>
                  </a:lnTo>
                  <a:lnTo>
                    <a:pt x="1768" y="1968"/>
                  </a:lnTo>
                  <a:lnTo>
                    <a:pt x="1820" y="1965"/>
                  </a:lnTo>
                  <a:close/>
                  <a:moveTo>
                    <a:pt x="140" y="702"/>
                  </a:moveTo>
                  <a:lnTo>
                    <a:pt x="700" y="702"/>
                  </a:lnTo>
                  <a:lnTo>
                    <a:pt x="732" y="705"/>
                  </a:lnTo>
                  <a:lnTo>
                    <a:pt x="761" y="716"/>
                  </a:lnTo>
                  <a:lnTo>
                    <a:pt x="787" y="733"/>
                  </a:lnTo>
                  <a:lnTo>
                    <a:pt x="809" y="754"/>
                  </a:lnTo>
                  <a:lnTo>
                    <a:pt x="825" y="780"/>
                  </a:lnTo>
                  <a:lnTo>
                    <a:pt x="836" y="810"/>
                  </a:lnTo>
                  <a:lnTo>
                    <a:pt x="840" y="842"/>
                  </a:lnTo>
                  <a:lnTo>
                    <a:pt x="836" y="875"/>
                  </a:lnTo>
                  <a:lnTo>
                    <a:pt x="825" y="904"/>
                  </a:lnTo>
                  <a:lnTo>
                    <a:pt x="809" y="929"/>
                  </a:lnTo>
                  <a:lnTo>
                    <a:pt x="787" y="952"/>
                  </a:lnTo>
                  <a:lnTo>
                    <a:pt x="761" y="969"/>
                  </a:lnTo>
                  <a:lnTo>
                    <a:pt x="732" y="978"/>
                  </a:lnTo>
                  <a:lnTo>
                    <a:pt x="700" y="983"/>
                  </a:lnTo>
                  <a:lnTo>
                    <a:pt x="140" y="983"/>
                  </a:lnTo>
                  <a:lnTo>
                    <a:pt x="108" y="978"/>
                  </a:lnTo>
                  <a:lnTo>
                    <a:pt x="78" y="969"/>
                  </a:lnTo>
                  <a:lnTo>
                    <a:pt x="52" y="952"/>
                  </a:lnTo>
                  <a:lnTo>
                    <a:pt x="31" y="929"/>
                  </a:lnTo>
                  <a:lnTo>
                    <a:pt x="14" y="904"/>
                  </a:lnTo>
                  <a:lnTo>
                    <a:pt x="3" y="875"/>
                  </a:lnTo>
                  <a:lnTo>
                    <a:pt x="0" y="842"/>
                  </a:lnTo>
                  <a:lnTo>
                    <a:pt x="3" y="810"/>
                  </a:lnTo>
                  <a:lnTo>
                    <a:pt x="14" y="780"/>
                  </a:lnTo>
                  <a:lnTo>
                    <a:pt x="31" y="754"/>
                  </a:lnTo>
                  <a:lnTo>
                    <a:pt x="52" y="733"/>
                  </a:lnTo>
                  <a:lnTo>
                    <a:pt x="78" y="716"/>
                  </a:lnTo>
                  <a:lnTo>
                    <a:pt x="108" y="705"/>
                  </a:lnTo>
                  <a:lnTo>
                    <a:pt x="140" y="702"/>
                  </a:lnTo>
                  <a:close/>
                  <a:moveTo>
                    <a:pt x="140" y="0"/>
                  </a:moveTo>
                  <a:lnTo>
                    <a:pt x="1120" y="0"/>
                  </a:lnTo>
                  <a:lnTo>
                    <a:pt x="1152" y="4"/>
                  </a:lnTo>
                  <a:lnTo>
                    <a:pt x="1181" y="15"/>
                  </a:lnTo>
                  <a:lnTo>
                    <a:pt x="1207" y="31"/>
                  </a:lnTo>
                  <a:lnTo>
                    <a:pt x="1229" y="53"/>
                  </a:lnTo>
                  <a:lnTo>
                    <a:pt x="1245" y="79"/>
                  </a:lnTo>
                  <a:lnTo>
                    <a:pt x="1256" y="109"/>
                  </a:lnTo>
                  <a:lnTo>
                    <a:pt x="1260" y="141"/>
                  </a:lnTo>
                  <a:lnTo>
                    <a:pt x="1256" y="173"/>
                  </a:lnTo>
                  <a:lnTo>
                    <a:pt x="1245" y="202"/>
                  </a:lnTo>
                  <a:lnTo>
                    <a:pt x="1229" y="228"/>
                  </a:lnTo>
                  <a:lnTo>
                    <a:pt x="1207" y="250"/>
                  </a:lnTo>
                  <a:lnTo>
                    <a:pt x="1181" y="266"/>
                  </a:lnTo>
                  <a:lnTo>
                    <a:pt x="1152" y="277"/>
                  </a:lnTo>
                  <a:lnTo>
                    <a:pt x="1120" y="281"/>
                  </a:lnTo>
                  <a:lnTo>
                    <a:pt x="140" y="281"/>
                  </a:lnTo>
                  <a:lnTo>
                    <a:pt x="108" y="277"/>
                  </a:lnTo>
                  <a:lnTo>
                    <a:pt x="78" y="266"/>
                  </a:lnTo>
                  <a:lnTo>
                    <a:pt x="52" y="250"/>
                  </a:lnTo>
                  <a:lnTo>
                    <a:pt x="31" y="228"/>
                  </a:lnTo>
                  <a:lnTo>
                    <a:pt x="14" y="202"/>
                  </a:lnTo>
                  <a:lnTo>
                    <a:pt x="3" y="173"/>
                  </a:lnTo>
                  <a:lnTo>
                    <a:pt x="0" y="141"/>
                  </a:lnTo>
                  <a:lnTo>
                    <a:pt x="3" y="109"/>
                  </a:lnTo>
                  <a:lnTo>
                    <a:pt x="14" y="79"/>
                  </a:lnTo>
                  <a:lnTo>
                    <a:pt x="31" y="53"/>
                  </a:lnTo>
                  <a:lnTo>
                    <a:pt x="52" y="31"/>
                  </a:lnTo>
                  <a:lnTo>
                    <a:pt x="78" y="15"/>
                  </a:lnTo>
                  <a:lnTo>
                    <a:pt x="108" y="4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5653C00E-0257-F50A-7B41-1ECC0E7737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2187575"/>
              <a:ext cx="739775" cy="862013"/>
            </a:xfrm>
            <a:custGeom>
              <a:avLst/>
              <a:gdLst>
                <a:gd name="T0" fmla="*/ 2135 w 2794"/>
                <a:gd name="T1" fmla="*/ 2217 h 3254"/>
                <a:gd name="T2" fmla="*/ 2187 w 2794"/>
                <a:gd name="T3" fmla="*/ 2245 h 3254"/>
                <a:gd name="T4" fmla="*/ 2223 w 2794"/>
                <a:gd name="T5" fmla="*/ 2291 h 3254"/>
                <a:gd name="T6" fmla="*/ 2237 w 2794"/>
                <a:gd name="T7" fmla="*/ 2350 h 3254"/>
                <a:gd name="T8" fmla="*/ 2225 w 2794"/>
                <a:gd name="T9" fmla="*/ 2407 h 3254"/>
                <a:gd name="T10" fmla="*/ 2192 w 2794"/>
                <a:gd name="T11" fmla="*/ 2456 h 3254"/>
                <a:gd name="T12" fmla="*/ 1381 w 2794"/>
                <a:gd name="T13" fmla="*/ 3232 h 3254"/>
                <a:gd name="T14" fmla="*/ 1329 w 2794"/>
                <a:gd name="T15" fmla="*/ 3251 h 3254"/>
                <a:gd name="T16" fmla="*/ 1276 w 2794"/>
                <a:gd name="T17" fmla="*/ 3250 h 3254"/>
                <a:gd name="T18" fmla="*/ 1226 w 2794"/>
                <a:gd name="T19" fmla="*/ 3229 h 3254"/>
                <a:gd name="T20" fmla="*/ 1187 w 2794"/>
                <a:gd name="T21" fmla="*/ 3188 h 3254"/>
                <a:gd name="T22" fmla="*/ 1168 w 2794"/>
                <a:gd name="T23" fmla="*/ 3137 h 3254"/>
                <a:gd name="T24" fmla="*/ 1169 w 2794"/>
                <a:gd name="T25" fmla="*/ 3083 h 3254"/>
                <a:gd name="T26" fmla="*/ 1190 w 2794"/>
                <a:gd name="T27" fmla="*/ 3033 h 3254"/>
                <a:gd name="T28" fmla="*/ 1998 w 2794"/>
                <a:gd name="T29" fmla="*/ 2253 h 3254"/>
                <a:gd name="T30" fmla="*/ 2048 w 2794"/>
                <a:gd name="T31" fmla="*/ 2221 h 3254"/>
                <a:gd name="T32" fmla="*/ 2105 w 2794"/>
                <a:gd name="T33" fmla="*/ 2212 h 3254"/>
                <a:gd name="T34" fmla="*/ 2356 w 2794"/>
                <a:gd name="T35" fmla="*/ 281 h 3254"/>
                <a:gd name="T36" fmla="*/ 2305 w 2794"/>
                <a:gd name="T37" fmla="*/ 298 h 3254"/>
                <a:gd name="T38" fmla="*/ 398 w 2794"/>
                <a:gd name="T39" fmla="*/ 1919 h 3254"/>
                <a:gd name="T40" fmla="*/ 587 w 2794"/>
                <a:gd name="T41" fmla="*/ 2127 h 3254"/>
                <a:gd name="T42" fmla="*/ 2485 w 2794"/>
                <a:gd name="T43" fmla="*/ 506 h 3254"/>
                <a:gd name="T44" fmla="*/ 2508 w 2794"/>
                <a:gd name="T45" fmla="*/ 458 h 3254"/>
                <a:gd name="T46" fmla="*/ 2512 w 2794"/>
                <a:gd name="T47" fmla="*/ 404 h 3254"/>
                <a:gd name="T48" fmla="*/ 2495 w 2794"/>
                <a:gd name="T49" fmla="*/ 353 h 3254"/>
                <a:gd name="T50" fmla="*/ 2479 w 2794"/>
                <a:gd name="T51" fmla="*/ 328 h 3254"/>
                <a:gd name="T52" fmla="*/ 2435 w 2794"/>
                <a:gd name="T53" fmla="*/ 295 h 3254"/>
                <a:gd name="T54" fmla="*/ 2384 w 2794"/>
                <a:gd name="T55" fmla="*/ 280 h 3254"/>
                <a:gd name="T56" fmla="*/ 2429 w 2794"/>
                <a:gd name="T57" fmla="*/ 4 h 3254"/>
                <a:gd name="T58" fmla="*/ 2524 w 2794"/>
                <a:gd name="T59" fmla="*/ 27 h 3254"/>
                <a:gd name="T60" fmla="*/ 2612 w 2794"/>
                <a:gd name="T61" fmla="*/ 75 h 3254"/>
                <a:gd name="T62" fmla="*/ 2689 w 2794"/>
                <a:gd name="T63" fmla="*/ 144 h 3254"/>
                <a:gd name="T64" fmla="*/ 2723 w 2794"/>
                <a:gd name="T65" fmla="*/ 188 h 3254"/>
                <a:gd name="T66" fmla="*/ 2769 w 2794"/>
                <a:gd name="T67" fmla="*/ 279 h 3254"/>
                <a:gd name="T68" fmla="*/ 2792 w 2794"/>
                <a:gd name="T69" fmla="*/ 376 h 3254"/>
                <a:gd name="T70" fmla="*/ 2790 w 2794"/>
                <a:gd name="T71" fmla="*/ 475 h 3254"/>
                <a:gd name="T72" fmla="*/ 2767 w 2794"/>
                <a:gd name="T73" fmla="*/ 570 h 3254"/>
                <a:gd name="T74" fmla="*/ 2719 w 2794"/>
                <a:gd name="T75" fmla="*/ 660 h 3254"/>
                <a:gd name="T76" fmla="*/ 2650 w 2794"/>
                <a:gd name="T77" fmla="*/ 736 h 3254"/>
                <a:gd name="T78" fmla="*/ 710 w 2794"/>
                <a:gd name="T79" fmla="*/ 2387 h 3254"/>
                <a:gd name="T80" fmla="*/ 654 w 2794"/>
                <a:gd name="T81" fmla="*/ 2403 h 3254"/>
                <a:gd name="T82" fmla="*/ 124 w 2794"/>
                <a:gd name="T83" fmla="*/ 2441 h 3254"/>
                <a:gd name="T84" fmla="*/ 73 w 2794"/>
                <a:gd name="T85" fmla="*/ 2425 h 3254"/>
                <a:gd name="T86" fmla="*/ 31 w 2794"/>
                <a:gd name="T87" fmla="*/ 2390 h 3254"/>
                <a:gd name="T88" fmla="*/ 6 w 2794"/>
                <a:gd name="T89" fmla="*/ 2342 h 3254"/>
                <a:gd name="T90" fmla="*/ 0 w 2794"/>
                <a:gd name="T91" fmla="*/ 2289 h 3254"/>
                <a:gd name="T92" fmla="*/ 141 w 2794"/>
                <a:gd name="T93" fmla="*/ 1800 h 3254"/>
                <a:gd name="T94" fmla="*/ 166 w 2794"/>
                <a:gd name="T95" fmla="*/ 1752 h 3254"/>
                <a:gd name="T96" fmla="*/ 2100 w 2794"/>
                <a:gd name="T97" fmla="*/ 100 h 3254"/>
                <a:gd name="T98" fmla="*/ 2187 w 2794"/>
                <a:gd name="T99" fmla="*/ 43 h 3254"/>
                <a:gd name="T100" fmla="*/ 2281 w 2794"/>
                <a:gd name="T101" fmla="*/ 10 h 3254"/>
                <a:gd name="T102" fmla="*/ 2379 w 2794"/>
                <a:gd name="T103" fmla="*/ 0 h 3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4" h="3254">
                  <a:moveTo>
                    <a:pt x="2105" y="2212"/>
                  </a:moveTo>
                  <a:lnTo>
                    <a:pt x="2135" y="2217"/>
                  </a:lnTo>
                  <a:lnTo>
                    <a:pt x="2163" y="2228"/>
                  </a:lnTo>
                  <a:lnTo>
                    <a:pt x="2187" y="2245"/>
                  </a:lnTo>
                  <a:lnTo>
                    <a:pt x="2207" y="2266"/>
                  </a:lnTo>
                  <a:lnTo>
                    <a:pt x="2223" y="2291"/>
                  </a:lnTo>
                  <a:lnTo>
                    <a:pt x="2234" y="2320"/>
                  </a:lnTo>
                  <a:lnTo>
                    <a:pt x="2237" y="2350"/>
                  </a:lnTo>
                  <a:lnTo>
                    <a:pt x="2235" y="2379"/>
                  </a:lnTo>
                  <a:lnTo>
                    <a:pt x="2225" y="2407"/>
                  </a:lnTo>
                  <a:lnTo>
                    <a:pt x="2211" y="2433"/>
                  </a:lnTo>
                  <a:lnTo>
                    <a:pt x="2192" y="2456"/>
                  </a:lnTo>
                  <a:lnTo>
                    <a:pt x="1403" y="3214"/>
                  </a:lnTo>
                  <a:lnTo>
                    <a:pt x="1381" y="3232"/>
                  </a:lnTo>
                  <a:lnTo>
                    <a:pt x="1356" y="3244"/>
                  </a:lnTo>
                  <a:lnTo>
                    <a:pt x="1329" y="3251"/>
                  </a:lnTo>
                  <a:lnTo>
                    <a:pt x="1303" y="3254"/>
                  </a:lnTo>
                  <a:lnTo>
                    <a:pt x="1276" y="3250"/>
                  </a:lnTo>
                  <a:lnTo>
                    <a:pt x="1250" y="3242"/>
                  </a:lnTo>
                  <a:lnTo>
                    <a:pt x="1226" y="3229"/>
                  </a:lnTo>
                  <a:lnTo>
                    <a:pt x="1204" y="3211"/>
                  </a:lnTo>
                  <a:lnTo>
                    <a:pt x="1187" y="3188"/>
                  </a:lnTo>
                  <a:lnTo>
                    <a:pt x="1175" y="3163"/>
                  </a:lnTo>
                  <a:lnTo>
                    <a:pt x="1168" y="3137"/>
                  </a:lnTo>
                  <a:lnTo>
                    <a:pt x="1165" y="3111"/>
                  </a:lnTo>
                  <a:lnTo>
                    <a:pt x="1169" y="3083"/>
                  </a:lnTo>
                  <a:lnTo>
                    <a:pt x="1177" y="3057"/>
                  </a:lnTo>
                  <a:lnTo>
                    <a:pt x="1190" y="3033"/>
                  </a:lnTo>
                  <a:lnTo>
                    <a:pt x="1209" y="3012"/>
                  </a:lnTo>
                  <a:lnTo>
                    <a:pt x="1998" y="2253"/>
                  </a:lnTo>
                  <a:lnTo>
                    <a:pt x="2021" y="2234"/>
                  </a:lnTo>
                  <a:lnTo>
                    <a:pt x="2048" y="2221"/>
                  </a:lnTo>
                  <a:lnTo>
                    <a:pt x="2075" y="2214"/>
                  </a:lnTo>
                  <a:lnTo>
                    <a:pt x="2105" y="2212"/>
                  </a:lnTo>
                  <a:close/>
                  <a:moveTo>
                    <a:pt x="2384" y="280"/>
                  </a:moveTo>
                  <a:lnTo>
                    <a:pt x="2356" y="281"/>
                  </a:lnTo>
                  <a:lnTo>
                    <a:pt x="2330" y="287"/>
                  </a:lnTo>
                  <a:lnTo>
                    <a:pt x="2305" y="298"/>
                  </a:lnTo>
                  <a:lnTo>
                    <a:pt x="2282" y="314"/>
                  </a:lnTo>
                  <a:lnTo>
                    <a:pt x="398" y="1919"/>
                  </a:lnTo>
                  <a:lnTo>
                    <a:pt x="331" y="2147"/>
                  </a:lnTo>
                  <a:lnTo>
                    <a:pt x="587" y="2127"/>
                  </a:lnTo>
                  <a:lnTo>
                    <a:pt x="2466" y="526"/>
                  </a:lnTo>
                  <a:lnTo>
                    <a:pt x="2485" y="506"/>
                  </a:lnTo>
                  <a:lnTo>
                    <a:pt x="2499" y="483"/>
                  </a:lnTo>
                  <a:lnTo>
                    <a:pt x="2508" y="458"/>
                  </a:lnTo>
                  <a:lnTo>
                    <a:pt x="2513" y="432"/>
                  </a:lnTo>
                  <a:lnTo>
                    <a:pt x="2512" y="404"/>
                  </a:lnTo>
                  <a:lnTo>
                    <a:pt x="2506" y="378"/>
                  </a:lnTo>
                  <a:lnTo>
                    <a:pt x="2495" y="353"/>
                  </a:lnTo>
                  <a:lnTo>
                    <a:pt x="2480" y="330"/>
                  </a:lnTo>
                  <a:lnTo>
                    <a:pt x="2479" y="328"/>
                  </a:lnTo>
                  <a:lnTo>
                    <a:pt x="2457" y="309"/>
                  </a:lnTo>
                  <a:lnTo>
                    <a:pt x="2435" y="295"/>
                  </a:lnTo>
                  <a:lnTo>
                    <a:pt x="2410" y="285"/>
                  </a:lnTo>
                  <a:lnTo>
                    <a:pt x="2384" y="280"/>
                  </a:lnTo>
                  <a:close/>
                  <a:moveTo>
                    <a:pt x="2379" y="0"/>
                  </a:moveTo>
                  <a:lnTo>
                    <a:pt x="2429" y="4"/>
                  </a:lnTo>
                  <a:lnTo>
                    <a:pt x="2478" y="13"/>
                  </a:lnTo>
                  <a:lnTo>
                    <a:pt x="2524" y="27"/>
                  </a:lnTo>
                  <a:lnTo>
                    <a:pt x="2569" y="49"/>
                  </a:lnTo>
                  <a:lnTo>
                    <a:pt x="2612" y="75"/>
                  </a:lnTo>
                  <a:lnTo>
                    <a:pt x="2652" y="107"/>
                  </a:lnTo>
                  <a:lnTo>
                    <a:pt x="2689" y="144"/>
                  </a:lnTo>
                  <a:lnTo>
                    <a:pt x="2692" y="147"/>
                  </a:lnTo>
                  <a:lnTo>
                    <a:pt x="2723" y="188"/>
                  </a:lnTo>
                  <a:lnTo>
                    <a:pt x="2749" y="233"/>
                  </a:lnTo>
                  <a:lnTo>
                    <a:pt x="2769" y="279"/>
                  </a:lnTo>
                  <a:lnTo>
                    <a:pt x="2783" y="327"/>
                  </a:lnTo>
                  <a:lnTo>
                    <a:pt x="2792" y="376"/>
                  </a:lnTo>
                  <a:lnTo>
                    <a:pt x="2794" y="426"/>
                  </a:lnTo>
                  <a:lnTo>
                    <a:pt x="2790" y="475"/>
                  </a:lnTo>
                  <a:lnTo>
                    <a:pt x="2781" y="524"/>
                  </a:lnTo>
                  <a:lnTo>
                    <a:pt x="2767" y="570"/>
                  </a:lnTo>
                  <a:lnTo>
                    <a:pt x="2745" y="617"/>
                  </a:lnTo>
                  <a:lnTo>
                    <a:pt x="2719" y="660"/>
                  </a:lnTo>
                  <a:lnTo>
                    <a:pt x="2687" y="700"/>
                  </a:lnTo>
                  <a:lnTo>
                    <a:pt x="2650" y="736"/>
                  </a:lnTo>
                  <a:lnTo>
                    <a:pt x="733" y="2370"/>
                  </a:lnTo>
                  <a:lnTo>
                    <a:pt x="710" y="2387"/>
                  </a:lnTo>
                  <a:lnTo>
                    <a:pt x="682" y="2397"/>
                  </a:lnTo>
                  <a:lnTo>
                    <a:pt x="654" y="2403"/>
                  </a:lnTo>
                  <a:lnTo>
                    <a:pt x="152" y="2441"/>
                  </a:lnTo>
                  <a:lnTo>
                    <a:pt x="124" y="2441"/>
                  </a:lnTo>
                  <a:lnTo>
                    <a:pt x="98" y="2436"/>
                  </a:lnTo>
                  <a:lnTo>
                    <a:pt x="73" y="2425"/>
                  </a:lnTo>
                  <a:lnTo>
                    <a:pt x="50" y="2409"/>
                  </a:lnTo>
                  <a:lnTo>
                    <a:pt x="31" y="2390"/>
                  </a:lnTo>
                  <a:lnTo>
                    <a:pt x="16" y="2368"/>
                  </a:lnTo>
                  <a:lnTo>
                    <a:pt x="6" y="2342"/>
                  </a:lnTo>
                  <a:lnTo>
                    <a:pt x="0" y="2316"/>
                  </a:lnTo>
                  <a:lnTo>
                    <a:pt x="0" y="2289"/>
                  </a:lnTo>
                  <a:lnTo>
                    <a:pt x="6" y="2263"/>
                  </a:lnTo>
                  <a:lnTo>
                    <a:pt x="141" y="1800"/>
                  </a:lnTo>
                  <a:lnTo>
                    <a:pt x="152" y="1775"/>
                  </a:lnTo>
                  <a:lnTo>
                    <a:pt x="166" y="1752"/>
                  </a:lnTo>
                  <a:lnTo>
                    <a:pt x="185" y="1732"/>
                  </a:lnTo>
                  <a:lnTo>
                    <a:pt x="2100" y="100"/>
                  </a:lnTo>
                  <a:lnTo>
                    <a:pt x="2142" y="68"/>
                  </a:lnTo>
                  <a:lnTo>
                    <a:pt x="2187" y="43"/>
                  </a:lnTo>
                  <a:lnTo>
                    <a:pt x="2234" y="24"/>
                  </a:lnTo>
                  <a:lnTo>
                    <a:pt x="2281" y="10"/>
                  </a:lnTo>
                  <a:lnTo>
                    <a:pt x="2330" y="1"/>
                  </a:lnTo>
                  <a:lnTo>
                    <a:pt x="23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23">
            <a:extLst>
              <a:ext uri="{FF2B5EF4-FFF2-40B4-BE49-F238E27FC236}">
                <a16:creationId xmlns:a16="http://schemas.microsoft.com/office/drawing/2014/main" id="{9D54AA04-F3AA-7201-6FBE-266A1B0CF4EF}"/>
              </a:ext>
            </a:extLst>
          </p:cNvPr>
          <p:cNvSpPr>
            <a:spLocks noEditPoints="1"/>
          </p:cNvSpPr>
          <p:nvPr/>
        </p:nvSpPr>
        <p:spPr bwMode="auto">
          <a:xfrm>
            <a:off x="7093532" y="3597605"/>
            <a:ext cx="551834" cy="514834"/>
          </a:xfrm>
          <a:custGeom>
            <a:avLst/>
            <a:gdLst>
              <a:gd name="T0" fmla="*/ 3271 w 3505"/>
              <a:gd name="T1" fmla="*/ 3036 h 3270"/>
              <a:gd name="T2" fmla="*/ 1519 w 3505"/>
              <a:gd name="T3" fmla="*/ 2569 h 3270"/>
              <a:gd name="T4" fmla="*/ 1986 w 3505"/>
              <a:gd name="T5" fmla="*/ 2569 h 3270"/>
              <a:gd name="T6" fmla="*/ 234 w 3505"/>
              <a:gd name="T7" fmla="*/ 3036 h 3270"/>
              <a:gd name="T8" fmla="*/ 234 w 3505"/>
              <a:gd name="T9" fmla="*/ 2569 h 3270"/>
              <a:gd name="T10" fmla="*/ 2337 w 3505"/>
              <a:gd name="T11" fmla="*/ 1051 h 3270"/>
              <a:gd name="T12" fmla="*/ 1052 w 3505"/>
              <a:gd name="T13" fmla="*/ 0 h 3270"/>
              <a:gd name="T14" fmla="*/ 2504 w 3505"/>
              <a:gd name="T15" fmla="*/ 12 h 3270"/>
              <a:gd name="T16" fmla="*/ 2559 w 3505"/>
              <a:gd name="T17" fmla="*/ 66 h 3270"/>
              <a:gd name="T18" fmla="*/ 2570 w 3505"/>
              <a:gd name="T19" fmla="*/ 1168 h 3270"/>
              <a:gd name="T20" fmla="*/ 2545 w 3505"/>
              <a:gd name="T21" fmla="*/ 1241 h 3270"/>
              <a:gd name="T22" fmla="*/ 2480 w 3505"/>
              <a:gd name="T23" fmla="*/ 1281 h 3270"/>
              <a:gd name="T24" fmla="*/ 1869 w 3505"/>
              <a:gd name="T25" fmla="*/ 1608 h 3270"/>
              <a:gd name="T26" fmla="*/ 3091 w 3505"/>
              <a:gd name="T27" fmla="*/ 1620 h 3270"/>
              <a:gd name="T28" fmla="*/ 3144 w 3505"/>
              <a:gd name="T29" fmla="*/ 1673 h 3270"/>
              <a:gd name="T30" fmla="*/ 3156 w 3505"/>
              <a:gd name="T31" fmla="*/ 2335 h 3270"/>
              <a:gd name="T32" fmla="*/ 3439 w 3505"/>
              <a:gd name="T33" fmla="*/ 2347 h 3270"/>
              <a:gd name="T34" fmla="*/ 3493 w 3505"/>
              <a:gd name="T35" fmla="*/ 2401 h 3270"/>
              <a:gd name="T36" fmla="*/ 3505 w 3505"/>
              <a:gd name="T37" fmla="*/ 3153 h 3270"/>
              <a:gd name="T38" fmla="*/ 3480 w 3505"/>
              <a:gd name="T39" fmla="*/ 3226 h 3270"/>
              <a:gd name="T40" fmla="*/ 3415 w 3505"/>
              <a:gd name="T41" fmla="*/ 3267 h 3270"/>
              <a:gd name="T42" fmla="*/ 2661 w 3505"/>
              <a:gd name="T43" fmla="*/ 3267 h 3270"/>
              <a:gd name="T44" fmla="*/ 2596 w 3505"/>
              <a:gd name="T45" fmla="*/ 3226 h 3270"/>
              <a:gd name="T46" fmla="*/ 2570 w 3505"/>
              <a:gd name="T47" fmla="*/ 3153 h 3270"/>
              <a:gd name="T48" fmla="*/ 2582 w 3505"/>
              <a:gd name="T49" fmla="*/ 2401 h 3270"/>
              <a:gd name="T50" fmla="*/ 2636 w 3505"/>
              <a:gd name="T51" fmla="*/ 2347 h 3270"/>
              <a:gd name="T52" fmla="*/ 2922 w 3505"/>
              <a:gd name="T53" fmla="*/ 2335 h 3270"/>
              <a:gd name="T54" fmla="*/ 1869 w 3505"/>
              <a:gd name="T55" fmla="*/ 2335 h 3270"/>
              <a:gd name="T56" fmla="*/ 2154 w 3505"/>
              <a:gd name="T57" fmla="*/ 2347 h 3270"/>
              <a:gd name="T58" fmla="*/ 2208 w 3505"/>
              <a:gd name="T59" fmla="*/ 2401 h 3270"/>
              <a:gd name="T60" fmla="*/ 2220 w 3505"/>
              <a:gd name="T61" fmla="*/ 3153 h 3270"/>
              <a:gd name="T62" fmla="*/ 2194 w 3505"/>
              <a:gd name="T63" fmla="*/ 3226 h 3270"/>
              <a:gd name="T64" fmla="*/ 2130 w 3505"/>
              <a:gd name="T65" fmla="*/ 3267 h 3270"/>
              <a:gd name="T66" fmla="*/ 1375 w 3505"/>
              <a:gd name="T67" fmla="*/ 3267 h 3270"/>
              <a:gd name="T68" fmla="*/ 1311 w 3505"/>
              <a:gd name="T69" fmla="*/ 3226 h 3270"/>
              <a:gd name="T70" fmla="*/ 1285 w 3505"/>
              <a:gd name="T71" fmla="*/ 3153 h 3270"/>
              <a:gd name="T72" fmla="*/ 1297 w 3505"/>
              <a:gd name="T73" fmla="*/ 2401 h 3270"/>
              <a:gd name="T74" fmla="*/ 1351 w 3505"/>
              <a:gd name="T75" fmla="*/ 2347 h 3270"/>
              <a:gd name="T76" fmla="*/ 1636 w 3505"/>
              <a:gd name="T77" fmla="*/ 2335 h 3270"/>
              <a:gd name="T78" fmla="*/ 591 w 3505"/>
              <a:gd name="T79" fmla="*/ 2335 h 3270"/>
              <a:gd name="T80" fmla="*/ 869 w 3505"/>
              <a:gd name="T81" fmla="*/ 2347 h 3270"/>
              <a:gd name="T82" fmla="*/ 923 w 3505"/>
              <a:gd name="T83" fmla="*/ 2401 h 3270"/>
              <a:gd name="T84" fmla="*/ 935 w 3505"/>
              <a:gd name="T85" fmla="*/ 3153 h 3270"/>
              <a:gd name="T86" fmla="*/ 909 w 3505"/>
              <a:gd name="T87" fmla="*/ 3226 h 3270"/>
              <a:gd name="T88" fmla="*/ 844 w 3505"/>
              <a:gd name="T89" fmla="*/ 3267 h 3270"/>
              <a:gd name="T90" fmla="*/ 90 w 3505"/>
              <a:gd name="T91" fmla="*/ 3267 h 3270"/>
              <a:gd name="T92" fmla="*/ 25 w 3505"/>
              <a:gd name="T93" fmla="*/ 3226 h 3270"/>
              <a:gd name="T94" fmla="*/ 0 w 3505"/>
              <a:gd name="T95" fmla="*/ 3153 h 3270"/>
              <a:gd name="T96" fmla="*/ 12 w 3505"/>
              <a:gd name="T97" fmla="*/ 2401 h 3270"/>
              <a:gd name="T98" fmla="*/ 66 w 3505"/>
              <a:gd name="T99" fmla="*/ 2347 h 3270"/>
              <a:gd name="T100" fmla="*/ 357 w 3505"/>
              <a:gd name="T101" fmla="*/ 2335 h 3270"/>
              <a:gd name="T102" fmla="*/ 370 w 3505"/>
              <a:gd name="T103" fmla="*/ 1673 h 3270"/>
              <a:gd name="T104" fmla="*/ 423 w 3505"/>
              <a:gd name="T105" fmla="*/ 1620 h 3270"/>
              <a:gd name="T106" fmla="*/ 1636 w 3505"/>
              <a:gd name="T107" fmla="*/ 1608 h 3270"/>
              <a:gd name="T108" fmla="*/ 1025 w 3505"/>
              <a:gd name="T109" fmla="*/ 1281 h 3270"/>
              <a:gd name="T110" fmla="*/ 960 w 3505"/>
              <a:gd name="T111" fmla="*/ 1241 h 3270"/>
              <a:gd name="T112" fmla="*/ 935 w 3505"/>
              <a:gd name="T113" fmla="*/ 1168 h 3270"/>
              <a:gd name="T114" fmla="*/ 946 w 3505"/>
              <a:gd name="T115" fmla="*/ 66 h 3270"/>
              <a:gd name="T116" fmla="*/ 1001 w 3505"/>
              <a:gd name="T117" fmla="*/ 12 h 3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05" h="3270">
                <a:moveTo>
                  <a:pt x="2804" y="2569"/>
                </a:moveTo>
                <a:lnTo>
                  <a:pt x="2804" y="3036"/>
                </a:lnTo>
                <a:lnTo>
                  <a:pt x="3271" y="3036"/>
                </a:lnTo>
                <a:lnTo>
                  <a:pt x="3271" y="2569"/>
                </a:lnTo>
                <a:lnTo>
                  <a:pt x="2804" y="2569"/>
                </a:lnTo>
                <a:close/>
                <a:moveTo>
                  <a:pt x="1519" y="2569"/>
                </a:moveTo>
                <a:lnTo>
                  <a:pt x="1519" y="3036"/>
                </a:lnTo>
                <a:lnTo>
                  <a:pt x="1986" y="3036"/>
                </a:lnTo>
                <a:lnTo>
                  <a:pt x="1986" y="2569"/>
                </a:lnTo>
                <a:lnTo>
                  <a:pt x="1519" y="2569"/>
                </a:lnTo>
                <a:close/>
                <a:moveTo>
                  <a:pt x="234" y="2569"/>
                </a:moveTo>
                <a:lnTo>
                  <a:pt x="234" y="3036"/>
                </a:lnTo>
                <a:lnTo>
                  <a:pt x="701" y="3036"/>
                </a:lnTo>
                <a:lnTo>
                  <a:pt x="701" y="2569"/>
                </a:lnTo>
                <a:lnTo>
                  <a:pt x="234" y="2569"/>
                </a:lnTo>
                <a:close/>
                <a:moveTo>
                  <a:pt x="1168" y="234"/>
                </a:moveTo>
                <a:lnTo>
                  <a:pt x="1168" y="1051"/>
                </a:lnTo>
                <a:lnTo>
                  <a:pt x="2337" y="1051"/>
                </a:lnTo>
                <a:lnTo>
                  <a:pt x="2337" y="234"/>
                </a:lnTo>
                <a:lnTo>
                  <a:pt x="1168" y="234"/>
                </a:lnTo>
                <a:close/>
                <a:moveTo>
                  <a:pt x="1052" y="0"/>
                </a:moveTo>
                <a:lnTo>
                  <a:pt x="2454" y="0"/>
                </a:lnTo>
                <a:lnTo>
                  <a:pt x="2480" y="3"/>
                </a:lnTo>
                <a:lnTo>
                  <a:pt x="2504" y="12"/>
                </a:lnTo>
                <a:lnTo>
                  <a:pt x="2527" y="25"/>
                </a:lnTo>
                <a:lnTo>
                  <a:pt x="2545" y="44"/>
                </a:lnTo>
                <a:lnTo>
                  <a:pt x="2559" y="66"/>
                </a:lnTo>
                <a:lnTo>
                  <a:pt x="2567" y="90"/>
                </a:lnTo>
                <a:lnTo>
                  <a:pt x="2570" y="117"/>
                </a:lnTo>
                <a:lnTo>
                  <a:pt x="2570" y="1168"/>
                </a:lnTo>
                <a:lnTo>
                  <a:pt x="2567" y="1195"/>
                </a:lnTo>
                <a:lnTo>
                  <a:pt x="2559" y="1220"/>
                </a:lnTo>
                <a:lnTo>
                  <a:pt x="2545" y="1241"/>
                </a:lnTo>
                <a:lnTo>
                  <a:pt x="2527" y="1259"/>
                </a:lnTo>
                <a:lnTo>
                  <a:pt x="2504" y="1273"/>
                </a:lnTo>
                <a:lnTo>
                  <a:pt x="2480" y="1281"/>
                </a:lnTo>
                <a:lnTo>
                  <a:pt x="2454" y="1285"/>
                </a:lnTo>
                <a:lnTo>
                  <a:pt x="1869" y="1285"/>
                </a:lnTo>
                <a:lnTo>
                  <a:pt x="1869" y="1608"/>
                </a:lnTo>
                <a:lnTo>
                  <a:pt x="3039" y="1608"/>
                </a:lnTo>
                <a:lnTo>
                  <a:pt x="3066" y="1611"/>
                </a:lnTo>
                <a:lnTo>
                  <a:pt x="3091" y="1620"/>
                </a:lnTo>
                <a:lnTo>
                  <a:pt x="3112" y="1634"/>
                </a:lnTo>
                <a:lnTo>
                  <a:pt x="3130" y="1652"/>
                </a:lnTo>
                <a:lnTo>
                  <a:pt x="3144" y="1673"/>
                </a:lnTo>
                <a:lnTo>
                  <a:pt x="3152" y="1699"/>
                </a:lnTo>
                <a:lnTo>
                  <a:pt x="3156" y="1725"/>
                </a:lnTo>
                <a:lnTo>
                  <a:pt x="3156" y="2335"/>
                </a:lnTo>
                <a:lnTo>
                  <a:pt x="3388" y="2335"/>
                </a:lnTo>
                <a:lnTo>
                  <a:pt x="3415" y="2339"/>
                </a:lnTo>
                <a:lnTo>
                  <a:pt x="3439" y="2347"/>
                </a:lnTo>
                <a:lnTo>
                  <a:pt x="3461" y="2361"/>
                </a:lnTo>
                <a:lnTo>
                  <a:pt x="3480" y="2379"/>
                </a:lnTo>
                <a:lnTo>
                  <a:pt x="3493" y="2401"/>
                </a:lnTo>
                <a:lnTo>
                  <a:pt x="3502" y="2426"/>
                </a:lnTo>
                <a:lnTo>
                  <a:pt x="3505" y="2452"/>
                </a:lnTo>
                <a:lnTo>
                  <a:pt x="3505" y="3153"/>
                </a:lnTo>
                <a:lnTo>
                  <a:pt x="3502" y="3181"/>
                </a:lnTo>
                <a:lnTo>
                  <a:pt x="3493" y="3205"/>
                </a:lnTo>
                <a:lnTo>
                  <a:pt x="3480" y="3226"/>
                </a:lnTo>
                <a:lnTo>
                  <a:pt x="3461" y="3244"/>
                </a:lnTo>
                <a:lnTo>
                  <a:pt x="3439" y="3258"/>
                </a:lnTo>
                <a:lnTo>
                  <a:pt x="3415" y="3267"/>
                </a:lnTo>
                <a:lnTo>
                  <a:pt x="3388" y="3270"/>
                </a:lnTo>
                <a:lnTo>
                  <a:pt x="2687" y="3270"/>
                </a:lnTo>
                <a:lnTo>
                  <a:pt x="2661" y="3267"/>
                </a:lnTo>
                <a:lnTo>
                  <a:pt x="2636" y="3258"/>
                </a:lnTo>
                <a:lnTo>
                  <a:pt x="2614" y="3244"/>
                </a:lnTo>
                <a:lnTo>
                  <a:pt x="2596" y="3226"/>
                </a:lnTo>
                <a:lnTo>
                  <a:pt x="2582" y="3205"/>
                </a:lnTo>
                <a:lnTo>
                  <a:pt x="2574" y="3181"/>
                </a:lnTo>
                <a:lnTo>
                  <a:pt x="2570" y="3153"/>
                </a:lnTo>
                <a:lnTo>
                  <a:pt x="2570" y="2452"/>
                </a:lnTo>
                <a:lnTo>
                  <a:pt x="2574" y="2426"/>
                </a:lnTo>
                <a:lnTo>
                  <a:pt x="2582" y="2401"/>
                </a:lnTo>
                <a:lnTo>
                  <a:pt x="2596" y="2379"/>
                </a:lnTo>
                <a:lnTo>
                  <a:pt x="2614" y="2361"/>
                </a:lnTo>
                <a:lnTo>
                  <a:pt x="2636" y="2347"/>
                </a:lnTo>
                <a:lnTo>
                  <a:pt x="2661" y="2339"/>
                </a:lnTo>
                <a:lnTo>
                  <a:pt x="2687" y="2335"/>
                </a:lnTo>
                <a:lnTo>
                  <a:pt x="2922" y="2335"/>
                </a:lnTo>
                <a:lnTo>
                  <a:pt x="2922" y="1842"/>
                </a:lnTo>
                <a:lnTo>
                  <a:pt x="1869" y="1842"/>
                </a:lnTo>
                <a:lnTo>
                  <a:pt x="1869" y="2335"/>
                </a:lnTo>
                <a:lnTo>
                  <a:pt x="2103" y="2335"/>
                </a:lnTo>
                <a:lnTo>
                  <a:pt x="2130" y="2339"/>
                </a:lnTo>
                <a:lnTo>
                  <a:pt x="2154" y="2347"/>
                </a:lnTo>
                <a:lnTo>
                  <a:pt x="2176" y="2361"/>
                </a:lnTo>
                <a:lnTo>
                  <a:pt x="2194" y="2379"/>
                </a:lnTo>
                <a:lnTo>
                  <a:pt x="2208" y="2401"/>
                </a:lnTo>
                <a:lnTo>
                  <a:pt x="2217" y="2426"/>
                </a:lnTo>
                <a:lnTo>
                  <a:pt x="2220" y="2452"/>
                </a:lnTo>
                <a:lnTo>
                  <a:pt x="2220" y="3153"/>
                </a:lnTo>
                <a:lnTo>
                  <a:pt x="2217" y="3181"/>
                </a:lnTo>
                <a:lnTo>
                  <a:pt x="2208" y="3205"/>
                </a:lnTo>
                <a:lnTo>
                  <a:pt x="2194" y="3226"/>
                </a:lnTo>
                <a:lnTo>
                  <a:pt x="2176" y="3244"/>
                </a:lnTo>
                <a:lnTo>
                  <a:pt x="2154" y="3258"/>
                </a:lnTo>
                <a:lnTo>
                  <a:pt x="2130" y="3267"/>
                </a:lnTo>
                <a:lnTo>
                  <a:pt x="2103" y="3270"/>
                </a:lnTo>
                <a:lnTo>
                  <a:pt x="1402" y="3270"/>
                </a:lnTo>
                <a:lnTo>
                  <a:pt x="1375" y="3267"/>
                </a:lnTo>
                <a:lnTo>
                  <a:pt x="1351" y="3258"/>
                </a:lnTo>
                <a:lnTo>
                  <a:pt x="1329" y="3244"/>
                </a:lnTo>
                <a:lnTo>
                  <a:pt x="1311" y="3226"/>
                </a:lnTo>
                <a:lnTo>
                  <a:pt x="1297" y="3205"/>
                </a:lnTo>
                <a:lnTo>
                  <a:pt x="1288" y="3181"/>
                </a:lnTo>
                <a:lnTo>
                  <a:pt x="1285" y="3153"/>
                </a:lnTo>
                <a:lnTo>
                  <a:pt x="1285" y="2452"/>
                </a:lnTo>
                <a:lnTo>
                  <a:pt x="1288" y="2426"/>
                </a:lnTo>
                <a:lnTo>
                  <a:pt x="1297" y="2401"/>
                </a:lnTo>
                <a:lnTo>
                  <a:pt x="1311" y="2379"/>
                </a:lnTo>
                <a:lnTo>
                  <a:pt x="1329" y="2361"/>
                </a:lnTo>
                <a:lnTo>
                  <a:pt x="1351" y="2347"/>
                </a:lnTo>
                <a:lnTo>
                  <a:pt x="1375" y="2339"/>
                </a:lnTo>
                <a:lnTo>
                  <a:pt x="1402" y="2335"/>
                </a:lnTo>
                <a:lnTo>
                  <a:pt x="1636" y="2335"/>
                </a:lnTo>
                <a:lnTo>
                  <a:pt x="1636" y="1842"/>
                </a:lnTo>
                <a:lnTo>
                  <a:pt x="592" y="1842"/>
                </a:lnTo>
                <a:lnTo>
                  <a:pt x="591" y="2335"/>
                </a:lnTo>
                <a:lnTo>
                  <a:pt x="818" y="2335"/>
                </a:lnTo>
                <a:lnTo>
                  <a:pt x="844" y="2339"/>
                </a:lnTo>
                <a:lnTo>
                  <a:pt x="869" y="2347"/>
                </a:lnTo>
                <a:lnTo>
                  <a:pt x="891" y="2361"/>
                </a:lnTo>
                <a:lnTo>
                  <a:pt x="909" y="2379"/>
                </a:lnTo>
                <a:lnTo>
                  <a:pt x="923" y="2401"/>
                </a:lnTo>
                <a:lnTo>
                  <a:pt x="931" y="2426"/>
                </a:lnTo>
                <a:lnTo>
                  <a:pt x="935" y="2452"/>
                </a:lnTo>
                <a:lnTo>
                  <a:pt x="935" y="3153"/>
                </a:lnTo>
                <a:lnTo>
                  <a:pt x="931" y="3181"/>
                </a:lnTo>
                <a:lnTo>
                  <a:pt x="923" y="3205"/>
                </a:lnTo>
                <a:lnTo>
                  <a:pt x="909" y="3226"/>
                </a:lnTo>
                <a:lnTo>
                  <a:pt x="891" y="3244"/>
                </a:lnTo>
                <a:lnTo>
                  <a:pt x="869" y="3258"/>
                </a:lnTo>
                <a:lnTo>
                  <a:pt x="844" y="3267"/>
                </a:lnTo>
                <a:lnTo>
                  <a:pt x="818" y="3270"/>
                </a:lnTo>
                <a:lnTo>
                  <a:pt x="117" y="3270"/>
                </a:lnTo>
                <a:lnTo>
                  <a:pt x="90" y="3267"/>
                </a:lnTo>
                <a:lnTo>
                  <a:pt x="66" y="3258"/>
                </a:lnTo>
                <a:lnTo>
                  <a:pt x="44" y="3244"/>
                </a:lnTo>
                <a:lnTo>
                  <a:pt x="25" y="3226"/>
                </a:lnTo>
                <a:lnTo>
                  <a:pt x="12" y="3205"/>
                </a:lnTo>
                <a:lnTo>
                  <a:pt x="3" y="3181"/>
                </a:lnTo>
                <a:lnTo>
                  <a:pt x="0" y="3153"/>
                </a:lnTo>
                <a:lnTo>
                  <a:pt x="0" y="2452"/>
                </a:lnTo>
                <a:lnTo>
                  <a:pt x="3" y="2426"/>
                </a:lnTo>
                <a:lnTo>
                  <a:pt x="12" y="2401"/>
                </a:lnTo>
                <a:lnTo>
                  <a:pt x="25" y="2379"/>
                </a:lnTo>
                <a:lnTo>
                  <a:pt x="44" y="2361"/>
                </a:lnTo>
                <a:lnTo>
                  <a:pt x="66" y="2347"/>
                </a:lnTo>
                <a:lnTo>
                  <a:pt x="90" y="2339"/>
                </a:lnTo>
                <a:lnTo>
                  <a:pt x="117" y="2335"/>
                </a:lnTo>
                <a:lnTo>
                  <a:pt x="357" y="2335"/>
                </a:lnTo>
                <a:lnTo>
                  <a:pt x="358" y="1725"/>
                </a:lnTo>
                <a:lnTo>
                  <a:pt x="361" y="1699"/>
                </a:lnTo>
                <a:lnTo>
                  <a:pt x="370" y="1673"/>
                </a:lnTo>
                <a:lnTo>
                  <a:pt x="383" y="1652"/>
                </a:lnTo>
                <a:lnTo>
                  <a:pt x="401" y="1634"/>
                </a:lnTo>
                <a:lnTo>
                  <a:pt x="423" y="1620"/>
                </a:lnTo>
                <a:lnTo>
                  <a:pt x="448" y="1611"/>
                </a:lnTo>
                <a:lnTo>
                  <a:pt x="475" y="1608"/>
                </a:lnTo>
                <a:lnTo>
                  <a:pt x="1636" y="1608"/>
                </a:lnTo>
                <a:lnTo>
                  <a:pt x="1636" y="1285"/>
                </a:lnTo>
                <a:lnTo>
                  <a:pt x="1052" y="1285"/>
                </a:lnTo>
                <a:lnTo>
                  <a:pt x="1025" y="1281"/>
                </a:lnTo>
                <a:lnTo>
                  <a:pt x="1001" y="1273"/>
                </a:lnTo>
                <a:lnTo>
                  <a:pt x="978" y="1259"/>
                </a:lnTo>
                <a:lnTo>
                  <a:pt x="960" y="1241"/>
                </a:lnTo>
                <a:lnTo>
                  <a:pt x="946" y="1220"/>
                </a:lnTo>
                <a:lnTo>
                  <a:pt x="938" y="1195"/>
                </a:lnTo>
                <a:lnTo>
                  <a:pt x="935" y="1168"/>
                </a:lnTo>
                <a:lnTo>
                  <a:pt x="935" y="117"/>
                </a:lnTo>
                <a:lnTo>
                  <a:pt x="938" y="90"/>
                </a:lnTo>
                <a:lnTo>
                  <a:pt x="946" y="66"/>
                </a:lnTo>
                <a:lnTo>
                  <a:pt x="960" y="44"/>
                </a:lnTo>
                <a:lnTo>
                  <a:pt x="978" y="25"/>
                </a:lnTo>
                <a:lnTo>
                  <a:pt x="1001" y="12"/>
                </a:lnTo>
                <a:lnTo>
                  <a:pt x="1025" y="3"/>
                </a:lnTo>
                <a:lnTo>
                  <a:pt x="105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 descr="D:\51PPT模板网\51pptmoban.com\图片.jpg">
            <a:extLst>
              <a:ext uri="{FF2B5EF4-FFF2-40B4-BE49-F238E27FC236}">
                <a16:creationId xmlns:a16="http://schemas.microsoft.com/office/drawing/2014/main" id="{1C082962-7949-DC6D-CB28-452FC99472C3}"/>
              </a:ext>
            </a:extLst>
          </p:cNvPr>
          <p:cNvSpPr>
            <a:spLocks noEditPoints="1"/>
          </p:cNvSpPr>
          <p:nvPr/>
        </p:nvSpPr>
        <p:spPr bwMode="auto">
          <a:xfrm>
            <a:off x="9720365" y="3597605"/>
            <a:ext cx="515621" cy="514834"/>
          </a:xfrm>
          <a:custGeom>
            <a:avLst/>
            <a:gdLst>
              <a:gd name="T0" fmla="*/ 842 w 3930"/>
              <a:gd name="T1" fmla="*/ 3643 h 3923"/>
              <a:gd name="T2" fmla="*/ 3088 w 3930"/>
              <a:gd name="T3" fmla="*/ 2802 h 3923"/>
              <a:gd name="T4" fmla="*/ 1333 w 3930"/>
              <a:gd name="T5" fmla="*/ 280 h 3923"/>
              <a:gd name="T6" fmla="*/ 1964 w 3930"/>
              <a:gd name="T7" fmla="*/ 982 h 3923"/>
              <a:gd name="T8" fmla="*/ 1333 w 3930"/>
              <a:gd name="T9" fmla="*/ 280 h 3923"/>
              <a:gd name="T10" fmla="*/ 842 w 3930"/>
              <a:gd name="T11" fmla="*/ 982 h 3923"/>
              <a:gd name="T12" fmla="*/ 1053 w 3930"/>
              <a:gd name="T13" fmla="*/ 280 h 3923"/>
              <a:gd name="T14" fmla="*/ 281 w 3930"/>
              <a:gd name="T15" fmla="*/ 280 h 3923"/>
              <a:gd name="T16" fmla="*/ 562 w 3930"/>
              <a:gd name="T17" fmla="*/ 3643 h 3923"/>
              <a:gd name="T18" fmla="*/ 565 w 3930"/>
              <a:gd name="T19" fmla="*/ 2630 h 3923"/>
              <a:gd name="T20" fmla="*/ 593 w 3930"/>
              <a:gd name="T21" fmla="*/ 2575 h 3923"/>
              <a:gd name="T22" fmla="*/ 640 w 3930"/>
              <a:gd name="T23" fmla="*/ 2537 h 3923"/>
              <a:gd name="T24" fmla="*/ 702 w 3930"/>
              <a:gd name="T25" fmla="*/ 2523 h 3923"/>
              <a:gd name="T26" fmla="*/ 3260 w 3930"/>
              <a:gd name="T27" fmla="*/ 2526 h 3923"/>
              <a:gd name="T28" fmla="*/ 3316 w 3930"/>
              <a:gd name="T29" fmla="*/ 2554 h 3923"/>
              <a:gd name="T30" fmla="*/ 3354 w 3930"/>
              <a:gd name="T31" fmla="*/ 2601 h 3923"/>
              <a:gd name="T32" fmla="*/ 3368 w 3930"/>
              <a:gd name="T33" fmla="*/ 2662 h 3923"/>
              <a:gd name="T34" fmla="*/ 3648 w 3930"/>
              <a:gd name="T35" fmla="*/ 3643 h 3923"/>
              <a:gd name="T36" fmla="*/ 2468 w 3930"/>
              <a:gd name="T37" fmla="*/ 280 h 3923"/>
              <a:gd name="T38" fmla="*/ 2246 w 3930"/>
              <a:gd name="T39" fmla="*/ 1121 h 3923"/>
              <a:gd name="T40" fmla="*/ 2231 w 3930"/>
              <a:gd name="T41" fmla="*/ 1183 h 3923"/>
              <a:gd name="T42" fmla="*/ 2193 w 3930"/>
              <a:gd name="T43" fmla="*/ 1230 h 3923"/>
              <a:gd name="T44" fmla="*/ 2137 w 3930"/>
              <a:gd name="T45" fmla="*/ 1258 h 3923"/>
              <a:gd name="T46" fmla="*/ 702 w 3930"/>
              <a:gd name="T47" fmla="*/ 1261 h 3923"/>
              <a:gd name="T48" fmla="*/ 640 w 3930"/>
              <a:gd name="T49" fmla="*/ 1247 h 3923"/>
              <a:gd name="T50" fmla="*/ 593 w 3930"/>
              <a:gd name="T51" fmla="*/ 1209 h 3923"/>
              <a:gd name="T52" fmla="*/ 565 w 3930"/>
              <a:gd name="T53" fmla="*/ 1153 h 3923"/>
              <a:gd name="T54" fmla="*/ 562 w 3930"/>
              <a:gd name="T55" fmla="*/ 280 h 3923"/>
              <a:gd name="T56" fmla="*/ 281 w 3930"/>
              <a:gd name="T57" fmla="*/ 0 h 3923"/>
              <a:gd name="T58" fmla="*/ 2505 w 3930"/>
              <a:gd name="T59" fmla="*/ 3 h 3923"/>
              <a:gd name="T60" fmla="*/ 2576 w 3930"/>
              <a:gd name="T61" fmla="*/ 22 h 3923"/>
              <a:gd name="T62" fmla="*/ 2639 w 3930"/>
              <a:gd name="T63" fmla="*/ 57 h 3923"/>
              <a:gd name="T64" fmla="*/ 3848 w 3930"/>
              <a:gd name="T65" fmla="*/ 1261 h 3923"/>
              <a:gd name="T66" fmla="*/ 3892 w 3930"/>
              <a:gd name="T67" fmla="*/ 1320 h 3923"/>
              <a:gd name="T68" fmla="*/ 3920 w 3930"/>
              <a:gd name="T69" fmla="*/ 1386 h 3923"/>
              <a:gd name="T70" fmla="*/ 3930 w 3930"/>
              <a:gd name="T71" fmla="*/ 1459 h 3923"/>
              <a:gd name="T72" fmla="*/ 3926 w 3930"/>
              <a:gd name="T73" fmla="*/ 3688 h 3923"/>
              <a:gd name="T74" fmla="*/ 3899 w 3930"/>
              <a:gd name="T75" fmla="*/ 3772 h 3923"/>
              <a:gd name="T76" fmla="*/ 3848 w 3930"/>
              <a:gd name="T77" fmla="*/ 3841 h 3923"/>
              <a:gd name="T78" fmla="*/ 3778 w 3930"/>
              <a:gd name="T79" fmla="*/ 3892 h 3923"/>
              <a:gd name="T80" fmla="*/ 3695 w 3930"/>
              <a:gd name="T81" fmla="*/ 3919 h 3923"/>
              <a:gd name="T82" fmla="*/ 281 w 3930"/>
              <a:gd name="T83" fmla="*/ 3923 h 3923"/>
              <a:gd name="T84" fmla="*/ 192 w 3930"/>
              <a:gd name="T85" fmla="*/ 3909 h 3923"/>
              <a:gd name="T86" fmla="*/ 116 w 3930"/>
              <a:gd name="T87" fmla="*/ 3869 h 3923"/>
              <a:gd name="T88" fmla="*/ 55 w 3930"/>
              <a:gd name="T89" fmla="*/ 3809 h 3923"/>
              <a:gd name="T90" fmla="*/ 14 w 3930"/>
              <a:gd name="T91" fmla="*/ 3731 h 3923"/>
              <a:gd name="T92" fmla="*/ 0 w 3930"/>
              <a:gd name="T93" fmla="*/ 3643 h 3923"/>
              <a:gd name="T94" fmla="*/ 3 w 3930"/>
              <a:gd name="T95" fmla="*/ 235 h 3923"/>
              <a:gd name="T96" fmla="*/ 32 w 3930"/>
              <a:gd name="T97" fmla="*/ 151 h 3923"/>
              <a:gd name="T98" fmla="*/ 82 w 3930"/>
              <a:gd name="T99" fmla="*/ 82 h 3923"/>
              <a:gd name="T100" fmla="*/ 151 w 3930"/>
              <a:gd name="T101" fmla="*/ 31 h 3923"/>
              <a:gd name="T102" fmla="*/ 235 w 3930"/>
              <a:gd name="T103" fmla="*/ 4 h 3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930" h="3923">
                <a:moveTo>
                  <a:pt x="842" y="2802"/>
                </a:moveTo>
                <a:lnTo>
                  <a:pt x="842" y="3643"/>
                </a:lnTo>
                <a:lnTo>
                  <a:pt x="3088" y="3643"/>
                </a:lnTo>
                <a:lnTo>
                  <a:pt x="3088" y="2802"/>
                </a:lnTo>
                <a:lnTo>
                  <a:pt x="842" y="2802"/>
                </a:lnTo>
                <a:close/>
                <a:moveTo>
                  <a:pt x="1333" y="280"/>
                </a:moveTo>
                <a:lnTo>
                  <a:pt x="1333" y="982"/>
                </a:lnTo>
                <a:lnTo>
                  <a:pt x="1964" y="982"/>
                </a:lnTo>
                <a:lnTo>
                  <a:pt x="1964" y="280"/>
                </a:lnTo>
                <a:lnTo>
                  <a:pt x="1333" y="280"/>
                </a:lnTo>
                <a:close/>
                <a:moveTo>
                  <a:pt x="842" y="280"/>
                </a:moveTo>
                <a:lnTo>
                  <a:pt x="842" y="982"/>
                </a:lnTo>
                <a:lnTo>
                  <a:pt x="1053" y="982"/>
                </a:lnTo>
                <a:lnTo>
                  <a:pt x="1053" y="280"/>
                </a:lnTo>
                <a:lnTo>
                  <a:pt x="842" y="280"/>
                </a:lnTo>
                <a:close/>
                <a:moveTo>
                  <a:pt x="281" y="280"/>
                </a:moveTo>
                <a:lnTo>
                  <a:pt x="281" y="3643"/>
                </a:lnTo>
                <a:lnTo>
                  <a:pt x="562" y="3643"/>
                </a:lnTo>
                <a:lnTo>
                  <a:pt x="562" y="2662"/>
                </a:lnTo>
                <a:lnTo>
                  <a:pt x="565" y="2630"/>
                </a:lnTo>
                <a:lnTo>
                  <a:pt x="576" y="2601"/>
                </a:lnTo>
                <a:lnTo>
                  <a:pt x="593" y="2575"/>
                </a:lnTo>
                <a:lnTo>
                  <a:pt x="614" y="2554"/>
                </a:lnTo>
                <a:lnTo>
                  <a:pt x="640" y="2537"/>
                </a:lnTo>
                <a:lnTo>
                  <a:pt x="670" y="2526"/>
                </a:lnTo>
                <a:lnTo>
                  <a:pt x="702" y="2523"/>
                </a:lnTo>
                <a:lnTo>
                  <a:pt x="3227" y="2523"/>
                </a:lnTo>
                <a:lnTo>
                  <a:pt x="3260" y="2526"/>
                </a:lnTo>
                <a:lnTo>
                  <a:pt x="3289" y="2537"/>
                </a:lnTo>
                <a:lnTo>
                  <a:pt x="3316" y="2554"/>
                </a:lnTo>
                <a:lnTo>
                  <a:pt x="3337" y="2575"/>
                </a:lnTo>
                <a:lnTo>
                  <a:pt x="3354" y="2601"/>
                </a:lnTo>
                <a:lnTo>
                  <a:pt x="3364" y="2630"/>
                </a:lnTo>
                <a:lnTo>
                  <a:pt x="3368" y="2662"/>
                </a:lnTo>
                <a:lnTo>
                  <a:pt x="3368" y="3643"/>
                </a:lnTo>
                <a:lnTo>
                  <a:pt x="3648" y="3643"/>
                </a:lnTo>
                <a:lnTo>
                  <a:pt x="3648" y="1459"/>
                </a:lnTo>
                <a:lnTo>
                  <a:pt x="2468" y="280"/>
                </a:lnTo>
                <a:lnTo>
                  <a:pt x="2246" y="280"/>
                </a:lnTo>
                <a:lnTo>
                  <a:pt x="2246" y="1121"/>
                </a:lnTo>
                <a:lnTo>
                  <a:pt x="2242" y="1153"/>
                </a:lnTo>
                <a:lnTo>
                  <a:pt x="2231" y="1183"/>
                </a:lnTo>
                <a:lnTo>
                  <a:pt x="2215" y="1209"/>
                </a:lnTo>
                <a:lnTo>
                  <a:pt x="2193" y="1230"/>
                </a:lnTo>
                <a:lnTo>
                  <a:pt x="2167" y="1247"/>
                </a:lnTo>
                <a:lnTo>
                  <a:pt x="2137" y="1258"/>
                </a:lnTo>
                <a:lnTo>
                  <a:pt x="2105" y="1261"/>
                </a:lnTo>
                <a:lnTo>
                  <a:pt x="702" y="1261"/>
                </a:lnTo>
                <a:lnTo>
                  <a:pt x="670" y="1258"/>
                </a:lnTo>
                <a:lnTo>
                  <a:pt x="640" y="1247"/>
                </a:lnTo>
                <a:lnTo>
                  <a:pt x="614" y="1230"/>
                </a:lnTo>
                <a:lnTo>
                  <a:pt x="593" y="1209"/>
                </a:lnTo>
                <a:lnTo>
                  <a:pt x="576" y="1183"/>
                </a:lnTo>
                <a:lnTo>
                  <a:pt x="565" y="1153"/>
                </a:lnTo>
                <a:lnTo>
                  <a:pt x="562" y="1121"/>
                </a:lnTo>
                <a:lnTo>
                  <a:pt x="562" y="280"/>
                </a:lnTo>
                <a:lnTo>
                  <a:pt x="281" y="280"/>
                </a:lnTo>
                <a:close/>
                <a:moveTo>
                  <a:pt x="281" y="0"/>
                </a:moveTo>
                <a:lnTo>
                  <a:pt x="2468" y="0"/>
                </a:lnTo>
                <a:lnTo>
                  <a:pt x="2505" y="3"/>
                </a:lnTo>
                <a:lnTo>
                  <a:pt x="2541" y="10"/>
                </a:lnTo>
                <a:lnTo>
                  <a:pt x="2576" y="22"/>
                </a:lnTo>
                <a:lnTo>
                  <a:pt x="2608" y="37"/>
                </a:lnTo>
                <a:lnTo>
                  <a:pt x="2639" y="57"/>
                </a:lnTo>
                <a:lnTo>
                  <a:pt x="2667" y="82"/>
                </a:lnTo>
                <a:lnTo>
                  <a:pt x="3848" y="1261"/>
                </a:lnTo>
                <a:lnTo>
                  <a:pt x="3871" y="1289"/>
                </a:lnTo>
                <a:lnTo>
                  <a:pt x="3892" y="1320"/>
                </a:lnTo>
                <a:lnTo>
                  <a:pt x="3908" y="1352"/>
                </a:lnTo>
                <a:lnTo>
                  <a:pt x="3920" y="1386"/>
                </a:lnTo>
                <a:lnTo>
                  <a:pt x="3927" y="1422"/>
                </a:lnTo>
                <a:lnTo>
                  <a:pt x="3930" y="1459"/>
                </a:lnTo>
                <a:lnTo>
                  <a:pt x="3930" y="3643"/>
                </a:lnTo>
                <a:lnTo>
                  <a:pt x="3926" y="3688"/>
                </a:lnTo>
                <a:lnTo>
                  <a:pt x="3915" y="3731"/>
                </a:lnTo>
                <a:lnTo>
                  <a:pt x="3899" y="3772"/>
                </a:lnTo>
                <a:lnTo>
                  <a:pt x="3875" y="3809"/>
                </a:lnTo>
                <a:lnTo>
                  <a:pt x="3848" y="3841"/>
                </a:lnTo>
                <a:lnTo>
                  <a:pt x="3814" y="3869"/>
                </a:lnTo>
                <a:lnTo>
                  <a:pt x="3778" y="3892"/>
                </a:lnTo>
                <a:lnTo>
                  <a:pt x="3738" y="3909"/>
                </a:lnTo>
                <a:lnTo>
                  <a:pt x="3695" y="3919"/>
                </a:lnTo>
                <a:lnTo>
                  <a:pt x="3648" y="3923"/>
                </a:lnTo>
                <a:lnTo>
                  <a:pt x="281" y="3923"/>
                </a:lnTo>
                <a:lnTo>
                  <a:pt x="235" y="3919"/>
                </a:lnTo>
                <a:lnTo>
                  <a:pt x="192" y="3909"/>
                </a:lnTo>
                <a:lnTo>
                  <a:pt x="151" y="3892"/>
                </a:lnTo>
                <a:lnTo>
                  <a:pt x="116" y="3869"/>
                </a:lnTo>
                <a:lnTo>
                  <a:pt x="82" y="3841"/>
                </a:lnTo>
                <a:lnTo>
                  <a:pt x="55" y="3809"/>
                </a:lnTo>
                <a:lnTo>
                  <a:pt x="32" y="3772"/>
                </a:lnTo>
                <a:lnTo>
                  <a:pt x="14" y="3731"/>
                </a:lnTo>
                <a:lnTo>
                  <a:pt x="3" y="3688"/>
                </a:lnTo>
                <a:lnTo>
                  <a:pt x="0" y="3643"/>
                </a:lnTo>
                <a:lnTo>
                  <a:pt x="0" y="280"/>
                </a:lnTo>
                <a:lnTo>
                  <a:pt x="3" y="235"/>
                </a:lnTo>
                <a:lnTo>
                  <a:pt x="14" y="192"/>
                </a:lnTo>
                <a:lnTo>
                  <a:pt x="32" y="151"/>
                </a:lnTo>
                <a:lnTo>
                  <a:pt x="55" y="115"/>
                </a:lnTo>
                <a:lnTo>
                  <a:pt x="82" y="82"/>
                </a:lnTo>
                <a:lnTo>
                  <a:pt x="116" y="54"/>
                </a:lnTo>
                <a:lnTo>
                  <a:pt x="151" y="31"/>
                </a:lnTo>
                <a:lnTo>
                  <a:pt x="192" y="14"/>
                </a:lnTo>
                <a:lnTo>
                  <a:pt x="235" y="4"/>
                </a:lnTo>
                <a:lnTo>
                  <a:pt x="2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E856A9-33FE-B97F-4DEE-DF8CC14A96BD}"/>
              </a:ext>
            </a:extLst>
          </p:cNvPr>
          <p:cNvGrpSpPr/>
          <p:nvPr/>
        </p:nvGrpSpPr>
        <p:grpSpPr>
          <a:xfrm>
            <a:off x="1101911" y="4297721"/>
            <a:ext cx="2235567" cy="1486006"/>
            <a:chOff x="649026" y="1906534"/>
            <a:chExt cx="2235567" cy="148600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CEDBA4-112E-B9A8-62F2-898E811EEA8A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022532-4FC3-4119-9439-DFE719A72F2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ED2C058-A131-9BEC-1878-68B6C85DF9A2}"/>
              </a:ext>
            </a:extLst>
          </p:cNvPr>
          <p:cNvGrpSpPr/>
          <p:nvPr/>
        </p:nvGrpSpPr>
        <p:grpSpPr>
          <a:xfrm>
            <a:off x="3678516" y="4297721"/>
            <a:ext cx="2235567" cy="1486006"/>
            <a:chOff x="649026" y="1906534"/>
            <a:chExt cx="2235567" cy="148600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D9F936-9528-EE79-F2E1-BEA1BA79F5C1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E7CFD1B-78B7-835F-0E49-96237B58BD8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AC51E8-024B-8FA6-E368-2B8FBA5F1A09}"/>
              </a:ext>
            </a:extLst>
          </p:cNvPr>
          <p:cNvGrpSpPr/>
          <p:nvPr/>
        </p:nvGrpSpPr>
        <p:grpSpPr>
          <a:xfrm>
            <a:off x="6283810" y="4297721"/>
            <a:ext cx="2235567" cy="1486006"/>
            <a:chOff x="649026" y="1906534"/>
            <a:chExt cx="2235567" cy="148600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8D40565-9ACE-4173-A1A6-8F04B7B7D361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38602E-E4EC-412F-4687-72048CAF5F1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F093795-6904-21DE-7AB2-68EEB91DA616}"/>
              </a:ext>
            </a:extLst>
          </p:cNvPr>
          <p:cNvGrpSpPr/>
          <p:nvPr/>
        </p:nvGrpSpPr>
        <p:grpSpPr>
          <a:xfrm>
            <a:off x="8860391" y="4297721"/>
            <a:ext cx="2235567" cy="1486006"/>
            <a:chOff x="649026" y="1906534"/>
            <a:chExt cx="2235567" cy="148600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4BAF68-C8E1-B672-1AFE-3B7CDC59BAFA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AFD6D6C-B2B8-0A49-E73B-3376C27E6C61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22107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sp>
        <p:nvSpPr>
          <p:cNvPr id="2" name="PA_任意多边形 5">
            <a:extLst>
              <a:ext uri="{FF2B5EF4-FFF2-40B4-BE49-F238E27FC236}">
                <a16:creationId xmlns:a16="http://schemas.microsoft.com/office/drawing/2014/main" id="{7B6D6174-1454-78B2-A268-8384BE655CD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933516" y="2694940"/>
            <a:ext cx="2255524" cy="1476520"/>
          </a:xfrm>
          <a:custGeom>
            <a:avLst/>
            <a:gdLst>
              <a:gd name="T0" fmla="*/ 3256 w 3324"/>
              <a:gd name="T1" fmla="*/ 470 h 2157"/>
              <a:gd name="T2" fmla="*/ 1880 w 3324"/>
              <a:gd name="T3" fmla="*/ 2056 h 2157"/>
              <a:gd name="T4" fmla="*/ 1880 w 3324"/>
              <a:gd name="T5" fmla="*/ 2056 h 2157"/>
              <a:gd name="T6" fmla="*/ 1663 w 3324"/>
              <a:gd name="T7" fmla="*/ 2157 h 2157"/>
              <a:gd name="T8" fmla="*/ 1451 w 3324"/>
              <a:gd name="T9" fmla="*/ 2062 h 2157"/>
              <a:gd name="T10" fmla="*/ 1450 w 3324"/>
              <a:gd name="T11" fmla="*/ 2062 h 2157"/>
              <a:gd name="T12" fmla="*/ 83 w 3324"/>
              <a:gd name="T13" fmla="*/ 485 h 2157"/>
              <a:gd name="T14" fmla="*/ 0 w 3324"/>
              <a:gd name="T15" fmla="*/ 284 h 2157"/>
              <a:gd name="T16" fmla="*/ 283 w 3324"/>
              <a:gd name="T17" fmla="*/ 0 h 2157"/>
              <a:gd name="T18" fmla="*/ 283 w 3324"/>
              <a:gd name="T19" fmla="*/ 0 h 2157"/>
              <a:gd name="T20" fmla="*/ 284 w 3324"/>
              <a:gd name="T21" fmla="*/ 0 h 2157"/>
              <a:gd name="T22" fmla="*/ 3039 w 3324"/>
              <a:gd name="T23" fmla="*/ 0 h 2157"/>
              <a:gd name="T24" fmla="*/ 3039 w 3324"/>
              <a:gd name="T25" fmla="*/ 0 h 2157"/>
              <a:gd name="T26" fmla="*/ 3040 w 3324"/>
              <a:gd name="T27" fmla="*/ 0 h 2157"/>
              <a:gd name="T28" fmla="*/ 3324 w 3324"/>
              <a:gd name="T29" fmla="*/ 284 h 2157"/>
              <a:gd name="T30" fmla="*/ 3256 w 3324"/>
              <a:gd name="T31" fmla="*/ 470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24" h="2157">
                <a:moveTo>
                  <a:pt x="3256" y="470"/>
                </a:moveTo>
                <a:lnTo>
                  <a:pt x="1880" y="2056"/>
                </a:lnTo>
                <a:lnTo>
                  <a:pt x="1880" y="2056"/>
                </a:lnTo>
                <a:cubicBezTo>
                  <a:pt x="1828" y="2118"/>
                  <a:pt x="1750" y="2157"/>
                  <a:pt x="1663" y="2157"/>
                </a:cubicBezTo>
                <a:cubicBezTo>
                  <a:pt x="1578" y="2157"/>
                  <a:pt x="1503" y="2120"/>
                  <a:pt x="1451" y="2062"/>
                </a:cubicBezTo>
                <a:lnTo>
                  <a:pt x="1450" y="2062"/>
                </a:lnTo>
                <a:lnTo>
                  <a:pt x="83" y="485"/>
                </a:lnTo>
                <a:cubicBezTo>
                  <a:pt x="32" y="433"/>
                  <a:pt x="0" y="363"/>
                  <a:pt x="0" y="284"/>
                </a:cubicBezTo>
                <a:cubicBezTo>
                  <a:pt x="0" y="128"/>
                  <a:pt x="127" y="1"/>
                  <a:pt x="283" y="0"/>
                </a:cubicBezTo>
                <a:lnTo>
                  <a:pt x="283" y="0"/>
                </a:lnTo>
                <a:lnTo>
                  <a:pt x="284" y="0"/>
                </a:lnTo>
                <a:lnTo>
                  <a:pt x="3039" y="0"/>
                </a:lnTo>
                <a:lnTo>
                  <a:pt x="3039" y="0"/>
                </a:lnTo>
                <a:lnTo>
                  <a:pt x="3040" y="0"/>
                </a:lnTo>
                <a:cubicBezTo>
                  <a:pt x="3197" y="0"/>
                  <a:pt x="3324" y="127"/>
                  <a:pt x="3324" y="284"/>
                </a:cubicBezTo>
                <a:cubicBezTo>
                  <a:pt x="3324" y="355"/>
                  <a:pt x="3299" y="420"/>
                  <a:pt x="3256" y="470"/>
                </a:cubicBezTo>
                <a:close/>
              </a:path>
            </a:pathLst>
          </a:cu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PA_任意多边形 6">
            <a:extLst>
              <a:ext uri="{FF2B5EF4-FFF2-40B4-BE49-F238E27FC236}">
                <a16:creationId xmlns:a16="http://schemas.microsoft.com/office/drawing/2014/main" id="{05DAFEC9-B28E-6B1F-ABAA-E5457E4F010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456429" y="3054450"/>
            <a:ext cx="2255524" cy="1474890"/>
          </a:xfrm>
          <a:custGeom>
            <a:avLst/>
            <a:gdLst>
              <a:gd name="T0" fmla="*/ 3256 w 3325"/>
              <a:gd name="T1" fmla="*/ 1687 h 2157"/>
              <a:gd name="T2" fmla="*/ 1880 w 3325"/>
              <a:gd name="T3" fmla="*/ 100 h 2157"/>
              <a:gd name="T4" fmla="*/ 1880 w 3325"/>
              <a:gd name="T5" fmla="*/ 100 h 2157"/>
              <a:gd name="T6" fmla="*/ 1663 w 3325"/>
              <a:gd name="T7" fmla="*/ 0 h 2157"/>
              <a:gd name="T8" fmla="*/ 1451 w 3325"/>
              <a:gd name="T9" fmla="*/ 95 h 2157"/>
              <a:gd name="T10" fmla="*/ 1451 w 3325"/>
              <a:gd name="T11" fmla="*/ 95 h 2157"/>
              <a:gd name="T12" fmla="*/ 83 w 3325"/>
              <a:gd name="T13" fmla="*/ 1672 h 2157"/>
              <a:gd name="T14" fmla="*/ 0 w 3325"/>
              <a:gd name="T15" fmla="*/ 1872 h 2157"/>
              <a:gd name="T16" fmla="*/ 284 w 3325"/>
              <a:gd name="T17" fmla="*/ 2157 h 2157"/>
              <a:gd name="T18" fmla="*/ 284 w 3325"/>
              <a:gd name="T19" fmla="*/ 2157 h 2157"/>
              <a:gd name="T20" fmla="*/ 285 w 3325"/>
              <a:gd name="T21" fmla="*/ 2157 h 2157"/>
              <a:gd name="T22" fmla="*/ 3039 w 3325"/>
              <a:gd name="T23" fmla="*/ 2157 h 2157"/>
              <a:gd name="T24" fmla="*/ 3039 w 3325"/>
              <a:gd name="T25" fmla="*/ 2157 h 2157"/>
              <a:gd name="T26" fmla="*/ 3040 w 3325"/>
              <a:gd name="T27" fmla="*/ 2157 h 2157"/>
              <a:gd name="T28" fmla="*/ 3325 w 3325"/>
              <a:gd name="T29" fmla="*/ 1872 h 2157"/>
              <a:gd name="T30" fmla="*/ 3256 w 3325"/>
              <a:gd name="T31" fmla="*/ 1687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25" h="2157">
                <a:moveTo>
                  <a:pt x="3256" y="1687"/>
                </a:moveTo>
                <a:lnTo>
                  <a:pt x="1880" y="100"/>
                </a:lnTo>
                <a:lnTo>
                  <a:pt x="1880" y="100"/>
                </a:lnTo>
                <a:cubicBezTo>
                  <a:pt x="1828" y="39"/>
                  <a:pt x="1750" y="0"/>
                  <a:pt x="1663" y="0"/>
                </a:cubicBezTo>
                <a:cubicBezTo>
                  <a:pt x="1579" y="0"/>
                  <a:pt x="1503" y="36"/>
                  <a:pt x="1451" y="95"/>
                </a:cubicBezTo>
                <a:lnTo>
                  <a:pt x="1451" y="95"/>
                </a:lnTo>
                <a:lnTo>
                  <a:pt x="83" y="1672"/>
                </a:lnTo>
                <a:cubicBezTo>
                  <a:pt x="32" y="1723"/>
                  <a:pt x="0" y="1794"/>
                  <a:pt x="0" y="1872"/>
                </a:cubicBezTo>
                <a:cubicBezTo>
                  <a:pt x="0" y="2029"/>
                  <a:pt x="127" y="2156"/>
                  <a:pt x="284" y="2157"/>
                </a:cubicBezTo>
                <a:lnTo>
                  <a:pt x="284" y="2157"/>
                </a:lnTo>
                <a:lnTo>
                  <a:pt x="285" y="2157"/>
                </a:lnTo>
                <a:lnTo>
                  <a:pt x="3039" y="2157"/>
                </a:lnTo>
                <a:lnTo>
                  <a:pt x="3039" y="2157"/>
                </a:lnTo>
                <a:lnTo>
                  <a:pt x="3040" y="2157"/>
                </a:lnTo>
                <a:cubicBezTo>
                  <a:pt x="3198" y="2157"/>
                  <a:pt x="3325" y="2029"/>
                  <a:pt x="3325" y="1872"/>
                </a:cubicBezTo>
                <a:cubicBezTo>
                  <a:pt x="3325" y="1802"/>
                  <a:pt x="3299" y="1737"/>
                  <a:pt x="3256" y="1687"/>
                </a:cubicBezTo>
                <a:close/>
              </a:path>
            </a:pathLst>
          </a:cu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PA_任意多边形 7">
            <a:extLst>
              <a:ext uri="{FF2B5EF4-FFF2-40B4-BE49-F238E27FC236}">
                <a16:creationId xmlns:a16="http://schemas.microsoft.com/office/drawing/2014/main" id="{70F1E0B7-8F89-F2F0-B482-D39BD7AB904C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979342" y="2694940"/>
            <a:ext cx="2253896" cy="1476520"/>
          </a:xfrm>
          <a:custGeom>
            <a:avLst/>
            <a:gdLst>
              <a:gd name="T0" fmla="*/ 3256 w 3324"/>
              <a:gd name="T1" fmla="*/ 470 h 2157"/>
              <a:gd name="T2" fmla="*/ 1880 w 3324"/>
              <a:gd name="T3" fmla="*/ 2056 h 2157"/>
              <a:gd name="T4" fmla="*/ 1880 w 3324"/>
              <a:gd name="T5" fmla="*/ 2056 h 2157"/>
              <a:gd name="T6" fmla="*/ 1663 w 3324"/>
              <a:gd name="T7" fmla="*/ 2157 h 2157"/>
              <a:gd name="T8" fmla="*/ 1451 w 3324"/>
              <a:gd name="T9" fmla="*/ 2062 h 2157"/>
              <a:gd name="T10" fmla="*/ 1450 w 3324"/>
              <a:gd name="T11" fmla="*/ 2062 h 2157"/>
              <a:gd name="T12" fmla="*/ 83 w 3324"/>
              <a:gd name="T13" fmla="*/ 485 h 2157"/>
              <a:gd name="T14" fmla="*/ 0 w 3324"/>
              <a:gd name="T15" fmla="*/ 284 h 2157"/>
              <a:gd name="T16" fmla="*/ 283 w 3324"/>
              <a:gd name="T17" fmla="*/ 0 h 2157"/>
              <a:gd name="T18" fmla="*/ 283 w 3324"/>
              <a:gd name="T19" fmla="*/ 0 h 2157"/>
              <a:gd name="T20" fmla="*/ 284 w 3324"/>
              <a:gd name="T21" fmla="*/ 0 h 2157"/>
              <a:gd name="T22" fmla="*/ 3039 w 3324"/>
              <a:gd name="T23" fmla="*/ 0 h 2157"/>
              <a:gd name="T24" fmla="*/ 3039 w 3324"/>
              <a:gd name="T25" fmla="*/ 0 h 2157"/>
              <a:gd name="T26" fmla="*/ 3040 w 3324"/>
              <a:gd name="T27" fmla="*/ 0 h 2157"/>
              <a:gd name="T28" fmla="*/ 3324 w 3324"/>
              <a:gd name="T29" fmla="*/ 284 h 2157"/>
              <a:gd name="T30" fmla="*/ 3256 w 3324"/>
              <a:gd name="T31" fmla="*/ 470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24" h="2157">
                <a:moveTo>
                  <a:pt x="3256" y="470"/>
                </a:moveTo>
                <a:lnTo>
                  <a:pt x="1880" y="2056"/>
                </a:lnTo>
                <a:lnTo>
                  <a:pt x="1880" y="2056"/>
                </a:lnTo>
                <a:cubicBezTo>
                  <a:pt x="1828" y="2118"/>
                  <a:pt x="1750" y="2157"/>
                  <a:pt x="1663" y="2157"/>
                </a:cubicBezTo>
                <a:cubicBezTo>
                  <a:pt x="1578" y="2157"/>
                  <a:pt x="1503" y="2120"/>
                  <a:pt x="1451" y="2062"/>
                </a:cubicBezTo>
                <a:lnTo>
                  <a:pt x="1450" y="2062"/>
                </a:lnTo>
                <a:lnTo>
                  <a:pt x="83" y="485"/>
                </a:lnTo>
                <a:cubicBezTo>
                  <a:pt x="32" y="433"/>
                  <a:pt x="0" y="363"/>
                  <a:pt x="0" y="284"/>
                </a:cubicBezTo>
                <a:cubicBezTo>
                  <a:pt x="0" y="128"/>
                  <a:pt x="127" y="1"/>
                  <a:pt x="283" y="0"/>
                </a:cubicBezTo>
                <a:lnTo>
                  <a:pt x="283" y="0"/>
                </a:lnTo>
                <a:lnTo>
                  <a:pt x="284" y="0"/>
                </a:lnTo>
                <a:lnTo>
                  <a:pt x="3039" y="0"/>
                </a:lnTo>
                <a:lnTo>
                  <a:pt x="3039" y="0"/>
                </a:lnTo>
                <a:lnTo>
                  <a:pt x="3040" y="0"/>
                </a:lnTo>
                <a:cubicBezTo>
                  <a:pt x="3197" y="0"/>
                  <a:pt x="3324" y="127"/>
                  <a:pt x="3324" y="284"/>
                </a:cubicBezTo>
                <a:cubicBezTo>
                  <a:pt x="3324" y="355"/>
                  <a:pt x="3299" y="420"/>
                  <a:pt x="3256" y="470"/>
                </a:cubicBezTo>
                <a:close/>
              </a:path>
            </a:pathLst>
          </a:custGeom>
          <a:solidFill>
            <a:srgbClr val="EDB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PA_任意多边形 8">
            <a:extLst>
              <a:ext uri="{FF2B5EF4-FFF2-40B4-BE49-F238E27FC236}">
                <a16:creationId xmlns:a16="http://schemas.microsoft.com/office/drawing/2014/main" id="{C813EB0A-56E9-195C-04FA-602CDC8D9095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500627" y="3054450"/>
            <a:ext cx="2255524" cy="1474890"/>
          </a:xfrm>
          <a:custGeom>
            <a:avLst/>
            <a:gdLst>
              <a:gd name="T0" fmla="*/ 3255 w 3324"/>
              <a:gd name="T1" fmla="*/ 1687 h 2157"/>
              <a:gd name="T2" fmla="*/ 1879 w 3324"/>
              <a:gd name="T3" fmla="*/ 100 h 2157"/>
              <a:gd name="T4" fmla="*/ 1879 w 3324"/>
              <a:gd name="T5" fmla="*/ 100 h 2157"/>
              <a:gd name="T6" fmla="*/ 1662 w 3324"/>
              <a:gd name="T7" fmla="*/ 0 h 2157"/>
              <a:gd name="T8" fmla="*/ 1450 w 3324"/>
              <a:gd name="T9" fmla="*/ 95 h 2157"/>
              <a:gd name="T10" fmla="*/ 1450 w 3324"/>
              <a:gd name="T11" fmla="*/ 95 h 2157"/>
              <a:gd name="T12" fmla="*/ 82 w 3324"/>
              <a:gd name="T13" fmla="*/ 1672 h 2157"/>
              <a:gd name="T14" fmla="*/ 0 w 3324"/>
              <a:gd name="T15" fmla="*/ 1872 h 2157"/>
              <a:gd name="T16" fmla="*/ 283 w 3324"/>
              <a:gd name="T17" fmla="*/ 2157 h 2157"/>
              <a:gd name="T18" fmla="*/ 283 w 3324"/>
              <a:gd name="T19" fmla="*/ 2157 h 2157"/>
              <a:gd name="T20" fmla="*/ 284 w 3324"/>
              <a:gd name="T21" fmla="*/ 2157 h 2157"/>
              <a:gd name="T22" fmla="*/ 3038 w 3324"/>
              <a:gd name="T23" fmla="*/ 2157 h 2157"/>
              <a:gd name="T24" fmla="*/ 3038 w 3324"/>
              <a:gd name="T25" fmla="*/ 2157 h 2157"/>
              <a:gd name="T26" fmla="*/ 3039 w 3324"/>
              <a:gd name="T27" fmla="*/ 2157 h 2157"/>
              <a:gd name="T28" fmla="*/ 3324 w 3324"/>
              <a:gd name="T29" fmla="*/ 1872 h 2157"/>
              <a:gd name="T30" fmla="*/ 3255 w 3324"/>
              <a:gd name="T31" fmla="*/ 1687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24" h="2157">
                <a:moveTo>
                  <a:pt x="3255" y="1687"/>
                </a:moveTo>
                <a:lnTo>
                  <a:pt x="1879" y="100"/>
                </a:lnTo>
                <a:lnTo>
                  <a:pt x="1879" y="100"/>
                </a:lnTo>
                <a:cubicBezTo>
                  <a:pt x="1827" y="39"/>
                  <a:pt x="1749" y="0"/>
                  <a:pt x="1662" y="0"/>
                </a:cubicBezTo>
                <a:cubicBezTo>
                  <a:pt x="1578" y="0"/>
                  <a:pt x="1502" y="36"/>
                  <a:pt x="1450" y="95"/>
                </a:cubicBezTo>
                <a:lnTo>
                  <a:pt x="1450" y="95"/>
                </a:lnTo>
                <a:lnTo>
                  <a:pt x="82" y="1672"/>
                </a:lnTo>
                <a:cubicBezTo>
                  <a:pt x="31" y="1723"/>
                  <a:pt x="0" y="1794"/>
                  <a:pt x="0" y="1872"/>
                </a:cubicBezTo>
                <a:cubicBezTo>
                  <a:pt x="0" y="2029"/>
                  <a:pt x="126" y="2156"/>
                  <a:pt x="283" y="2157"/>
                </a:cubicBezTo>
                <a:lnTo>
                  <a:pt x="283" y="2157"/>
                </a:lnTo>
                <a:lnTo>
                  <a:pt x="284" y="2157"/>
                </a:lnTo>
                <a:lnTo>
                  <a:pt x="3038" y="2157"/>
                </a:lnTo>
                <a:lnTo>
                  <a:pt x="3038" y="2157"/>
                </a:lnTo>
                <a:lnTo>
                  <a:pt x="3039" y="2157"/>
                </a:lnTo>
                <a:cubicBezTo>
                  <a:pt x="3197" y="2157"/>
                  <a:pt x="3324" y="2029"/>
                  <a:pt x="3324" y="1872"/>
                </a:cubicBezTo>
                <a:cubicBezTo>
                  <a:pt x="3324" y="1802"/>
                  <a:pt x="3298" y="1737"/>
                  <a:pt x="3255" y="1687"/>
                </a:cubicBezTo>
                <a:close/>
              </a:path>
            </a:pathLst>
          </a:custGeom>
          <a:solidFill>
            <a:srgbClr val="F6DE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PA_任意多边形 9">
            <a:extLst>
              <a:ext uri="{FF2B5EF4-FFF2-40B4-BE49-F238E27FC236}">
                <a16:creationId xmlns:a16="http://schemas.microsoft.com/office/drawing/2014/main" id="{AF605DD1-40AF-8E1D-7F1D-FA3C436EEF0E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023540" y="2694940"/>
            <a:ext cx="2253896" cy="1476520"/>
          </a:xfrm>
          <a:custGeom>
            <a:avLst/>
            <a:gdLst>
              <a:gd name="T0" fmla="*/ 3256 w 3324"/>
              <a:gd name="T1" fmla="*/ 470 h 2157"/>
              <a:gd name="T2" fmla="*/ 1880 w 3324"/>
              <a:gd name="T3" fmla="*/ 2056 h 2157"/>
              <a:gd name="T4" fmla="*/ 1880 w 3324"/>
              <a:gd name="T5" fmla="*/ 2056 h 2157"/>
              <a:gd name="T6" fmla="*/ 1663 w 3324"/>
              <a:gd name="T7" fmla="*/ 2157 h 2157"/>
              <a:gd name="T8" fmla="*/ 1451 w 3324"/>
              <a:gd name="T9" fmla="*/ 2062 h 2157"/>
              <a:gd name="T10" fmla="*/ 1450 w 3324"/>
              <a:gd name="T11" fmla="*/ 2062 h 2157"/>
              <a:gd name="T12" fmla="*/ 83 w 3324"/>
              <a:gd name="T13" fmla="*/ 485 h 2157"/>
              <a:gd name="T14" fmla="*/ 0 w 3324"/>
              <a:gd name="T15" fmla="*/ 284 h 2157"/>
              <a:gd name="T16" fmla="*/ 283 w 3324"/>
              <a:gd name="T17" fmla="*/ 0 h 2157"/>
              <a:gd name="T18" fmla="*/ 283 w 3324"/>
              <a:gd name="T19" fmla="*/ 0 h 2157"/>
              <a:gd name="T20" fmla="*/ 284 w 3324"/>
              <a:gd name="T21" fmla="*/ 0 h 2157"/>
              <a:gd name="T22" fmla="*/ 3039 w 3324"/>
              <a:gd name="T23" fmla="*/ 0 h 2157"/>
              <a:gd name="T24" fmla="*/ 3039 w 3324"/>
              <a:gd name="T25" fmla="*/ 0 h 2157"/>
              <a:gd name="T26" fmla="*/ 3040 w 3324"/>
              <a:gd name="T27" fmla="*/ 0 h 2157"/>
              <a:gd name="T28" fmla="*/ 3324 w 3324"/>
              <a:gd name="T29" fmla="*/ 284 h 2157"/>
              <a:gd name="T30" fmla="*/ 3256 w 3324"/>
              <a:gd name="T31" fmla="*/ 470 h 2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24" h="2157">
                <a:moveTo>
                  <a:pt x="3256" y="470"/>
                </a:moveTo>
                <a:lnTo>
                  <a:pt x="1880" y="2056"/>
                </a:lnTo>
                <a:lnTo>
                  <a:pt x="1880" y="2056"/>
                </a:lnTo>
                <a:cubicBezTo>
                  <a:pt x="1828" y="2118"/>
                  <a:pt x="1750" y="2157"/>
                  <a:pt x="1663" y="2157"/>
                </a:cubicBezTo>
                <a:cubicBezTo>
                  <a:pt x="1578" y="2157"/>
                  <a:pt x="1503" y="2120"/>
                  <a:pt x="1451" y="2062"/>
                </a:cubicBezTo>
                <a:lnTo>
                  <a:pt x="1450" y="2062"/>
                </a:lnTo>
                <a:lnTo>
                  <a:pt x="83" y="485"/>
                </a:lnTo>
                <a:cubicBezTo>
                  <a:pt x="32" y="433"/>
                  <a:pt x="0" y="363"/>
                  <a:pt x="0" y="284"/>
                </a:cubicBezTo>
                <a:cubicBezTo>
                  <a:pt x="0" y="128"/>
                  <a:pt x="127" y="1"/>
                  <a:pt x="283" y="0"/>
                </a:cubicBezTo>
                <a:lnTo>
                  <a:pt x="283" y="0"/>
                </a:lnTo>
                <a:lnTo>
                  <a:pt x="284" y="0"/>
                </a:lnTo>
                <a:lnTo>
                  <a:pt x="3039" y="0"/>
                </a:lnTo>
                <a:lnTo>
                  <a:pt x="3039" y="0"/>
                </a:lnTo>
                <a:lnTo>
                  <a:pt x="3040" y="0"/>
                </a:lnTo>
                <a:cubicBezTo>
                  <a:pt x="3197" y="0"/>
                  <a:pt x="3324" y="127"/>
                  <a:pt x="3324" y="284"/>
                </a:cubicBezTo>
                <a:cubicBezTo>
                  <a:pt x="3324" y="355"/>
                  <a:pt x="3299" y="420"/>
                  <a:pt x="3256" y="4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6" name="PA_直接连接符 20">
            <a:extLst>
              <a:ext uri="{FF2B5EF4-FFF2-40B4-BE49-F238E27FC236}">
                <a16:creationId xmlns:a16="http://schemas.microsoft.com/office/drawing/2014/main" id="{3F4D0778-9F0E-13A3-38E2-AC0F356DFDF8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V="1">
            <a:off x="8236009" y="1393218"/>
            <a:ext cx="0" cy="149639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3501B77-B84A-C768-63FD-2C1B681FECA8}"/>
              </a:ext>
            </a:extLst>
          </p:cNvPr>
          <p:cNvGrpSpPr/>
          <p:nvPr/>
        </p:nvGrpSpPr>
        <p:grpSpPr>
          <a:xfrm>
            <a:off x="1155983" y="1393218"/>
            <a:ext cx="996726" cy="1496390"/>
            <a:chOff x="1127448" y="1537594"/>
            <a:chExt cx="996726" cy="1496390"/>
          </a:xfrm>
        </p:grpSpPr>
        <p:cxnSp>
          <p:nvCxnSpPr>
            <p:cNvPr id="18" name="PA_直接连接符 22">
              <a:extLst>
                <a:ext uri="{FF2B5EF4-FFF2-40B4-BE49-F238E27FC236}">
                  <a16:creationId xmlns:a16="http://schemas.microsoft.com/office/drawing/2014/main" id="{8A209390-294E-9339-76F5-C9A6720A0D86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>
            <a:xfrm flipH="1">
              <a:off x="1127448" y="3033984"/>
              <a:ext cx="99672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A_直接连接符 24">
              <a:extLst>
                <a:ext uri="{FF2B5EF4-FFF2-40B4-BE49-F238E27FC236}">
                  <a16:creationId xmlns:a16="http://schemas.microsoft.com/office/drawing/2014/main" id="{D8675DEA-01B7-9727-1345-C0078AC267CB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 flipV="1">
              <a:off x="1127448" y="1537594"/>
              <a:ext cx="0" cy="149639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58A126B-AD1D-9633-730C-6DB6192AA1F3}"/>
              </a:ext>
            </a:extLst>
          </p:cNvPr>
          <p:cNvGrpSpPr/>
          <p:nvPr/>
        </p:nvGrpSpPr>
        <p:grpSpPr>
          <a:xfrm>
            <a:off x="4612367" y="1393218"/>
            <a:ext cx="573399" cy="1496390"/>
            <a:chOff x="4583832" y="1537594"/>
            <a:chExt cx="573399" cy="1496390"/>
          </a:xfrm>
        </p:grpSpPr>
        <p:cxnSp>
          <p:nvCxnSpPr>
            <p:cNvPr id="21" name="PA_直接连接符 18">
              <a:extLst>
                <a:ext uri="{FF2B5EF4-FFF2-40B4-BE49-F238E27FC236}">
                  <a16:creationId xmlns:a16="http://schemas.microsoft.com/office/drawing/2014/main" id="{E14FC884-E3E9-E666-F500-4E23449D4ABE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 flipV="1">
              <a:off x="4583832" y="1537594"/>
              <a:ext cx="0" cy="1496390"/>
            </a:xfrm>
            <a:prstGeom prst="line">
              <a:avLst/>
            </a:prstGeom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PA_直接连接符 25">
              <a:extLst>
                <a:ext uri="{FF2B5EF4-FFF2-40B4-BE49-F238E27FC236}">
                  <a16:creationId xmlns:a16="http://schemas.microsoft.com/office/drawing/2014/main" id="{336BECBB-B000-81D1-E2FF-E1A0FFD78A73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 flipH="1">
              <a:off x="4583832" y="3033984"/>
              <a:ext cx="573399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 type="oval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1ADB6A-9F12-6657-6959-B49E09A923DD}"/>
              </a:ext>
            </a:extLst>
          </p:cNvPr>
          <p:cNvGrpSpPr/>
          <p:nvPr/>
        </p:nvGrpSpPr>
        <p:grpSpPr>
          <a:xfrm>
            <a:off x="3080874" y="4353975"/>
            <a:ext cx="573399" cy="1496390"/>
            <a:chOff x="3052339" y="4498351"/>
            <a:chExt cx="573399" cy="1496390"/>
          </a:xfrm>
        </p:grpSpPr>
        <p:cxnSp>
          <p:nvCxnSpPr>
            <p:cNvPr id="24" name="PA_直接连接符 27">
              <a:extLst>
                <a:ext uri="{FF2B5EF4-FFF2-40B4-BE49-F238E27FC236}">
                  <a16:creationId xmlns:a16="http://schemas.microsoft.com/office/drawing/2014/main" id="{DC7F0360-6013-A9F8-C30A-3F21DA1057DA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3052339" y="4498351"/>
              <a:ext cx="0" cy="1496390"/>
            </a:xfrm>
            <a:prstGeom prst="line">
              <a:avLst/>
            </a:prstGeom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A_直接连接符 28">
              <a:extLst>
                <a:ext uri="{FF2B5EF4-FFF2-40B4-BE49-F238E27FC236}">
                  <a16:creationId xmlns:a16="http://schemas.microsoft.com/office/drawing/2014/main" id="{4074A5E4-47F9-D96C-6EE2-246098279BBE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3052339" y="4498351"/>
              <a:ext cx="573399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  <a:headEnd type="oval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PA_直接连接符 35">
            <a:extLst>
              <a:ext uri="{FF2B5EF4-FFF2-40B4-BE49-F238E27FC236}">
                <a16:creationId xmlns:a16="http://schemas.microsoft.com/office/drawing/2014/main" id="{51EDAE1B-D248-6457-68CB-5A89B69CCB81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6731642" y="4353975"/>
            <a:ext cx="0" cy="149639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3CB899D-147A-D6B7-1E8E-4D120699E1C6}"/>
              </a:ext>
            </a:extLst>
          </p:cNvPr>
          <p:cNvGrpSpPr/>
          <p:nvPr/>
        </p:nvGrpSpPr>
        <p:grpSpPr>
          <a:xfrm>
            <a:off x="2773208" y="3020358"/>
            <a:ext cx="526069" cy="604907"/>
            <a:chOff x="660400" y="3861275"/>
            <a:chExt cx="582613" cy="669925"/>
          </a:xfrm>
          <a:solidFill>
            <a:schemeClr val="bg1"/>
          </a:solidFill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E57307FC-F45B-3823-5DB8-08F519D0D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338" y="4129563"/>
              <a:ext cx="312738" cy="177800"/>
            </a:xfrm>
            <a:custGeom>
              <a:avLst/>
              <a:gdLst>
                <a:gd name="T0" fmla="*/ 113 w 1581"/>
                <a:gd name="T1" fmla="*/ 676 h 901"/>
                <a:gd name="T2" fmla="*/ 1468 w 1581"/>
                <a:gd name="T3" fmla="*/ 676 h 901"/>
                <a:gd name="T4" fmla="*/ 1493 w 1581"/>
                <a:gd name="T5" fmla="*/ 679 h 901"/>
                <a:gd name="T6" fmla="*/ 1518 w 1581"/>
                <a:gd name="T7" fmla="*/ 687 h 901"/>
                <a:gd name="T8" fmla="*/ 1539 w 1581"/>
                <a:gd name="T9" fmla="*/ 700 h 901"/>
                <a:gd name="T10" fmla="*/ 1556 w 1581"/>
                <a:gd name="T11" fmla="*/ 718 h 901"/>
                <a:gd name="T12" fmla="*/ 1569 w 1581"/>
                <a:gd name="T13" fmla="*/ 739 h 901"/>
                <a:gd name="T14" fmla="*/ 1578 w 1581"/>
                <a:gd name="T15" fmla="*/ 763 h 901"/>
                <a:gd name="T16" fmla="*/ 1581 w 1581"/>
                <a:gd name="T17" fmla="*/ 788 h 901"/>
                <a:gd name="T18" fmla="*/ 1578 w 1581"/>
                <a:gd name="T19" fmla="*/ 814 h 901"/>
                <a:gd name="T20" fmla="*/ 1569 w 1581"/>
                <a:gd name="T21" fmla="*/ 837 h 901"/>
                <a:gd name="T22" fmla="*/ 1556 w 1581"/>
                <a:gd name="T23" fmla="*/ 859 h 901"/>
                <a:gd name="T24" fmla="*/ 1539 w 1581"/>
                <a:gd name="T25" fmla="*/ 876 h 901"/>
                <a:gd name="T26" fmla="*/ 1518 w 1581"/>
                <a:gd name="T27" fmla="*/ 889 h 901"/>
                <a:gd name="T28" fmla="*/ 1493 w 1581"/>
                <a:gd name="T29" fmla="*/ 898 h 901"/>
                <a:gd name="T30" fmla="*/ 1468 w 1581"/>
                <a:gd name="T31" fmla="*/ 901 h 901"/>
                <a:gd name="T32" fmla="*/ 113 w 1581"/>
                <a:gd name="T33" fmla="*/ 901 h 901"/>
                <a:gd name="T34" fmla="*/ 88 w 1581"/>
                <a:gd name="T35" fmla="*/ 898 h 901"/>
                <a:gd name="T36" fmla="*/ 64 w 1581"/>
                <a:gd name="T37" fmla="*/ 889 h 901"/>
                <a:gd name="T38" fmla="*/ 42 w 1581"/>
                <a:gd name="T39" fmla="*/ 876 h 901"/>
                <a:gd name="T40" fmla="*/ 25 w 1581"/>
                <a:gd name="T41" fmla="*/ 859 h 901"/>
                <a:gd name="T42" fmla="*/ 12 w 1581"/>
                <a:gd name="T43" fmla="*/ 837 h 901"/>
                <a:gd name="T44" fmla="*/ 3 w 1581"/>
                <a:gd name="T45" fmla="*/ 814 h 901"/>
                <a:gd name="T46" fmla="*/ 0 w 1581"/>
                <a:gd name="T47" fmla="*/ 788 h 901"/>
                <a:gd name="T48" fmla="*/ 3 w 1581"/>
                <a:gd name="T49" fmla="*/ 763 h 901"/>
                <a:gd name="T50" fmla="*/ 12 w 1581"/>
                <a:gd name="T51" fmla="*/ 739 h 901"/>
                <a:gd name="T52" fmla="*/ 25 w 1581"/>
                <a:gd name="T53" fmla="*/ 718 h 901"/>
                <a:gd name="T54" fmla="*/ 42 w 1581"/>
                <a:gd name="T55" fmla="*/ 700 h 901"/>
                <a:gd name="T56" fmla="*/ 64 w 1581"/>
                <a:gd name="T57" fmla="*/ 687 h 901"/>
                <a:gd name="T58" fmla="*/ 88 w 1581"/>
                <a:gd name="T59" fmla="*/ 679 h 901"/>
                <a:gd name="T60" fmla="*/ 113 w 1581"/>
                <a:gd name="T61" fmla="*/ 676 h 901"/>
                <a:gd name="T62" fmla="*/ 113 w 1581"/>
                <a:gd name="T63" fmla="*/ 0 h 901"/>
                <a:gd name="T64" fmla="*/ 1468 w 1581"/>
                <a:gd name="T65" fmla="*/ 0 h 901"/>
                <a:gd name="T66" fmla="*/ 1493 w 1581"/>
                <a:gd name="T67" fmla="*/ 3 h 901"/>
                <a:gd name="T68" fmla="*/ 1518 w 1581"/>
                <a:gd name="T69" fmla="*/ 12 h 901"/>
                <a:gd name="T70" fmla="*/ 1539 w 1581"/>
                <a:gd name="T71" fmla="*/ 25 h 901"/>
                <a:gd name="T72" fmla="*/ 1556 w 1581"/>
                <a:gd name="T73" fmla="*/ 42 h 901"/>
                <a:gd name="T74" fmla="*/ 1569 w 1581"/>
                <a:gd name="T75" fmla="*/ 64 h 901"/>
                <a:gd name="T76" fmla="*/ 1578 w 1581"/>
                <a:gd name="T77" fmla="*/ 87 h 901"/>
                <a:gd name="T78" fmla="*/ 1581 w 1581"/>
                <a:gd name="T79" fmla="*/ 113 h 901"/>
                <a:gd name="T80" fmla="*/ 1578 w 1581"/>
                <a:gd name="T81" fmla="*/ 139 h 901"/>
                <a:gd name="T82" fmla="*/ 1569 w 1581"/>
                <a:gd name="T83" fmla="*/ 162 h 901"/>
                <a:gd name="T84" fmla="*/ 1556 w 1581"/>
                <a:gd name="T85" fmla="*/ 184 h 901"/>
                <a:gd name="T86" fmla="*/ 1539 w 1581"/>
                <a:gd name="T87" fmla="*/ 201 h 901"/>
                <a:gd name="T88" fmla="*/ 1518 w 1581"/>
                <a:gd name="T89" fmla="*/ 214 h 901"/>
                <a:gd name="T90" fmla="*/ 1493 w 1581"/>
                <a:gd name="T91" fmla="*/ 222 h 901"/>
                <a:gd name="T92" fmla="*/ 1468 w 1581"/>
                <a:gd name="T93" fmla="*/ 225 h 901"/>
                <a:gd name="T94" fmla="*/ 113 w 1581"/>
                <a:gd name="T95" fmla="*/ 225 h 901"/>
                <a:gd name="T96" fmla="*/ 88 w 1581"/>
                <a:gd name="T97" fmla="*/ 222 h 901"/>
                <a:gd name="T98" fmla="*/ 64 w 1581"/>
                <a:gd name="T99" fmla="*/ 214 h 901"/>
                <a:gd name="T100" fmla="*/ 42 w 1581"/>
                <a:gd name="T101" fmla="*/ 201 h 901"/>
                <a:gd name="T102" fmla="*/ 25 w 1581"/>
                <a:gd name="T103" fmla="*/ 184 h 901"/>
                <a:gd name="T104" fmla="*/ 12 w 1581"/>
                <a:gd name="T105" fmla="*/ 162 h 901"/>
                <a:gd name="T106" fmla="*/ 3 w 1581"/>
                <a:gd name="T107" fmla="*/ 139 h 901"/>
                <a:gd name="T108" fmla="*/ 0 w 1581"/>
                <a:gd name="T109" fmla="*/ 113 h 901"/>
                <a:gd name="T110" fmla="*/ 3 w 1581"/>
                <a:gd name="T111" fmla="*/ 87 h 901"/>
                <a:gd name="T112" fmla="*/ 12 w 1581"/>
                <a:gd name="T113" fmla="*/ 64 h 901"/>
                <a:gd name="T114" fmla="*/ 25 w 1581"/>
                <a:gd name="T115" fmla="*/ 42 h 901"/>
                <a:gd name="T116" fmla="*/ 42 w 1581"/>
                <a:gd name="T117" fmla="*/ 25 h 901"/>
                <a:gd name="T118" fmla="*/ 64 w 1581"/>
                <a:gd name="T119" fmla="*/ 12 h 901"/>
                <a:gd name="T120" fmla="*/ 88 w 1581"/>
                <a:gd name="T121" fmla="*/ 3 h 901"/>
                <a:gd name="T122" fmla="*/ 113 w 1581"/>
                <a:gd name="T12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1" h="901">
                  <a:moveTo>
                    <a:pt x="113" y="676"/>
                  </a:moveTo>
                  <a:lnTo>
                    <a:pt x="1468" y="676"/>
                  </a:lnTo>
                  <a:lnTo>
                    <a:pt x="1493" y="679"/>
                  </a:lnTo>
                  <a:lnTo>
                    <a:pt x="1518" y="687"/>
                  </a:lnTo>
                  <a:lnTo>
                    <a:pt x="1539" y="700"/>
                  </a:lnTo>
                  <a:lnTo>
                    <a:pt x="1556" y="718"/>
                  </a:lnTo>
                  <a:lnTo>
                    <a:pt x="1569" y="739"/>
                  </a:lnTo>
                  <a:lnTo>
                    <a:pt x="1578" y="763"/>
                  </a:lnTo>
                  <a:lnTo>
                    <a:pt x="1581" y="788"/>
                  </a:lnTo>
                  <a:lnTo>
                    <a:pt x="1578" y="814"/>
                  </a:lnTo>
                  <a:lnTo>
                    <a:pt x="1569" y="837"/>
                  </a:lnTo>
                  <a:lnTo>
                    <a:pt x="1556" y="859"/>
                  </a:lnTo>
                  <a:lnTo>
                    <a:pt x="1539" y="876"/>
                  </a:lnTo>
                  <a:lnTo>
                    <a:pt x="1518" y="889"/>
                  </a:lnTo>
                  <a:lnTo>
                    <a:pt x="1493" y="898"/>
                  </a:lnTo>
                  <a:lnTo>
                    <a:pt x="1468" y="901"/>
                  </a:lnTo>
                  <a:lnTo>
                    <a:pt x="113" y="901"/>
                  </a:lnTo>
                  <a:lnTo>
                    <a:pt x="88" y="898"/>
                  </a:lnTo>
                  <a:lnTo>
                    <a:pt x="64" y="889"/>
                  </a:lnTo>
                  <a:lnTo>
                    <a:pt x="42" y="876"/>
                  </a:lnTo>
                  <a:lnTo>
                    <a:pt x="25" y="859"/>
                  </a:lnTo>
                  <a:lnTo>
                    <a:pt x="12" y="837"/>
                  </a:lnTo>
                  <a:lnTo>
                    <a:pt x="3" y="814"/>
                  </a:lnTo>
                  <a:lnTo>
                    <a:pt x="0" y="788"/>
                  </a:lnTo>
                  <a:lnTo>
                    <a:pt x="3" y="763"/>
                  </a:lnTo>
                  <a:lnTo>
                    <a:pt x="12" y="739"/>
                  </a:lnTo>
                  <a:lnTo>
                    <a:pt x="25" y="718"/>
                  </a:lnTo>
                  <a:lnTo>
                    <a:pt x="42" y="700"/>
                  </a:lnTo>
                  <a:lnTo>
                    <a:pt x="64" y="687"/>
                  </a:lnTo>
                  <a:lnTo>
                    <a:pt x="88" y="679"/>
                  </a:lnTo>
                  <a:lnTo>
                    <a:pt x="113" y="676"/>
                  </a:lnTo>
                  <a:close/>
                  <a:moveTo>
                    <a:pt x="113" y="0"/>
                  </a:moveTo>
                  <a:lnTo>
                    <a:pt x="1468" y="0"/>
                  </a:lnTo>
                  <a:lnTo>
                    <a:pt x="1493" y="3"/>
                  </a:lnTo>
                  <a:lnTo>
                    <a:pt x="1518" y="12"/>
                  </a:lnTo>
                  <a:lnTo>
                    <a:pt x="1539" y="25"/>
                  </a:lnTo>
                  <a:lnTo>
                    <a:pt x="1556" y="42"/>
                  </a:lnTo>
                  <a:lnTo>
                    <a:pt x="1569" y="64"/>
                  </a:lnTo>
                  <a:lnTo>
                    <a:pt x="1578" y="87"/>
                  </a:lnTo>
                  <a:lnTo>
                    <a:pt x="1581" y="113"/>
                  </a:lnTo>
                  <a:lnTo>
                    <a:pt x="1578" y="139"/>
                  </a:lnTo>
                  <a:lnTo>
                    <a:pt x="1569" y="162"/>
                  </a:lnTo>
                  <a:lnTo>
                    <a:pt x="1556" y="184"/>
                  </a:lnTo>
                  <a:lnTo>
                    <a:pt x="1539" y="201"/>
                  </a:lnTo>
                  <a:lnTo>
                    <a:pt x="1518" y="214"/>
                  </a:lnTo>
                  <a:lnTo>
                    <a:pt x="1493" y="222"/>
                  </a:lnTo>
                  <a:lnTo>
                    <a:pt x="1468" y="225"/>
                  </a:lnTo>
                  <a:lnTo>
                    <a:pt x="113" y="225"/>
                  </a:lnTo>
                  <a:lnTo>
                    <a:pt x="88" y="222"/>
                  </a:lnTo>
                  <a:lnTo>
                    <a:pt x="64" y="214"/>
                  </a:lnTo>
                  <a:lnTo>
                    <a:pt x="42" y="201"/>
                  </a:lnTo>
                  <a:lnTo>
                    <a:pt x="25" y="184"/>
                  </a:lnTo>
                  <a:lnTo>
                    <a:pt x="12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37ED121C-84F9-6BAE-9B3C-07B402483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400" y="3861275"/>
              <a:ext cx="582613" cy="669925"/>
            </a:xfrm>
            <a:custGeom>
              <a:avLst/>
              <a:gdLst>
                <a:gd name="T0" fmla="*/ 790 w 2935"/>
                <a:gd name="T1" fmla="*/ 563 h 3376"/>
                <a:gd name="T2" fmla="*/ 2145 w 2935"/>
                <a:gd name="T3" fmla="*/ 225 h 3376"/>
                <a:gd name="T4" fmla="*/ 339 w 2935"/>
                <a:gd name="T5" fmla="*/ 225 h 3376"/>
                <a:gd name="T6" fmla="*/ 289 w 2935"/>
                <a:gd name="T7" fmla="*/ 236 h 3376"/>
                <a:gd name="T8" fmla="*/ 250 w 2935"/>
                <a:gd name="T9" fmla="*/ 267 h 3376"/>
                <a:gd name="T10" fmla="*/ 229 w 2935"/>
                <a:gd name="T11" fmla="*/ 312 h 3376"/>
                <a:gd name="T12" fmla="*/ 226 w 2935"/>
                <a:gd name="T13" fmla="*/ 3038 h 3376"/>
                <a:gd name="T14" fmla="*/ 237 w 2935"/>
                <a:gd name="T15" fmla="*/ 3088 h 3376"/>
                <a:gd name="T16" fmla="*/ 268 w 2935"/>
                <a:gd name="T17" fmla="*/ 3126 h 3376"/>
                <a:gd name="T18" fmla="*/ 313 w 2935"/>
                <a:gd name="T19" fmla="*/ 3148 h 3376"/>
                <a:gd name="T20" fmla="*/ 2596 w 2935"/>
                <a:gd name="T21" fmla="*/ 3151 h 3376"/>
                <a:gd name="T22" fmla="*/ 2647 w 2935"/>
                <a:gd name="T23" fmla="*/ 3140 h 3376"/>
                <a:gd name="T24" fmla="*/ 2685 w 2935"/>
                <a:gd name="T25" fmla="*/ 3109 h 3376"/>
                <a:gd name="T26" fmla="*/ 2706 w 2935"/>
                <a:gd name="T27" fmla="*/ 3064 h 3376"/>
                <a:gd name="T28" fmla="*/ 2709 w 2935"/>
                <a:gd name="T29" fmla="*/ 338 h 3376"/>
                <a:gd name="T30" fmla="*/ 2698 w 2935"/>
                <a:gd name="T31" fmla="*/ 288 h 3376"/>
                <a:gd name="T32" fmla="*/ 2667 w 2935"/>
                <a:gd name="T33" fmla="*/ 250 h 3376"/>
                <a:gd name="T34" fmla="*/ 2622 w 2935"/>
                <a:gd name="T35" fmla="*/ 228 h 3376"/>
                <a:gd name="T36" fmla="*/ 2371 w 2935"/>
                <a:gd name="T37" fmla="*/ 225 h 3376"/>
                <a:gd name="T38" fmla="*/ 2367 w 2935"/>
                <a:gd name="T39" fmla="*/ 599 h 3376"/>
                <a:gd name="T40" fmla="*/ 2346 w 2935"/>
                <a:gd name="T41" fmla="*/ 666 h 3376"/>
                <a:gd name="T42" fmla="*/ 2305 w 2935"/>
                <a:gd name="T43" fmla="*/ 721 h 3376"/>
                <a:gd name="T44" fmla="*/ 2248 w 2935"/>
                <a:gd name="T45" fmla="*/ 762 h 3376"/>
                <a:gd name="T46" fmla="*/ 2182 w 2935"/>
                <a:gd name="T47" fmla="*/ 785 h 3376"/>
                <a:gd name="T48" fmla="*/ 790 w 2935"/>
                <a:gd name="T49" fmla="*/ 788 h 3376"/>
                <a:gd name="T50" fmla="*/ 719 w 2935"/>
                <a:gd name="T51" fmla="*/ 776 h 3376"/>
                <a:gd name="T52" fmla="*/ 657 w 2935"/>
                <a:gd name="T53" fmla="*/ 745 h 3376"/>
                <a:gd name="T54" fmla="*/ 609 w 2935"/>
                <a:gd name="T55" fmla="*/ 696 h 3376"/>
                <a:gd name="T56" fmla="*/ 576 w 2935"/>
                <a:gd name="T57" fmla="*/ 633 h 3376"/>
                <a:gd name="T58" fmla="*/ 564 w 2935"/>
                <a:gd name="T59" fmla="*/ 563 h 3376"/>
                <a:gd name="T60" fmla="*/ 339 w 2935"/>
                <a:gd name="T61" fmla="*/ 225 h 3376"/>
                <a:gd name="T62" fmla="*/ 2596 w 2935"/>
                <a:gd name="T63" fmla="*/ 0 h 3376"/>
                <a:gd name="T64" fmla="*/ 2687 w 2935"/>
                <a:gd name="T65" fmla="*/ 12 h 3376"/>
                <a:gd name="T66" fmla="*/ 2768 w 2935"/>
                <a:gd name="T67" fmla="*/ 46 h 3376"/>
                <a:gd name="T68" fmla="*/ 2835 w 2935"/>
                <a:gd name="T69" fmla="*/ 99 h 3376"/>
                <a:gd name="T70" fmla="*/ 2889 w 2935"/>
                <a:gd name="T71" fmla="*/ 168 h 3376"/>
                <a:gd name="T72" fmla="*/ 2923 w 2935"/>
                <a:gd name="T73" fmla="*/ 248 h 3376"/>
                <a:gd name="T74" fmla="*/ 2935 w 2935"/>
                <a:gd name="T75" fmla="*/ 338 h 3376"/>
                <a:gd name="T76" fmla="*/ 2932 w 2935"/>
                <a:gd name="T77" fmla="*/ 3084 h 3376"/>
                <a:gd name="T78" fmla="*/ 2908 w 2935"/>
                <a:gd name="T79" fmla="*/ 3169 h 3376"/>
                <a:gd name="T80" fmla="*/ 2864 w 2935"/>
                <a:gd name="T81" fmla="*/ 3245 h 3376"/>
                <a:gd name="T82" fmla="*/ 2804 w 2935"/>
                <a:gd name="T83" fmla="*/ 3305 h 3376"/>
                <a:gd name="T84" fmla="*/ 2728 w 2935"/>
                <a:gd name="T85" fmla="*/ 3349 h 3376"/>
                <a:gd name="T86" fmla="*/ 2642 w 2935"/>
                <a:gd name="T87" fmla="*/ 3373 h 3376"/>
                <a:gd name="T88" fmla="*/ 339 w 2935"/>
                <a:gd name="T89" fmla="*/ 3376 h 3376"/>
                <a:gd name="T90" fmla="*/ 249 w 2935"/>
                <a:gd name="T91" fmla="*/ 3364 h 3376"/>
                <a:gd name="T92" fmla="*/ 168 w 2935"/>
                <a:gd name="T93" fmla="*/ 3330 h 3376"/>
                <a:gd name="T94" fmla="*/ 100 w 2935"/>
                <a:gd name="T95" fmla="*/ 3277 h 3376"/>
                <a:gd name="T96" fmla="*/ 46 w 2935"/>
                <a:gd name="T97" fmla="*/ 3208 h 3376"/>
                <a:gd name="T98" fmla="*/ 12 w 2935"/>
                <a:gd name="T99" fmla="*/ 3128 h 3376"/>
                <a:gd name="T100" fmla="*/ 0 w 2935"/>
                <a:gd name="T101" fmla="*/ 3038 h 3376"/>
                <a:gd name="T102" fmla="*/ 3 w 2935"/>
                <a:gd name="T103" fmla="*/ 292 h 3376"/>
                <a:gd name="T104" fmla="*/ 27 w 2935"/>
                <a:gd name="T105" fmla="*/ 207 h 3376"/>
                <a:gd name="T106" fmla="*/ 71 w 2935"/>
                <a:gd name="T107" fmla="*/ 131 h 3376"/>
                <a:gd name="T108" fmla="*/ 132 w 2935"/>
                <a:gd name="T109" fmla="*/ 71 h 3376"/>
                <a:gd name="T110" fmla="*/ 207 w 2935"/>
                <a:gd name="T111" fmla="*/ 27 h 3376"/>
                <a:gd name="T112" fmla="*/ 292 w 2935"/>
                <a:gd name="T113" fmla="*/ 3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5" h="3376">
                  <a:moveTo>
                    <a:pt x="790" y="225"/>
                  </a:moveTo>
                  <a:lnTo>
                    <a:pt x="790" y="563"/>
                  </a:lnTo>
                  <a:lnTo>
                    <a:pt x="2145" y="563"/>
                  </a:lnTo>
                  <a:lnTo>
                    <a:pt x="2145" y="225"/>
                  </a:lnTo>
                  <a:lnTo>
                    <a:pt x="790" y="225"/>
                  </a:lnTo>
                  <a:close/>
                  <a:moveTo>
                    <a:pt x="339" y="225"/>
                  </a:moveTo>
                  <a:lnTo>
                    <a:pt x="313" y="228"/>
                  </a:lnTo>
                  <a:lnTo>
                    <a:pt x="289" y="236"/>
                  </a:lnTo>
                  <a:lnTo>
                    <a:pt x="268" y="250"/>
                  </a:lnTo>
                  <a:lnTo>
                    <a:pt x="250" y="267"/>
                  </a:lnTo>
                  <a:lnTo>
                    <a:pt x="237" y="288"/>
                  </a:lnTo>
                  <a:lnTo>
                    <a:pt x="229" y="312"/>
                  </a:lnTo>
                  <a:lnTo>
                    <a:pt x="226" y="338"/>
                  </a:lnTo>
                  <a:lnTo>
                    <a:pt x="226" y="3038"/>
                  </a:lnTo>
                  <a:lnTo>
                    <a:pt x="229" y="3064"/>
                  </a:lnTo>
                  <a:lnTo>
                    <a:pt x="237" y="3088"/>
                  </a:lnTo>
                  <a:lnTo>
                    <a:pt x="250" y="3109"/>
                  </a:lnTo>
                  <a:lnTo>
                    <a:pt x="268" y="3126"/>
                  </a:lnTo>
                  <a:lnTo>
                    <a:pt x="289" y="3140"/>
                  </a:lnTo>
                  <a:lnTo>
                    <a:pt x="313" y="3148"/>
                  </a:lnTo>
                  <a:lnTo>
                    <a:pt x="339" y="3151"/>
                  </a:lnTo>
                  <a:lnTo>
                    <a:pt x="2596" y="3151"/>
                  </a:lnTo>
                  <a:lnTo>
                    <a:pt x="2622" y="3148"/>
                  </a:lnTo>
                  <a:lnTo>
                    <a:pt x="2647" y="3140"/>
                  </a:lnTo>
                  <a:lnTo>
                    <a:pt x="2667" y="3126"/>
                  </a:lnTo>
                  <a:lnTo>
                    <a:pt x="2685" y="3109"/>
                  </a:lnTo>
                  <a:lnTo>
                    <a:pt x="2698" y="3088"/>
                  </a:lnTo>
                  <a:lnTo>
                    <a:pt x="2706" y="3064"/>
                  </a:lnTo>
                  <a:lnTo>
                    <a:pt x="2709" y="3038"/>
                  </a:lnTo>
                  <a:lnTo>
                    <a:pt x="2709" y="338"/>
                  </a:lnTo>
                  <a:lnTo>
                    <a:pt x="2706" y="312"/>
                  </a:lnTo>
                  <a:lnTo>
                    <a:pt x="2698" y="288"/>
                  </a:lnTo>
                  <a:lnTo>
                    <a:pt x="2685" y="267"/>
                  </a:lnTo>
                  <a:lnTo>
                    <a:pt x="2667" y="250"/>
                  </a:lnTo>
                  <a:lnTo>
                    <a:pt x="2646" y="236"/>
                  </a:lnTo>
                  <a:lnTo>
                    <a:pt x="2622" y="228"/>
                  </a:lnTo>
                  <a:lnTo>
                    <a:pt x="2596" y="225"/>
                  </a:lnTo>
                  <a:lnTo>
                    <a:pt x="2371" y="225"/>
                  </a:lnTo>
                  <a:lnTo>
                    <a:pt x="2371" y="563"/>
                  </a:lnTo>
                  <a:lnTo>
                    <a:pt x="2367" y="599"/>
                  </a:lnTo>
                  <a:lnTo>
                    <a:pt x="2359" y="633"/>
                  </a:lnTo>
                  <a:lnTo>
                    <a:pt x="2346" y="666"/>
                  </a:lnTo>
                  <a:lnTo>
                    <a:pt x="2327" y="696"/>
                  </a:lnTo>
                  <a:lnTo>
                    <a:pt x="2305" y="721"/>
                  </a:lnTo>
                  <a:lnTo>
                    <a:pt x="2278" y="745"/>
                  </a:lnTo>
                  <a:lnTo>
                    <a:pt x="2248" y="762"/>
                  </a:lnTo>
                  <a:lnTo>
                    <a:pt x="2217" y="776"/>
                  </a:lnTo>
                  <a:lnTo>
                    <a:pt x="2182" y="785"/>
                  </a:lnTo>
                  <a:lnTo>
                    <a:pt x="2145" y="788"/>
                  </a:lnTo>
                  <a:lnTo>
                    <a:pt x="790" y="788"/>
                  </a:lnTo>
                  <a:lnTo>
                    <a:pt x="753" y="785"/>
                  </a:lnTo>
                  <a:lnTo>
                    <a:pt x="719" y="776"/>
                  </a:lnTo>
                  <a:lnTo>
                    <a:pt x="687" y="762"/>
                  </a:lnTo>
                  <a:lnTo>
                    <a:pt x="657" y="745"/>
                  </a:lnTo>
                  <a:lnTo>
                    <a:pt x="631" y="721"/>
                  </a:lnTo>
                  <a:lnTo>
                    <a:pt x="609" y="696"/>
                  </a:lnTo>
                  <a:lnTo>
                    <a:pt x="590" y="666"/>
                  </a:lnTo>
                  <a:lnTo>
                    <a:pt x="576" y="633"/>
                  </a:lnTo>
                  <a:lnTo>
                    <a:pt x="567" y="599"/>
                  </a:lnTo>
                  <a:lnTo>
                    <a:pt x="564" y="563"/>
                  </a:lnTo>
                  <a:lnTo>
                    <a:pt x="564" y="225"/>
                  </a:lnTo>
                  <a:lnTo>
                    <a:pt x="339" y="225"/>
                  </a:lnTo>
                  <a:close/>
                  <a:moveTo>
                    <a:pt x="339" y="0"/>
                  </a:moveTo>
                  <a:lnTo>
                    <a:pt x="2596" y="0"/>
                  </a:lnTo>
                  <a:lnTo>
                    <a:pt x="2642" y="3"/>
                  </a:lnTo>
                  <a:lnTo>
                    <a:pt x="2687" y="12"/>
                  </a:lnTo>
                  <a:lnTo>
                    <a:pt x="2728" y="27"/>
                  </a:lnTo>
                  <a:lnTo>
                    <a:pt x="2768" y="46"/>
                  </a:lnTo>
                  <a:lnTo>
                    <a:pt x="2804" y="71"/>
                  </a:lnTo>
                  <a:lnTo>
                    <a:pt x="2835" y="99"/>
                  </a:lnTo>
                  <a:lnTo>
                    <a:pt x="2864" y="131"/>
                  </a:lnTo>
                  <a:lnTo>
                    <a:pt x="2889" y="168"/>
                  </a:lnTo>
                  <a:lnTo>
                    <a:pt x="2908" y="207"/>
                  </a:lnTo>
                  <a:lnTo>
                    <a:pt x="2923" y="248"/>
                  </a:lnTo>
                  <a:lnTo>
                    <a:pt x="2932" y="292"/>
                  </a:lnTo>
                  <a:lnTo>
                    <a:pt x="2935" y="338"/>
                  </a:lnTo>
                  <a:lnTo>
                    <a:pt x="2935" y="3038"/>
                  </a:lnTo>
                  <a:lnTo>
                    <a:pt x="2932" y="3084"/>
                  </a:lnTo>
                  <a:lnTo>
                    <a:pt x="2923" y="3128"/>
                  </a:lnTo>
                  <a:lnTo>
                    <a:pt x="2908" y="3169"/>
                  </a:lnTo>
                  <a:lnTo>
                    <a:pt x="2889" y="3208"/>
                  </a:lnTo>
                  <a:lnTo>
                    <a:pt x="2864" y="3245"/>
                  </a:lnTo>
                  <a:lnTo>
                    <a:pt x="2835" y="3277"/>
                  </a:lnTo>
                  <a:lnTo>
                    <a:pt x="2804" y="3305"/>
                  </a:lnTo>
                  <a:lnTo>
                    <a:pt x="2768" y="3330"/>
                  </a:lnTo>
                  <a:lnTo>
                    <a:pt x="2728" y="3349"/>
                  </a:lnTo>
                  <a:lnTo>
                    <a:pt x="2687" y="3364"/>
                  </a:lnTo>
                  <a:lnTo>
                    <a:pt x="2642" y="3373"/>
                  </a:lnTo>
                  <a:lnTo>
                    <a:pt x="2596" y="3376"/>
                  </a:lnTo>
                  <a:lnTo>
                    <a:pt x="339" y="3376"/>
                  </a:lnTo>
                  <a:lnTo>
                    <a:pt x="292" y="3373"/>
                  </a:lnTo>
                  <a:lnTo>
                    <a:pt x="249" y="3364"/>
                  </a:lnTo>
                  <a:lnTo>
                    <a:pt x="207" y="3349"/>
                  </a:lnTo>
                  <a:lnTo>
                    <a:pt x="168" y="3330"/>
                  </a:lnTo>
                  <a:lnTo>
                    <a:pt x="132" y="3305"/>
                  </a:lnTo>
                  <a:lnTo>
                    <a:pt x="100" y="3277"/>
                  </a:lnTo>
                  <a:lnTo>
                    <a:pt x="71" y="3245"/>
                  </a:lnTo>
                  <a:lnTo>
                    <a:pt x="46" y="3208"/>
                  </a:lnTo>
                  <a:lnTo>
                    <a:pt x="27" y="3169"/>
                  </a:lnTo>
                  <a:lnTo>
                    <a:pt x="12" y="3128"/>
                  </a:lnTo>
                  <a:lnTo>
                    <a:pt x="3" y="3084"/>
                  </a:lnTo>
                  <a:lnTo>
                    <a:pt x="0" y="3038"/>
                  </a:lnTo>
                  <a:lnTo>
                    <a:pt x="0" y="338"/>
                  </a:lnTo>
                  <a:lnTo>
                    <a:pt x="3" y="292"/>
                  </a:lnTo>
                  <a:lnTo>
                    <a:pt x="12" y="248"/>
                  </a:lnTo>
                  <a:lnTo>
                    <a:pt x="27" y="207"/>
                  </a:lnTo>
                  <a:lnTo>
                    <a:pt x="46" y="168"/>
                  </a:lnTo>
                  <a:lnTo>
                    <a:pt x="71" y="131"/>
                  </a:lnTo>
                  <a:lnTo>
                    <a:pt x="100" y="99"/>
                  </a:lnTo>
                  <a:lnTo>
                    <a:pt x="132" y="71"/>
                  </a:lnTo>
                  <a:lnTo>
                    <a:pt x="168" y="46"/>
                  </a:lnTo>
                  <a:lnTo>
                    <a:pt x="207" y="27"/>
                  </a:lnTo>
                  <a:lnTo>
                    <a:pt x="249" y="12"/>
                  </a:lnTo>
                  <a:lnTo>
                    <a:pt x="292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AB62846-EC85-EBDD-748F-C1768E6802EE}"/>
              </a:ext>
            </a:extLst>
          </p:cNvPr>
          <p:cNvGrpSpPr/>
          <p:nvPr/>
        </p:nvGrpSpPr>
        <p:grpSpPr>
          <a:xfrm>
            <a:off x="4280923" y="3618565"/>
            <a:ext cx="604907" cy="603474"/>
            <a:chOff x="1722438" y="4133465"/>
            <a:chExt cx="669925" cy="668338"/>
          </a:xfrm>
          <a:solidFill>
            <a:schemeClr val="bg1"/>
          </a:solidFill>
        </p:grpSpPr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DEAAC9EB-326C-B3F0-2A69-0BB6D84BF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7688" y="4254115"/>
              <a:ext cx="479425" cy="452438"/>
            </a:xfrm>
            <a:custGeom>
              <a:avLst/>
              <a:gdLst>
                <a:gd name="T0" fmla="*/ 2365 w 2410"/>
                <a:gd name="T1" fmla="*/ 1857 h 2283"/>
                <a:gd name="T2" fmla="*/ 2407 w 2410"/>
                <a:gd name="T3" fmla="*/ 1979 h 2283"/>
                <a:gd name="T4" fmla="*/ 2317 w 2410"/>
                <a:gd name="T5" fmla="*/ 2069 h 2283"/>
                <a:gd name="T6" fmla="*/ 1419 w 2410"/>
                <a:gd name="T7" fmla="*/ 2046 h 2283"/>
                <a:gd name="T8" fmla="*/ 1377 w 2410"/>
                <a:gd name="T9" fmla="*/ 1924 h 2283"/>
                <a:gd name="T10" fmla="*/ 1466 w 2410"/>
                <a:gd name="T11" fmla="*/ 1835 h 2283"/>
                <a:gd name="T12" fmla="*/ 425 w 2410"/>
                <a:gd name="T13" fmla="*/ 1464 h 2283"/>
                <a:gd name="T14" fmla="*/ 281 w 2410"/>
                <a:gd name="T15" fmla="*/ 1589 h 2283"/>
                <a:gd name="T16" fmla="*/ 243 w 2410"/>
                <a:gd name="T17" fmla="*/ 1782 h 2283"/>
                <a:gd name="T18" fmla="*/ 329 w 2410"/>
                <a:gd name="T19" fmla="*/ 1954 h 2283"/>
                <a:gd name="T20" fmla="*/ 502 w 2410"/>
                <a:gd name="T21" fmla="*/ 2040 h 2283"/>
                <a:gd name="T22" fmla="*/ 694 w 2410"/>
                <a:gd name="T23" fmla="*/ 2001 h 2283"/>
                <a:gd name="T24" fmla="*/ 819 w 2410"/>
                <a:gd name="T25" fmla="*/ 1859 h 2283"/>
                <a:gd name="T26" fmla="*/ 833 w 2410"/>
                <a:gd name="T27" fmla="*/ 1661 h 2283"/>
                <a:gd name="T28" fmla="*/ 726 w 2410"/>
                <a:gd name="T29" fmla="*/ 1502 h 2283"/>
                <a:gd name="T30" fmla="*/ 542 w 2410"/>
                <a:gd name="T31" fmla="*/ 1440 h 2283"/>
                <a:gd name="T32" fmla="*/ 2365 w 2410"/>
                <a:gd name="T33" fmla="*/ 1346 h 2283"/>
                <a:gd name="T34" fmla="*/ 2407 w 2410"/>
                <a:gd name="T35" fmla="*/ 1468 h 2283"/>
                <a:gd name="T36" fmla="*/ 2317 w 2410"/>
                <a:gd name="T37" fmla="*/ 1558 h 2283"/>
                <a:gd name="T38" fmla="*/ 1419 w 2410"/>
                <a:gd name="T39" fmla="*/ 1534 h 2283"/>
                <a:gd name="T40" fmla="*/ 1377 w 2410"/>
                <a:gd name="T41" fmla="*/ 1412 h 2283"/>
                <a:gd name="T42" fmla="*/ 1466 w 2410"/>
                <a:gd name="T43" fmla="*/ 1323 h 2283"/>
                <a:gd name="T44" fmla="*/ 714 w 2410"/>
                <a:gd name="T45" fmla="*/ 1227 h 2283"/>
                <a:gd name="T46" fmla="*/ 944 w 2410"/>
                <a:gd name="T47" fmla="*/ 1379 h 2283"/>
                <a:gd name="T48" fmla="*/ 1072 w 2410"/>
                <a:gd name="T49" fmla="*/ 1625 h 2283"/>
                <a:gd name="T50" fmla="*/ 1057 w 2410"/>
                <a:gd name="T51" fmla="*/ 1912 h 2283"/>
                <a:gd name="T52" fmla="*/ 905 w 2410"/>
                <a:gd name="T53" fmla="*/ 2143 h 2283"/>
                <a:gd name="T54" fmla="*/ 658 w 2410"/>
                <a:gd name="T55" fmla="*/ 2271 h 2283"/>
                <a:gd name="T56" fmla="*/ 370 w 2410"/>
                <a:gd name="T57" fmla="*/ 2255 h 2283"/>
                <a:gd name="T58" fmla="*/ 140 w 2410"/>
                <a:gd name="T59" fmla="*/ 2104 h 2283"/>
                <a:gd name="T60" fmla="*/ 12 w 2410"/>
                <a:gd name="T61" fmla="*/ 1857 h 2283"/>
                <a:gd name="T62" fmla="*/ 27 w 2410"/>
                <a:gd name="T63" fmla="*/ 1570 h 2283"/>
                <a:gd name="T64" fmla="*/ 179 w 2410"/>
                <a:gd name="T65" fmla="*/ 1339 h 2283"/>
                <a:gd name="T66" fmla="*/ 426 w 2410"/>
                <a:gd name="T67" fmla="*/ 1212 h 2283"/>
                <a:gd name="T68" fmla="*/ 2317 w 2410"/>
                <a:gd name="T69" fmla="*/ 601 h 2283"/>
                <a:gd name="T70" fmla="*/ 2407 w 2410"/>
                <a:gd name="T71" fmla="*/ 690 h 2283"/>
                <a:gd name="T72" fmla="*/ 2365 w 2410"/>
                <a:gd name="T73" fmla="*/ 812 h 2283"/>
                <a:gd name="T74" fmla="*/ 1466 w 2410"/>
                <a:gd name="T75" fmla="*/ 835 h 2283"/>
                <a:gd name="T76" fmla="*/ 1377 w 2410"/>
                <a:gd name="T77" fmla="*/ 745 h 2283"/>
                <a:gd name="T78" fmla="*/ 1419 w 2410"/>
                <a:gd name="T79" fmla="*/ 624 h 2283"/>
                <a:gd name="T80" fmla="*/ 2289 w 2410"/>
                <a:gd name="T81" fmla="*/ 116 h 2283"/>
                <a:gd name="T82" fmla="*/ 2398 w 2410"/>
                <a:gd name="T83" fmla="*/ 184 h 2283"/>
                <a:gd name="T84" fmla="*/ 2384 w 2410"/>
                <a:gd name="T85" fmla="*/ 312 h 2283"/>
                <a:gd name="T86" fmla="*/ 1493 w 2410"/>
                <a:gd name="T87" fmla="*/ 357 h 2283"/>
                <a:gd name="T88" fmla="*/ 1385 w 2410"/>
                <a:gd name="T89" fmla="*/ 289 h 2283"/>
                <a:gd name="T90" fmla="*/ 1399 w 2410"/>
                <a:gd name="T91" fmla="*/ 161 h 2283"/>
                <a:gd name="T92" fmla="*/ 1014 w 2410"/>
                <a:gd name="T93" fmla="*/ 0 h 2283"/>
                <a:gd name="T94" fmla="*/ 1117 w 2410"/>
                <a:gd name="T95" fmla="*/ 43 h 2283"/>
                <a:gd name="T96" fmla="*/ 1141 w 2410"/>
                <a:gd name="T97" fmla="*/ 150 h 2283"/>
                <a:gd name="T98" fmla="*/ 612 w 2410"/>
                <a:gd name="T99" fmla="*/ 800 h 2283"/>
                <a:gd name="T100" fmla="*/ 444 w 2410"/>
                <a:gd name="T101" fmla="*/ 838 h 2283"/>
                <a:gd name="T102" fmla="*/ 298 w 2410"/>
                <a:gd name="T103" fmla="*/ 759 h 2283"/>
                <a:gd name="T104" fmla="*/ 1 w 2410"/>
                <a:gd name="T105" fmla="*/ 370 h 2283"/>
                <a:gd name="T106" fmla="*/ 61 w 2410"/>
                <a:gd name="T107" fmla="*/ 273 h 2283"/>
                <a:gd name="T108" fmla="*/ 172 w 2410"/>
                <a:gd name="T109" fmla="*/ 269 h 2283"/>
                <a:gd name="T110" fmla="*/ 951 w 2410"/>
                <a:gd name="T111" fmla="*/ 24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10" h="2283">
                  <a:moveTo>
                    <a:pt x="1493" y="1832"/>
                  </a:moveTo>
                  <a:lnTo>
                    <a:pt x="2289" y="1832"/>
                  </a:lnTo>
                  <a:lnTo>
                    <a:pt x="2317" y="1835"/>
                  </a:lnTo>
                  <a:lnTo>
                    <a:pt x="2343" y="1843"/>
                  </a:lnTo>
                  <a:lnTo>
                    <a:pt x="2365" y="1857"/>
                  </a:lnTo>
                  <a:lnTo>
                    <a:pt x="2384" y="1877"/>
                  </a:lnTo>
                  <a:lnTo>
                    <a:pt x="2398" y="1898"/>
                  </a:lnTo>
                  <a:lnTo>
                    <a:pt x="2407" y="1924"/>
                  </a:lnTo>
                  <a:lnTo>
                    <a:pt x="2410" y="1952"/>
                  </a:lnTo>
                  <a:lnTo>
                    <a:pt x="2407" y="1979"/>
                  </a:lnTo>
                  <a:lnTo>
                    <a:pt x="2398" y="2005"/>
                  </a:lnTo>
                  <a:lnTo>
                    <a:pt x="2384" y="2027"/>
                  </a:lnTo>
                  <a:lnTo>
                    <a:pt x="2365" y="2046"/>
                  </a:lnTo>
                  <a:lnTo>
                    <a:pt x="2343" y="2060"/>
                  </a:lnTo>
                  <a:lnTo>
                    <a:pt x="2317" y="2069"/>
                  </a:lnTo>
                  <a:lnTo>
                    <a:pt x="2289" y="2072"/>
                  </a:lnTo>
                  <a:lnTo>
                    <a:pt x="1493" y="2072"/>
                  </a:lnTo>
                  <a:lnTo>
                    <a:pt x="1466" y="2069"/>
                  </a:lnTo>
                  <a:lnTo>
                    <a:pt x="1440" y="2060"/>
                  </a:lnTo>
                  <a:lnTo>
                    <a:pt x="1419" y="2046"/>
                  </a:lnTo>
                  <a:lnTo>
                    <a:pt x="1399" y="2027"/>
                  </a:lnTo>
                  <a:lnTo>
                    <a:pt x="1385" y="2005"/>
                  </a:lnTo>
                  <a:lnTo>
                    <a:pt x="1377" y="1979"/>
                  </a:lnTo>
                  <a:lnTo>
                    <a:pt x="1372" y="1952"/>
                  </a:lnTo>
                  <a:lnTo>
                    <a:pt x="1377" y="1924"/>
                  </a:lnTo>
                  <a:lnTo>
                    <a:pt x="1385" y="1898"/>
                  </a:lnTo>
                  <a:lnTo>
                    <a:pt x="1399" y="1877"/>
                  </a:lnTo>
                  <a:lnTo>
                    <a:pt x="1419" y="1857"/>
                  </a:lnTo>
                  <a:lnTo>
                    <a:pt x="1440" y="1843"/>
                  </a:lnTo>
                  <a:lnTo>
                    <a:pt x="1466" y="1835"/>
                  </a:lnTo>
                  <a:lnTo>
                    <a:pt x="1493" y="1832"/>
                  </a:lnTo>
                  <a:close/>
                  <a:moveTo>
                    <a:pt x="542" y="1440"/>
                  </a:moveTo>
                  <a:lnTo>
                    <a:pt x="502" y="1443"/>
                  </a:lnTo>
                  <a:lnTo>
                    <a:pt x="462" y="1451"/>
                  </a:lnTo>
                  <a:lnTo>
                    <a:pt x="425" y="1464"/>
                  </a:lnTo>
                  <a:lnTo>
                    <a:pt x="390" y="1481"/>
                  </a:lnTo>
                  <a:lnTo>
                    <a:pt x="358" y="1502"/>
                  </a:lnTo>
                  <a:lnTo>
                    <a:pt x="329" y="1528"/>
                  </a:lnTo>
                  <a:lnTo>
                    <a:pt x="304" y="1558"/>
                  </a:lnTo>
                  <a:lnTo>
                    <a:pt x="281" y="1589"/>
                  </a:lnTo>
                  <a:lnTo>
                    <a:pt x="264" y="1624"/>
                  </a:lnTo>
                  <a:lnTo>
                    <a:pt x="252" y="1661"/>
                  </a:lnTo>
                  <a:lnTo>
                    <a:pt x="243" y="1700"/>
                  </a:lnTo>
                  <a:lnTo>
                    <a:pt x="240" y="1741"/>
                  </a:lnTo>
                  <a:lnTo>
                    <a:pt x="243" y="1782"/>
                  </a:lnTo>
                  <a:lnTo>
                    <a:pt x="252" y="1821"/>
                  </a:lnTo>
                  <a:lnTo>
                    <a:pt x="264" y="1859"/>
                  </a:lnTo>
                  <a:lnTo>
                    <a:pt x="281" y="1893"/>
                  </a:lnTo>
                  <a:lnTo>
                    <a:pt x="304" y="1925"/>
                  </a:lnTo>
                  <a:lnTo>
                    <a:pt x="329" y="1954"/>
                  </a:lnTo>
                  <a:lnTo>
                    <a:pt x="358" y="1979"/>
                  </a:lnTo>
                  <a:lnTo>
                    <a:pt x="390" y="2001"/>
                  </a:lnTo>
                  <a:lnTo>
                    <a:pt x="425" y="2018"/>
                  </a:lnTo>
                  <a:lnTo>
                    <a:pt x="462" y="2031"/>
                  </a:lnTo>
                  <a:lnTo>
                    <a:pt x="502" y="2040"/>
                  </a:lnTo>
                  <a:lnTo>
                    <a:pt x="542" y="2042"/>
                  </a:lnTo>
                  <a:lnTo>
                    <a:pt x="583" y="2040"/>
                  </a:lnTo>
                  <a:lnTo>
                    <a:pt x="621" y="2031"/>
                  </a:lnTo>
                  <a:lnTo>
                    <a:pt x="659" y="2018"/>
                  </a:lnTo>
                  <a:lnTo>
                    <a:pt x="694" y="2001"/>
                  </a:lnTo>
                  <a:lnTo>
                    <a:pt x="726" y="1979"/>
                  </a:lnTo>
                  <a:lnTo>
                    <a:pt x="755" y="1954"/>
                  </a:lnTo>
                  <a:lnTo>
                    <a:pt x="780" y="1925"/>
                  </a:lnTo>
                  <a:lnTo>
                    <a:pt x="802" y="1893"/>
                  </a:lnTo>
                  <a:lnTo>
                    <a:pt x="819" y="1859"/>
                  </a:lnTo>
                  <a:lnTo>
                    <a:pt x="833" y="1821"/>
                  </a:lnTo>
                  <a:lnTo>
                    <a:pt x="841" y="1782"/>
                  </a:lnTo>
                  <a:lnTo>
                    <a:pt x="844" y="1741"/>
                  </a:lnTo>
                  <a:lnTo>
                    <a:pt x="841" y="1700"/>
                  </a:lnTo>
                  <a:lnTo>
                    <a:pt x="833" y="1661"/>
                  </a:lnTo>
                  <a:lnTo>
                    <a:pt x="819" y="1624"/>
                  </a:lnTo>
                  <a:lnTo>
                    <a:pt x="802" y="1589"/>
                  </a:lnTo>
                  <a:lnTo>
                    <a:pt x="780" y="1558"/>
                  </a:lnTo>
                  <a:lnTo>
                    <a:pt x="755" y="1528"/>
                  </a:lnTo>
                  <a:lnTo>
                    <a:pt x="726" y="1502"/>
                  </a:lnTo>
                  <a:lnTo>
                    <a:pt x="694" y="1481"/>
                  </a:lnTo>
                  <a:lnTo>
                    <a:pt x="659" y="1464"/>
                  </a:lnTo>
                  <a:lnTo>
                    <a:pt x="621" y="1451"/>
                  </a:lnTo>
                  <a:lnTo>
                    <a:pt x="583" y="1443"/>
                  </a:lnTo>
                  <a:lnTo>
                    <a:pt x="542" y="1440"/>
                  </a:lnTo>
                  <a:close/>
                  <a:moveTo>
                    <a:pt x="1493" y="1319"/>
                  </a:moveTo>
                  <a:lnTo>
                    <a:pt x="2289" y="1319"/>
                  </a:lnTo>
                  <a:lnTo>
                    <a:pt x="2317" y="1323"/>
                  </a:lnTo>
                  <a:lnTo>
                    <a:pt x="2343" y="1332"/>
                  </a:lnTo>
                  <a:lnTo>
                    <a:pt x="2365" y="1346"/>
                  </a:lnTo>
                  <a:lnTo>
                    <a:pt x="2384" y="1365"/>
                  </a:lnTo>
                  <a:lnTo>
                    <a:pt x="2398" y="1387"/>
                  </a:lnTo>
                  <a:lnTo>
                    <a:pt x="2407" y="1412"/>
                  </a:lnTo>
                  <a:lnTo>
                    <a:pt x="2410" y="1440"/>
                  </a:lnTo>
                  <a:lnTo>
                    <a:pt x="2407" y="1468"/>
                  </a:lnTo>
                  <a:lnTo>
                    <a:pt x="2398" y="1493"/>
                  </a:lnTo>
                  <a:lnTo>
                    <a:pt x="2384" y="1516"/>
                  </a:lnTo>
                  <a:lnTo>
                    <a:pt x="2365" y="1534"/>
                  </a:lnTo>
                  <a:lnTo>
                    <a:pt x="2343" y="1549"/>
                  </a:lnTo>
                  <a:lnTo>
                    <a:pt x="2317" y="1558"/>
                  </a:lnTo>
                  <a:lnTo>
                    <a:pt x="2289" y="1561"/>
                  </a:lnTo>
                  <a:lnTo>
                    <a:pt x="1493" y="1561"/>
                  </a:lnTo>
                  <a:lnTo>
                    <a:pt x="1466" y="1558"/>
                  </a:lnTo>
                  <a:lnTo>
                    <a:pt x="1440" y="1549"/>
                  </a:lnTo>
                  <a:lnTo>
                    <a:pt x="1419" y="1534"/>
                  </a:lnTo>
                  <a:lnTo>
                    <a:pt x="1399" y="1516"/>
                  </a:lnTo>
                  <a:lnTo>
                    <a:pt x="1385" y="1493"/>
                  </a:lnTo>
                  <a:lnTo>
                    <a:pt x="1377" y="1468"/>
                  </a:lnTo>
                  <a:lnTo>
                    <a:pt x="1372" y="1440"/>
                  </a:lnTo>
                  <a:lnTo>
                    <a:pt x="1377" y="1412"/>
                  </a:lnTo>
                  <a:lnTo>
                    <a:pt x="1385" y="1387"/>
                  </a:lnTo>
                  <a:lnTo>
                    <a:pt x="1399" y="1365"/>
                  </a:lnTo>
                  <a:lnTo>
                    <a:pt x="1419" y="1346"/>
                  </a:lnTo>
                  <a:lnTo>
                    <a:pt x="1440" y="1332"/>
                  </a:lnTo>
                  <a:lnTo>
                    <a:pt x="1466" y="1323"/>
                  </a:lnTo>
                  <a:lnTo>
                    <a:pt x="1493" y="1319"/>
                  </a:lnTo>
                  <a:close/>
                  <a:moveTo>
                    <a:pt x="542" y="1200"/>
                  </a:moveTo>
                  <a:lnTo>
                    <a:pt x="601" y="1203"/>
                  </a:lnTo>
                  <a:lnTo>
                    <a:pt x="658" y="1212"/>
                  </a:lnTo>
                  <a:lnTo>
                    <a:pt x="714" y="1227"/>
                  </a:lnTo>
                  <a:lnTo>
                    <a:pt x="766" y="1248"/>
                  </a:lnTo>
                  <a:lnTo>
                    <a:pt x="815" y="1273"/>
                  </a:lnTo>
                  <a:lnTo>
                    <a:pt x="862" y="1304"/>
                  </a:lnTo>
                  <a:lnTo>
                    <a:pt x="905" y="1339"/>
                  </a:lnTo>
                  <a:lnTo>
                    <a:pt x="944" y="1379"/>
                  </a:lnTo>
                  <a:lnTo>
                    <a:pt x="980" y="1422"/>
                  </a:lnTo>
                  <a:lnTo>
                    <a:pt x="1010" y="1468"/>
                  </a:lnTo>
                  <a:lnTo>
                    <a:pt x="1036" y="1518"/>
                  </a:lnTo>
                  <a:lnTo>
                    <a:pt x="1057" y="1570"/>
                  </a:lnTo>
                  <a:lnTo>
                    <a:pt x="1072" y="1625"/>
                  </a:lnTo>
                  <a:lnTo>
                    <a:pt x="1082" y="1683"/>
                  </a:lnTo>
                  <a:lnTo>
                    <a:pt x="1085" y="1741"/>
                  </a:lnTo>
                  <a:lnTo>
                    <a:pt x="1082" y="1800"/>
                  </a:lnTo>
                  <a:lnTo>
                    <a:pt x="1072" y="1857"/>
                  </a:lnTo>
                  <a:lnTo>
                    <a:pt x="1057" y="1912"/>
                  </a:lnTo>
                  <a:lnTo>
                    <a:pt x="1036" y="1965"/>
                  </a:lnTo>
                  <a:lnTo>
                    <a:pt x="1010" y="2014"/>
                  </a:lnTo>
                  <a:lnTo>
                    <a:pt x="980" y="2061"/>
                  </a:lnTo>
                  <a:lnTo>
                    <a:pt x="944" y="2104"/>
                  </a:lnTo>
                  <a:lnTo>
                    <a:pt x="905" y="2143"/>
                  </a:lnTo>
                  <a:lnTo>
                    <a:pt x="862" y="2178"/>
                  </a:lnTo>
                  <a:lnTo>
                    <a:pt x="815" y="2208"/>
                  </a:lnTo>
                  <a:lnTo>
                    <a:pt x="766" y="2235"/>
                  </a:lnTo>
                  <a:lnTo>
                    <a:pt x="714" y="2255"/>
                  </a:lnTo>
                  <a:lnTo>
                    <a:pt x="658" y="2271"/>
                  </a:lnTo>
                  <a:lnTo>
                    <a:pt x="601" y="2280"/>
                  </a:lnTo>
                  <a:lnTo>
                    <a:pt x="542" y="2283"/>
                  </a:lnTo>
                  <a:lnTo>
                    <a:pt x="483" y="2280"/>
                  </a:lnTo>
                  <a:lnTo>
                    <a:pt x="426" y="2271"/>
                  </a:lnTo>
                  <a:lnTo>
                    <a:pt x="370" y="2255"/>
                  </a:lnTo>
                  <a:lnTo>
                    <a:pt x="318" y="2235"/>
                  </a:lnTo>
                  <a:lnTo>
                    <a:pt x="268" y="2208"/>
                  </a:lnTo>
                  <a:lnTo>
                    <a:pt x="222" y="2178"/>
                  </a:lnTo>
                  <a:lnTo>
                    <a:pt x="179" y="2143"/>
                  </a:lnTo>
                  <a:lnTo>
                    <a:pt x="140" y="2104"/>
                  </a:lnTo>
                  <a:lnTo>
                    <a:pt x="104" y="2061"/>
                  </a:lnTo>
                  <a:lnTo>
                    <a:pt x="73" y="2014"/>
                  </a:lnTo>
                  <a:lnTo>
                    <a:pt x="48" y="1965"/>
                  </a:lnTo>
                  <a:lnTo>
                    <a:pt x="27" y="1912"/>
                  </a:lnTo>
                  <a:lnTo>
                    <a:pt x="12" y="1857"/>
                  </a:lnTo>
                  <a:lnTo>
                    <a:pt x="3" y="1800"/>
                  </a:lnTo>
                  <a:lnTo>
                    <a:pt x="0" y="1741"/>
                  </a:lnTo>
                  <a:lnTo>
                    <a:pt x="3" y="1683"/>
                  </a:lnTo>
                  <a:lnTo>
                    <a:pt x="12" y="1625"/>
                  </a:lnTo>
                  <a:lnTo>
                    <a:pt x="27" y="1570"/>
                  </a:lnTo>
                  <a:lnTo>
                    <a:pt x="48" y="1518"/>
                  </a:lnTo>
                  <a:lnTo>
                    <a:pt x="73" y="1468"/>
                  </a:lnTo>
                  <a:lnTo>
                    <a:pt x="104" y="1422"/>
                  </a:lnTo>
                  <a:lnTo>
                    <a:pt x="140" y="1379"/>
                  </a:lnTo>
                  <a:lnTo>
                    <a:pt x="179" y="1339"/>
                  </a:lnTo>
                  <a:lnTo>
                    <a:pt x="222" y="1304"/>
                  </a:lnTo>
                  <a:lnTo>
                    <a:pt x="268" y="1273"/>
                  </a:lnTo>
                  <a:lnTo>
                    <a:pt x="318" y="1248"/>
                  </a:lnTo>
                  <a:lnTo>
                    <a:pt x="370" y="1227"/>
                  </a:lnTo>
                  <a:lnTo>
                    <a:pt x="426" y="1212"/>
                  </a:lnTo>
                  <a:lnTo>
                    <a:pt x="483" y="1203"/>
                  </a:lnTo>
                  <a:lnTo>
                    <a:pt x="542" y="1200"/>
                  </a:lnTo>
                  <a:close/>
                  <a:moveTo>
                    <a:pt x="1493" y="598"/>
                  </a:moveTo>
                  <a:lnTo>
                    <a:pt x="2289" y="598"/>
                  </a:lnTo>
                  <a:lnTo>
                    <a:pt x="2317" y="601"/>
                  </a:lnTo>
                  <a:lnTo>
                    <a:pt x="2343" y="609"/>
                  </a:lnTo>
                  <a:lnTo>
                    <a:pt x="2365" y="624"/>
                  </a:lnTo>
                  <a:lnTo>
                    <a:pt x="2384" y="643"/>
                  </a:lnTo>
                  <a:lnTo>
                    <a:pt x="2398" y="665"/>
                  </a:lnTo>
                  <a:lnTo>
                    <a:pt x="2407" y="690"/>
                  </a:lnTo>
                  <a:lnTo>
                    <a:pt x="2410" y="718"/>
                  </a:lnTo>
                  <a:lnTo>
                    <a:pt x="2407" y="745"/>
                  </a:lnTo>
                  <a:lnTo>
                    <a:pt x="2398" y="771"/>
                  </a:lnTo>
                  <a:lnTo>
                    <a:pt x="2384" y="794"/>
                  </a:lnTo>
                  <a:lnTo>
                    <a:pt x="2365" y="812"/>
                  </a:lnTo>
                  <a:lnTo>
                    <a:pt x="2343" y="826"/>
                  </a:lnTo>
                  <a:lnTo>
                    <a:pt x="2317" y="835"/>
                  </a:lnTo>
                  <a:lnTo>
                    <a:pt x="2289" y="839"/>
                  </a:lnTo>
                  <a:lnTo>
                    <a:pt x="1493" y="839"/>
                  </a:lnTo>
                  <a:lnTo>
                    <a:pt x="1466" y="835"/>
                  </a:lnTo>
                  <a:lnTo>
                    <a:pt x="1440" y="826"/>
                  </a:lnTo>
                  <a:lnTo>
                    <a:pt x="1419" y="812"/>
                  </a:lnTo>
                  <a:lnTo>
                    <a:pt x="1399" y="794"/>
                  </a:lnTo>
                  <a:lnTo>
                    <a:pt x="1385" y="771"/>
                  </a:lnTo>
                  <a:lnTo>
                    <a:pt x="1377" y="745"/>
                  </a:lnTo>
                  <a:lnTo>
                    <a:pt x="1372" y="718"/>
                  </a:lnTo>
                  <a:lnTo>
                    <a:pt x="1377" y="690"/>
                  </a:lnTo>
                  <a:lnTo>
                    <a:pt x="1385" y="665"/>
                  </a:lnTo>
                  <a:lnTo>
                    <a:pt x="1399" y="643"/>
                  </a:lnTo>
                  <a:lnTo>
                    <a:pt x="1419" y="624"/>
                  </a:lnTo>
                  <a:lnTo>
                    <a:pt x="1440" y="609"/>
                  </a:lnTo>
                  <a:lnTo>
                    <a:pt x="1466" y="601"/>
                  </a:lnTo>
                  <a:lnTo>
                    <a:pt x="1493" y="598"/>
                  </a:lnTo>
                  <a:close/>
                  <a:moveTo>
                    <a:pt x="1493" y="116"/>
                  </a:moveTo>
                  <a:lnTo>
                    <a:pt x="2289" y="116"/>
                  </a:lnTo>
                  <a:lnTo>
                    <a:pt x="2317" y="119"/>
                  </a:lnTo>
                  <a:lnTo>
                    <a:pt x="2343" y="129"/>
                  </a:lnTo>
                  <a:lnTo>
                    <a:pt x="2365" y="143"/>
                  </a:lnTo>
                  <a:lnTo>
                    <a:pt x="2384" y="161"/>
                  </a:lnTo>
                  <a:lnTo>
                    <a:pt x="2398" y="184"/>
                  </a:lnTo>
                  <a:lnTo>
                    <a:pt x="2407" y="209"/>
                  </a:lnTo>
                  <a:lnTo>
                    <a:pt x="2410" y="237"/>
                  </a:lnTo>
                  <a:lnTo>
                    <a:pt x="2407" y="265"/>
                  </a:lnTo>
                  <a:lnTo>
                    <a:pt x="2398" y="289"/>
                  </a:lnTo>
                  <a:lnTo>
                    <a:pt x="2384" y="312"/>
                  </a:lnTo>
                  <a:lnTo>
                    <a:pt x="2365" y="330"/>
                  </a:lnTo>
                  <a:lnTo>
                    <a:pt x="2343" y="344"/>
                  </a:lnTo>
                  <a:lnTo>
                    <a:pt x="2317" y="354"/>
                  </a:lnTo>
                  <a:lnTo>
                    <a:pt x="2289" y="357"/>
                  </a:lnTo>
                  <a:lnTo>
                    <a:pt x="1493" y="357"/>
                  </a:lnTo>
                  <a:lnTo>
                    <a:pt x="1466" y="354"/>
                  </a:lnTo>
                  <a:lnTo>
                    <a:pt x="1440" y="344"/>
                  </a:lnTo>
                  <a:lnTo>
                    <a:pt x="1419" y="330"/>
                  </a:lnTo>
                  <a:lnTo>
                    <a:pt x="1399" y="312"/>
                  </a:lnTo>
                  <a:lnTo>
                    <a:pt x="1385" y="289"/>
                  </a:lnTo>
                  <a:lnTo>
                    <a:pt x="1377" y="265"/>
                  </a:lnTo>
                  <a:lnTo>
                    <a:pt x="1372" y="237"/>
                  </a:lnTo>
                  <a:lnTo>
                    <a:pt x="1377" y="209"/>
                  </a:lnTo>
                  <a:lnTo>
                    <a:pt x="1385" y="184"/>
                  </a:lnTo>
                  <a:lnTo>
                    <a:pt x="1399" y="161"/>
                  </a:lnTo>
                  <a:lnTo>
                    <a:pt x="1419" y="143"/>
                  </a:lnTo>
                  <a:lnTo>
                    <a:pt x="1440" y="129"/>
                  </a:lnTo>
                  <a:lnTo>
                    <a:pt x="1466" y="119"/>
                  </a:lnTo>
                  <a:lnTo>
                    <a:pt x="1493" y="116"/>
                  </a:lnTo>
                  <a:close/>
                  <a:moveTo>
                    <a:pt x="1014" y="0"/>
                  </a:moveTo>
                  <a:lnTo>
                    <a:pt x="1037" y="0"/>
                  </a:lnTo>
                  <a:lnTo>
                    <a:pt x="1059" y="4"/>
                  </a:lnTo>
                  <a:lnTo>
                    <a:pt x="1080" y="13"/>
                  </a:lnTo>
                  <a:lnTo>
                    <a:pt x="1101" y="26"/>
                  </a:lnTo>
                  <a:lnTo>
                    <a:pt x="1117" y="43"/>
                  </a:lnTo>
                  <a:lnTo>
                    <a:pt x="1131" y="62"/>
                  </a:lnTo>
                  <a:lnTo>
                    <a:pt x="1140" y="83"/>
                  </a:lnTo>
                  <a:lnTo>
                    <a:pt x="1144" y="105"/>
                  </a:lnTo>
                  <a:lnTo>
                    <a:pt x="1145" y="128"/>
                  </a:lnTo>
                  <a:lnTo>
                    <a:pt x="1141" y="150"/>
                  </a:lnTo>
                  <a:lnTo>
                    <a:pt x="1133" y="172"/>
                  </a:lnTo>
                  <a:lnTo>
                    <a:pt x="1120" y="192"/>
                  </a:lnTo>
                  <a:lnTo>
                    <a:pt x="665" y="752"/>
                  </a:lnTo>
                  <a:lnTo>
                    <a:pt x="640" y="777"/>
                  </a:lnTo>
                  <a:lnTo>
                    <a:pt x="612" y="800"/>
                  </a:lnTo>
                  <a:lnTo>
                    <a:pt x="582" y="817"/>
                  </a:lnTo>
                  <a:lnTo>
                    <a:pt x="549" y="829"/>
                  </a:lnTo>
                  <a:lnTo>
                    <a:pt x="514" y="838"/>
                  </a:lnTo>
                  <a:lnTo>
                    <a:pt x="478" y="840"/>
                  </a:lnTo>
                  <a:lnTo>
                    <a:pt x="444" y="838"/>
                  </a:lnTo>
                  <a:lnTo>
                    <a:pt x="410" y="830"/>
                  </a:lnTo>
                  <a:lnTo>
                    <a:pt x="379" y="819"/>
                  </a:lnTo>
                  <a:lnTo>
                    <a:pt x="349" y="803"/>
                  </a:lnTo>
                  <a:lnTo>
                    <a:pt x="321" y="782"/>
                  </a:lnTo>
                  <a:lnTo>
                    <a:pt x="298" y="759"/>
                  </a:lnTo>
                  <a:lnTo>
                    <a:pt x="29" y="457"/>
                  </a:lnTo>
                  <a:lnTo>
                    <a:pt x="16" y="436"/>
                  </a:lnTo>
                  <a:lnTo>
                    <a:pt x="7" y="415"/>
                  </a:lnTo>
                  <a:lnTo>
                    <a:pt x="2" y="393"/>
                  </a:lnTo>
                  <a:lnTo>
                    <a:pt x="1" y="370"/>
                  </a:lnTo>
                  <a:lnTo>
                    <a:pt x="5" y="346"/>
                  </a:lnTo>
                  <a:lnTo>
                    <a:pt x="12" y="325"/>
                  </a:lnTo>
                  <a:lnTo>
                    <a:pt x="24" y="306"/>
                  </a:lnTo>
                  <a:lnTo>
                    <a:pt x="41" y="287"/>
                  </a:lnTo>
                  <a:lnTo>
                    <a:pt x="61" y="273"/>
                  </a:lnTo>
                  <a:lnTo>
                    <a:pt x="83" y="264"/>
                  </a:lnTo>
                  <a:lnTo>
                    <a:pt x="105" y="258"/>
                  </a:lnTo>
                  <a:lnTo>
                    <a:pt x="128" y="257"/>
                  </a:lnTo>
                  <a:lnTo>
                    <a:pt x="150" y="261"/>
                  </a:lnTo>
                  <a:lnTo>
                    <a:pt x="172" y="269"/>
                  </a:lnTo>
                  <a:lnTo>
                    <a:pt x="192" y="281"/>
                  </a:lnTo>
                  <a:lnTo>
                    <a:pt x="211" y="297"/>
                  </a:lnTo>
                  <a:lnTo>
                    <a:pt x="478" y="599"/>
                  </a:lnTo>
                  <a:lnTo>
                    <a:pt x="934" y="41"/>
                  </a:lnTo>
                  <a:lnTo>
                    <a:pt x="951" y="24"/>
                  </a:lnTo>
                  <a:lnTo>
                    <a:pt x="971" y="12"/>
                  </a:lnTo>
                  <a:lnTo>
                    <a:pt x="992" y="4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157226E6-479F-1862-7A9A-1CFCC7B371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2438" y="4133465"/>
              <a:ext cx="669925" cy="668338"/>
            </a:xfrm>
            <a:custGeom>
              <a:avLst/>
              <a:gdLst>
                <a:gd name="T0" fmla="*/ 242 w 3376"/>
                <a:gd name="T1" fmla="*/ 240 h 3370"/>
                <a:gd name="T2" fmla="*/ 242 w 3376"/>
                <a:gd name="T3" fmla="*/ 3129 h 3370"/>
                <a:gd name="T4" fmla="*/ 3135 w 3376"/>
                <a:gd name="T5" fmla="*/ 3129 h 3370"/>
                <a:gd name="T6" fmla="*/ 3134 w 3376"/>
                <a:gd name="T7" fmla="*/ 240 h 3370"/>
                <a:gd name="T8" fmla="*/ 242 w 3376"/>
                <a:gd name="T9" fmla="*/ 240 h 3370"/>
                <a:gd name="T10" fmla="*/ 242 w 3376"/>
                <a:gd name="T11" fmla="*/ 0 h 3370"/>
                <a:gd name="T12" fmla="*/ 3134 w 3376"/>
                <a:gd name="T13" fmla="*/ 0 h 3370"/>
                <a:gd name="T14" fmla="*/ 3174 w 3376"/>
                <a:gd name="T15" fmla="*/ 3 h 3370"/>
                <a:gd name="T16" fmla="*/ 3211 w 3376"/>
                <a:gd name="T17" fmla="*/ 12 h 3370"/>
                <a:gd name="T18" fmla="*/ 3246 w 3376"/>
                <a:gd name="T19" fmla="*/ 27 h 3370"/>
                <a:gd name="T20" fmla="*/ 3277 w 3376"/>
                <a:gd name="T21" fmla="*/ 46 h 3370"/>
                <a:gd name="T22" fmla="*/ 3305 w 3376"/>
                <a:gd name="T23" fmla="*/ 71 h 3370"/>
                <a:gd name="T24" fmla="*/ 3329 w 3376"/>
                <a:gd name="T25" fmla="*/ 98 h 3370"/>
                <a:gd name="T26" fmla="*/ 3348 w 3376"/>
                <a:gd name="T27" fmla="*/ 130 h 3370"/>
                <a:gd name="T28" fmla="*/ 3364 w 3376"/>
                <a:gd name="T29" fmla="*/ 165 h 3370"/>
                <a:gd name="T30" fmla="*/ 3373 w 3376"/>
                <a:gd name="T31" fmla="*/ 202 h 3370"/>
                <a:gd name="T32" fmla="*/ 3376 w 3376"/>
                <a:gd name="T33" fmla="*/ 240 h 3370"/>
                <a:gd name="T34" fmla="*/ 3376 w 3376"/>
                <a:gd name="T35" fmla="*/ 3129 h 3370"/>
                <a:gd name="T36" fmla="*/ 3373 w 3376"/>
                <a:gd name="T37" fmla="*/ 3168 h 3370"/>
                <a:gd name="T38" fmla="*/ 3364 w 3376"/>
                <a:gd name="T39" fmla="*/ 3205 h 3370"/>
                <a:gd name="T40" fmla="*/ 3348 w 3376"/>
                <a:gd name="T41" fmla="*/ 3240 h 3370"/>
                <a:gd name="T42" fmla="*/ 3329 w 3376"/>
                <a:gd name="T43" fmla="*/ 3272 h 3370"/>
                <a:gd name="T44" fmla="*/ 3305 w 3376"/>
                <a:gd name="T45" fmla="*/ 3299 h 3370"/>
                <a:gd name="T46" fmla="*/ 3277 w 3376"/>
                <a:gd name="T47" fmla="*/ 3324 h 3370"/>
                <a:gd name="T48" fmla="*/ 3246 w 3376"/>
                <a:gd name="T49" fmla="*/ 3343 h 3370"/>
                <a:gd name="T50" fmla="*/ 3211 w 3376"/>
                <a:gd name="T51" fmla="*/ 3358 h 3370"/>
                <a:gd name="T52" fmla="*/ 3174 w 3376"/>
                <a:gd name="T53" fmla="*/ 3367 h 3370"/>
                <a:gd name="T54" fmla="*/ 3134 w 3376"/>
                <a:gd name="T55" fmla="*/ 3370 h 3370"/>
                <a:gd name="T56" fmla="*/ 242 w 3376"/>
                <a:gd name="T57" fmla="*/ 3370 h 3370"/>
                <a:gd name="T58" fmla="*/ 202 w 3376"/>
                <a:gd name="T59" fmla="*/ 3367 h 3370"/>
                <a:gd name="T60" fmla="*/ 165 w 3376"/>
                <a:gd name="T61" fmla="*/ 3358 h 3370"/>
                <a:gd name="T62" fmla="*/ 131 w 3376"/>
                <a:gd name="T63" fmla="*/ 3343 h 3370"/>
                <a:gd name="T64" fmla="*/ 99 w 3376"/>
                <a:gd name="T65" fmla="*/ 3324 h 3370"/>
                <a:gd name="T66" fmla="*/ 71 w 3376"/>
                <a:gd name="T67" fmla="*/ 3299 h 3370"/>
                <a:gd name="T68" fmla="*/ 47 w 3376"/>
                <a:gd name="T69" fmla="*/ 3272 h 3370"/>
                <a:gd name="T70" fmla="*/ 28 w 3376"/>
                <a:gd name="T71" fmla="*/ 3240 h 3370"/>
                <a:gd name="T72" fmla="*/ 12 w 3376"/>
                <a:gd name="T73" fmla="*/ 3205 h 3370"/>
                <a:gd name="T74" fmla="*/ 3 w 3376"/>
                <a:gd name="T75" fmla="*/ 3168 h 3370"/>
                <a:gd name="T76" fmla="*/ 0 w 3376"/>
                <a:gd name="T77" fmla="*/ 3129 h 3370"/>
                <a:gd name="T78" fmla="*/ 0 w 3376"/>
                <a:gd name="T79" fmla="*/ 240 h 3370"/>
                <a:gd name="T80" fmla="*/ 3 w 3376"/>
                <a:gd name="T81" fmla="*/ 202 h 3370"/>
                <a:gd name="T82" fmla="*/ 12 w 3376"/>
                <a:gd name="T83" fmla="*/ 165 h 3370"/>
                <a:gd name="T84" fmla="*/ 28 w 3376"/>
                <a:gd name="T85" fmla="*/ 130 h 3370"/>
                <a:gd name="T86" fmla="*/ 47 w 3376"/>
                <a:gd name="T87" fmla="*/ 98 h 3370"/>
                <a:gd name="T88" fmla="*/ 71 w 3376"/>
                <a:gd name="T89" fmla="*/ 71 h 3370"/>
                <a:gd name="T90" fmla="*/ 99 w 3376"/>
                <a:gd name="T91" fmla="*/ 46 h 3370"/>
                <a:gd name="T92" fmla="*/ 131 w 3376"/>
                <a:gd name="T93" fmla="*/ 27 h 3370"/>
                <a:gd name="T94" fmla="*/ 165 w 3376"/>
                <a:gd name="T95" fmla="*/ 12 h 3370"/>
                <a:gd name="T96" fmla="*/ 202 w 3376"/>
                <a:gd name="T97" fmla="*/ 3 h 3370"/>
                <a:gd name="T98" fmla="*/ 242 w 3376"/>
                <a:gd name="T99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76" h="3370">
                  <a:moveTo>
                    <a:pt x="242" y="240"/>
                  </a:moveTo>
                  <a:lnTo>
                    <a:pt x="242" y="3129"/>
                  </a:lnTo>
                  <a:lnTo>
                    <a:pt x="3135" y="3129"/>
                  </a:lnTo>
                  <a:lnTo>
                    <a:pt x="3134" y="240"/>
                  </a:lnTo>
                  <a:lnTo>
                    <a:pt x="242" y="240"/>
                  </a:lnTo>
                  <a:close/>
                  <a:moveTo>
                    <a:pt x="242" y="0"/>
                  </a:moveTo>
                  <a:lnTo>
                    <a:pt x="3134" y="0"/>
                  </a:lnTo>
                  <a:lnTo>
                    <a:pt x="3174" y="3"/>
                  </a:lnTo>
                  <a:lnTo>
                    <a:pt x="3211" y="12"/>
                  </a:lnTo>
                  <a:lnTo>
                    <a:pt x="3246" y="27"/>
                  </a:lnTo>
                  <a:lnTo>
                    <a:pt x="3277" y="46"/>
                  </a:lnTo>
                  <a:lnTo>
                    <a:pt x="3305" y="71"/>
                  </a:lnTo>
                  <a:lnTo>
                    <a:pt x="3329" y="98"/>
                  </a:lnTo>
                  <a:lnTo>
                    <a:pt x="3348" y="130"/>
                  </a:lnTo>
                  <a:lnTo>
                    <a:pt x="3364" y="165"/>
                  </a:lnTo>
                  <a:lnTo>
                    <a:pt x="3373" y="202"/>
                  </a:lnTo>
                  <a:lnTo>
                    <a:pt x="3376" y="240"/>
                  </a:lnTo>
                  <a:lnTo>
                    <a:pt x="3376" y="3129"/>
                  </a:lnTo>
                  <a:lnTo>
                    <a:pt x="3373" y="3168"/>
                  </a:lnTo>
                  <a:lnTo>
                    <a:pt x="3364" y="3205"/>
                  </a:lnTo>
                  <a:lnTo>
                    <a:pt x="3348" y="3240"/>
                  </a:lnTo>
                  <a:lnTo>
                    <a:pt x="3329" y="3272"/>
                  </a:lnTo>
                  <a:lnTo>
                    <a:pt x="3305" y="3299"/>
                  </a:lnTo>
                  <a:lnTo>
                    <a:pt x="3277" y="3324"/>
                  </a:lnTo>
                  <a:lnTo>
                    <a:pt x="3246" y="3343"/>
                  </a:lnTo>
                  <a:lnTo>
                    <a:pt x="3211" y="3358"/>
                  </a:lnTo>
                  <a:lnTo>
                    <a:pt x="3174" y="3367"/>
                  </a:lnTo>
                  <a:lnTo>
                    <a:pt x="3134" y="3370"/>
                  </a:lnTo>
                  <a:lnTo>
                    <a:pt x="242" y="3370"/>
                  </a:lnTo>
                  <a:lnTo>
                    <a:pt x="202" y="3367"/>
                  </a:lnTo>
                  <a:lnTo>
                    <a:pt x="165" y="3358"/>
                  </a:lnTo>
                  <a:lnTo>
                    <a:pt x="131" y="3343"/>
                  </a:lnTo>
                  <a:lnTo>
                    <a:pt x="99" y="3324"/>
                  </a:lnTo>
                  <a:lnTo>
                    <a:pt x="71" y="3299"/>
                  </a:lnTo>
                  <a:lnTo>
                    <a:pt x="47" y="3272"/>
                  </a:lnTo>
                  <a:lnTo>
                    <a:pt x="28" y="3240"/>
                  </a:lnTo>
                  <a:lnTo>
                    <a:pt x="12" y="3205"/>
                  </a:lnTo>
                  <a:lnTo>
                    <a:pt x="3" y="3168"/>
                  </a:lnTo>
                  <a:lnTo>
                    <a:pt x="0" y="312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8" y="130"/>
                  </a:lnTo>
                  <a:lnTo>
                    <a:pt x="47" y="98"/>
                  </a:lnTo>
                  <a:lnTo>
                    <a:pt x="71" y="71"/>
                  </a:lnTo>
                  <a:lnTo>
                    <a:pt x="99" y="46"/>
                  </a:lnTo>
                  <a:lnTo>
                    <a:pt x="131" y="27"/>
                  </a:lnTo>
                  <a:lnTo>
                    <a:pt x="165" y="12"/>
                  </a:lnTo>
                  <a:lnTo>
                    <a:pt x="202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 descr="D:\51PPT模板网\51pptmoban.com\图片.jpg">
            <a:extLst>
              <a:ext uri="{FF2B5EF4-FFF2-40B4-BE49-F238E27FC236}">
                <a16:creationId xmlns:a16="http://schemas.microsoft.com/office/drawing/2014/main" id="{5C199E1D-4658-B08C-D32C-13D0EDAA3357}"/>
              </a:ext>
            </a:extLst>
          </p:cNvPr>
          <p:cNvGrpSpPr/>
          <p:nvPr/>
        </p:nvGrpSpPr>
        <p:grpSpPr>
          <a:xfrm>
            <a:off x="5777290" y="3021074"/>
            <a:ext cx="646477" cy="603474"/>
            <a:chOff x="2924175" y="4182787"/>
            <a:chExt cx="715963" cy="668338"/>
          </a:xfrm>
          <a:solidFill>
            <a:schemeClr val="bg1"/>
          </a:solidFill>
        </p:grpSpPr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21BC15BB-0F5D-6754-302B-8B0057D44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6575" y="4470125"/>
              <a:ext cx="417513" cy="381000"/>
            </a:xfrm>
            <a:custGeom>
              <a:avLst/>
              <a:gdLst>
                <a:gd name="T0" fmla="*/ 2032 w 2110"/>
                <a:gd name="T1" fmla="*/ 1085 h 1927"/>
                <a:gd name="T2" fmla="*/ 2110 w 2110"/>
                <a:gd name="T3" fmla="*/ 1585 h 1927"/>
                <a:gd name="T4" fmla="*/ 2074 w 2110"/>
                <a:gd name="T5" fmla="*/ 1641 h 1927"/>
                <a:gd name="T6" fmla="*/ 2008 w 2110"/>
                <a:gd name="T7" fmla="*/ 1643 h 1927"/>
                <a:gd name="T8" fmla="*/ 1749 w 2110"/>
                <a:gd name="T9" fmla="*/ 1616 h 1927"/>
                <a:gd name="T10" fmla="*/ 1530 w 2110"/>
                <a:gd name="T11" fmla="*/ 1794 h 1927"/>
                <a:gd name="T12" fmla="*/ 1261 w 2110"/>
                <a:gd name="T13" fmla="*/ 1901 h 1927"/>
                <a:gd name="T14" fmla="*/ 963 w 2110"/>
                <a:gd name="T15" fmla="*/ 1923 h 1927"/>
                <a:gd name="T16" fmla="*/ 665 w 2110"/>
                <a:gd name="T17" fmla="*/ 1850 h 1927"/>
                <a:gd name="T18" fmla="*/ 409 w 2110"/>
                <a:gd name="T19" fmla="*/ 1690 h 1927"/>
                <a:gd name="T20" fmla="*/ 216 w 2110"/>
                <a:gd name="T21" fmla="*/ 1460 h 1927"/>
                <a:gd name="T22" fmla="*/ 139 w 2110"/>
                <a:gd name="T23" fmla="*/ 1275 h 1927"/>
                <a:gd name="T24" fmla="*/ 183 w 2110"/>
                <a:gd name="T25" fmla="*/ 1187 h 1927"/>
                <a:gd name="T26" fmla="*/ 276 w 2110"/>
                <a:gd name="T27" fmla="*/ 1159 h 1927"/>
                <a:gd name="T28" fmla="*/ 359 w 2110"/>
                <a:gd name="T29" fmla="*/ 1211 h 1927"/>
                <a:gd name="T30" fmla="*/ 464 w 2110"/>
                <a:gd name="T31" fmla="*/ 1398 h 1927"/>
                <a:gd name="T32" fmla="*/ 646 w 2110"/>
                <a:gd name="T33" fmla="*/ 1569 h 1927"/>
                <a:gd name="T34" fmla="*/ 882 w 2110"/>
                <a:gd name="T35" fmla="*/ 1668 h 1927"/>
                <a:gd name="T36" fmla="*/ 1134 w 2110"/>
                <a:gd name="T37" fmla="*/ 1680 h 1927"/>
                <a:gd name="T38" fmla="*/ 1371 w 2110"/>
                <a:gd name="T39" fmla="*/ 1605 h 1927"/>
                <a:gd name="T40" fmla="*/ 1570 w 2110"/>
                <a:gd name="T41" fmla="*/ 1453 h 1927"/>
                <a:gd name="T42" fmla="*/ 1508 w 2110"/>
                <a:gd name="T43" fmla="*/ 1231 h 1927"/>
                <a:gd name="T44" fmla="*/ 1496 w 2110"/>
                <a:gd name="T45" fmla="*/ 1167 h 1927"/>
                <a:gd name="T46" fmla="*/ 1555 w 2110"/>
                <a:gd name="T47" fmla="*/ 1116 h 1927"/>
                <a:gd name="T48" fmla="*/ 1124 w 2110"/>
                <a:gd name="T49" fmla="*/ 3 h 1927"/>
                <a:gd name="T50" fmla="*/ 1417 w 2110"/>
                <a:gd name="T51" fmla="*/ 77 h 1927"/>
                <a:gd name="T52" fmla="*/ 1673 w 2110"/>
                <a:gd name="T53" fmla="*/ 237 h 1927"/>
                <a:gd name="T54" fmla="*/ 1866 w 2110"/>
                <a:gd name="T55" fmla="*/ 466 h 1927"/>
                <a:gd name="T56" fmla="*/ 1943 w 2110"/>
                <a:gd name="T57" fmla="*/ 649 h 1927"/>
                <a:gd name="T58" fmla="*/ 1906 w 2110"/>
                <a:gd name="T59" fmla="*/ 733 h 1927"/>
                <a:gd name="T60" fmla="*/ 1821 w 2110"/>
                <a:gd name="T61" fmla="*/ 768 h 1927"/>
                <a:gd name="T62" fmla="*/ 1736 w 2110"/>
                <a:gd name="T63" fmla="*/ 732 h 1927"/>
                <a:gd name="T64" fmla="*/ 1652 w 2110"/>
                <a:gd name="T65" fmla="*/ 580 h 1927"/>
                <a:gd name="T66" fmla="*/ 1486 w 2110"/>
                <a:gd name="T67" fmla="*/ 395 h 1927"/>
                <a:gd name="T68" fmla="*/ 1256 w 2110"/>
                <a:gd name="T69" fmla="*/ 274 h 1927"/>
                <a:gd name="T70" fmla="*/ 977 w 2110"/>
                <a:gd name="T71" fmla="*/ 243 h 1927"/>
                <a:gd name="T72" fmla="*/ 714 w 2110"/>
                <a:gd name="T73" fmla="*/ 319 h 1927"/>
                <a:gd name="T74" fmla="*/ 518 w 2110"/>
                <a:gd name="T75" fmla="*/ 465 h 1927"/>
                <a:gd name="T76" fmla="*/ 592 w 2110"/>
                <a:gd name="T77" fmla="*/ 696 h 1927"/>
                <a:gd name="T78" fmla="*/ 598 w 2110"/>
                <a:gd name="T79" fmla="*/ 766 h 1927"/>
                <a:gd name="T80" fmla="*/ 539 w 2110"/>
                <a:gd name="T81" fmla="*/ 808 h 1927"/>
                <a:gd name="T82" fmla="*/ 73 w 2110"/>
                <a:gd name="T83" fmla="*/ 836 h 1927"/>
                <a:gd name="T84" fmla="*/ 0 w 2110"/>
                <a:gd name="T85" fmla="*/ 337 h 1927"/>
                <a:gd name="T86" fmla="*/ 24 w 2110"/>
                <a:gd name="T87" fmla="*/ 275 h 1927"/>
                <a:gd name="T88" fmla="*/ 89 w 2110"/>
                <a:gd name="T89" fmla="*/ 259 h 1927"/>
                <a:gd name="T90" fmla="*/ 302 w 2110"/>
                <a:gd name="T91" fmla="*/ 346 h 1927"/>
                <a:gd name="T92" fmla="*/ 501 w 2110"/>
                <a:gd name="T93" fmla="*/ 166 h 1927"/>
                <a:gd name="T94" fmla="*/ 752 w 2110"/>
                <a:gd name="T95" fmla="*/ 44 h 1927"/>
                <a:gd name="T96" fmla="*/ 1050 w 2110"/>
                <a:gd name="T97" fmla="*/ 0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10" h="1927">
                  <a:moveTo>
                    <a:pt x="1985" y="1058"/>
                  </a:moveTo>
                  <a:lnTo>
                    <a:pt x="2003" y="1062"/>
                  </a:lnTo>
                  <a:lnTo>
                    <a:pt x="2019" y="1072"/>
                  </a:lnTo>
                  <a:lnTo>
                    <a:pt x="2032" y="1085"/>
                  </a:lnTo>
                  <a:lnTo>
                    <a:pt x="2042" y="1100"/>
                  </a:lnTo>
                  <a:lnTo>
                    <a:pt x="2048" y="1119"/>
                  </a:lnTo>
                  <a:lnTo>
                    <a:pt x="2110" y="1567"/>
                  </a:lnTo>
                  <a:lnTo>
                    <a:pt x="2110" y="1585"/>
                  </a:lnTo>
                  <a:lnTo>
                    <a:pt x="2107" y="1602"/>
                  </a:lnTo>
                  <a:lnTo>
                    <a:pt x="2099" y="1616"/>
                  </a:lnTo>
                  <a:lnTo>
                    <a:pt x="2088" y="1630"/>
                  </a:lnTo>
                  <a:lnTo>
                    <a:pt x="2074" y="1641"/>
                  </a:lnTo>
                  <a:lnTo>
                    <a:pt x="2058" y="1647"/>
                  </a:lnTo>
                  <a:lnTo>
                    <a:pt x="2041" y="1649"/>
                  </a:lnTo>
                  <a:lnTo>
                    <a:pt x="2024" y="1648"/>
                  </a:lnTo>
                  <a:lnTo>
                    <a:pt x="2008" y="1643"/>
                  </a:lnTo>
                  <a:lnTo>
                    <a:pt x="1993" y="1633"/>
                  </a:lnTo>
                  <a:lnTo>
                    <a:pt x="1837" y="1505"/>
                  </a:lnTo>
                  <a:lnTo>
                    <a:pt x="1795" y="1563"/>
                  </a:lnTo>
                  <a:lnTo>
                    <a:pt x="1749" y="1616"/>
                  </a:lnTo>
                  <a:lnTo>
                    <a:pt x="1699" y="1667"/>
                  </a:lnTo>
                  <a:lnTo>
                    <a:pt x="1646" y="1713"/>
                  </a:lnTo>
                  <a:lnTo>
                    <a:pt x="1589" y="1756"/>
                  </a:lnTo>
                  <a:lnTo>
                    <a:pt x="1530" y="1794"/>
                  </a:lnTo>
                  <a:lnTo>
                    <a:pt x="1467" y="1827"/>
                  </a:lnTo>
                  <a:lnTo>
                    <a:pt x="1401" y="1856"/>
                  </a:lnTo>
                  <a:lnTo>
                    <a:pt x="1332" y="1882"/>
                  </a:lnTo>
                  <a:lnTo>
                    <a:pt x="1261" y="1901"/>
                  </a:lnTo>
                  <a:lnTo>
                    <a:pt x="1188" y="1916"/>
                  </a:lnTo>
                  <a:lnTo>
                    <a:pt x="1114" y="1924"/>
                  </a:lnTo>
                  <a:lnTo>
                    <a:pt x="1041" y="1927"/>
                  </a:lnTo>
                  <a:lnTo>
                    <a:pt x="963" y="1923"/>
                  </a:lnTo>
                  <a:lnTo>
                    <a:pt x="886" y="1914"/>
                  </a:lnTo>
                  <a:lnTo>
                    <a:pt x="811" y="1899"/>
                  </a:lnTo>
                  <a:lnTo>
                    <a:pt x="737" y="1877"/>
                  </a:lnTo>
                  <a:lnTo>
                    <a:pt x="665" y="1850"/>
                  </a:lnTo>
                  <a:lnTo>
                    <a:pt x="595" y="1817"/>
                  </a:lnTo>
                  <a:lnTo>
                    <a:pt x="529" y="1780"/>
                  </a:lnTo>
                  <a:lnTo>
                    <a:pt x="467" y="1737"/>
                  </a:lnTo>
                  <a:lnTo>
                    <a:pt x="409" y="1690"/>
                  </a:lnTo>
                  <a:lnTo>
                    <a:pt x="354" y="1638"/>
                  </a:lnTo>
                  <a:lnTo>
                    <a:pt x="303" y="1582"/>
                  </a:lnTo>
                  <a:lnTo>
                    <a:pt x="257" y="1523"/>
                  </a:lnTo>
                  <a:lnTo>
                    <a:pt x="216" y="1460"/>
                  </a:lnTo>
                  <a:lnTo>
                    <a:pt x="180" y="1394"/>
                  </a:lnTo>
                  <a:lnTo>
                    <a:pt x="148" y="1324"/>
                  </a:lnTo>
                  <a:lnTo>
                    <a:pt x="141" y="1300"/>
                  </a:lnTo>
                  <a:lnTo>
                    <a:pt x="139" y="1275"/>
                  </a:lnTo>
                  <a:lnTo>
                    <a:pt x="142" y="1250"/>
                  </a:lnTo>
                  <a:lnTo>
                    <a:pt x="151" y="1226"/>
                  </a:lnTo>
                  <a:lnTo>
                    <a:pt x="164" y="1204"/>
                  </a:lnTo>
                  <a:lnTo>
                    <a:pt x="183" y="1187"/>
                  </a:lnTo>
                  <a:lnTo>
                    <a:pt x="204" y="1173"/>
                  </a:lnTo>
                  <a:lnTo>
                    <a:pt x="227" y="1163"/>
                  </a:lnTo>
                  <a:lnTo>
                    <a:pt x="251" y="1158"/>
                  </a:lnTo>
                  <a:lnTo>
                    <a:pt x="276" y="1159"/>
                  </a:lnTo>
                  <a:lnTo>
                    <a:pt x="301" y="1166"/>
                  </a:lnTo>
                  <a:lnTo>
                    <a:pt x="323" y="1177"/>
                  </a:lnTo>
                  <a:lnTo>
                    <a:pt x="343" y="1192"/>
                  </a:lnTo>
                  <a:lnTo>
                    <a:pt x="359" y="1211"/>
                  </a:lnTo>
                  <a:lnTo>
                    <a:pt x="371" y="1234"/>
                  </a:lnTo>
                  <a:lnTo>
                    <a:pt x="398" y="1292"/>
                  </a:lnTo>
                  <a:lnTo>
                    <a:pt x="428" y="1347"/>
                  </a:lnTo>
                  <a:lnTo>
                    <a:pt x="464" y="1398"/>
                  </a:lnTo>
                  <a:lnTo>
                    <a:pt x="504" y="1447"/>
                  </a:lnTo>
                  <a:lnTo>
                    <a:pt x="548" y="1492"/>
                  </a:lnTo>
                  <a:lnTo>
                    <a:pt x="596" y="1532"/>
                  </a:lnTo>
                  <a:lnTo>
                    <a:pt x="646" y="1569"/>
                  </a:lnTo>
                  <a:lnTo>
                    <a:pt x="701" y="1601"/>
                  </a:lnTo>
                  <a:lnTo>
                    <a:pt x="758" y="1628"/>
                  </a:lnTo>
                  <a:lnTo>
                    <a:pt x="819" y="1651"/>
                  </a:lnTo>
                  <a:lnTo>
                    <a:pt x="882" y="1668"/>
                  </a:lnTo>
                  <a:lnTo>
                    <a:pt x="945" y="1680"/>
                  </a:lnTo>
                  <a:lnTo>
                    <a:pt x="1008" y="1685"/>
                  </a:lnTo>
                  <a:lnTo>
                    <a:pt x="1071" y="1685"/>
                  </a:lnTo>
                  <a:lnTo>
                    <a:pt x="1134" y="1680"/>
                  </a:lnTo>
                  <a:lnTo>
                    <a:pt x="1195" y="1669"/>
                  </a:lnTo>
                  <a:lnTo>
                    <a:pt x="1256" y="1654"/>
                  </a:lnTo>
                  <a:lnTo>
                    <a:pt x="1314" y="1632"/>
                  </a:lnTo>
                  <a:lnTo>
                    <a:pt x="1371" y="1605"/>
                  </a:lnTo>
                  <a:lnTo>
                    <a:pt x="1424" y="1575"/>
                  </a:lnTo>
                  <a:lnTo>
                    <a:pt x="1476" y="1539"/>
                  </a:lnTo>
                  <a:lnTo>
                    <a:pt x="1525" y="1498"/>
                  </a:lnTo>
                  <a:lnTo>
                    <a:pt x="1570" y="1453"/>
                  </a:lnTo>
                  <a:lnTo>
                    <a:pt x="1612" y="1404"/>
                  </a:lnTo>
                  <a:lnTo>
                    <a:pt x="1649" y="1350"/>
                  </a:lnTo>
                  <a:lnTo>
                    <a:pt x="1519" y="1243"/>
                  </a:lnTo>
                  <a:lnTo>
                    <a:pt x="1508" y="1231"/>
                  </a:lnTo>
                  <a:lnTo>
                    <a:pt x="1499" y="1216"/>
                  </a:lnTo>
                  <a:lnTo>
                    <a:pt x="1494" y="1200"/>
                  </a:lnTo>
                  <a:lnTo>
                    <a:pt x="1492" y="1184"/>
                  </a:lnTo>
                  <a:lnTo>
                    <a:pt x="1496" y="1167"/>
                  </a:lnTo>
                  <a:lnTo>
                    <a:pt x="1504" y="1149"/>
                  </a:lnTo>
                  <a:lnTo>
                    <a:pt x="1517" y="1132"/>
                  </a:lnTo>
                  <a:lnTo>
                    <a:pt x="1535" y="1121"/>
                  </a:lnTo>
                  <a:lnTo>
                    <a:pt x="1555" y="1116"/>
                  </a:lnTo>
                  <a:lnTo>
                    <a:pt x="1966" y="1058"/>
                  </a:lnTo>
                  <a:lnTo>
                    <a:pt x="1985" y="1058"/>
                  </a:lnTo>
                  <a:close/>
                  <a:moveTo>
                    <a:pt x="1050" y="0"/>
                  </a:moveTo>
                  <a:lnTo>
                    <a:pt x="1124" y="3"/>
                  </a:lnTo>
                  <a:lnTo>
                    <a:pt x="1199" y="13"/>
                  </a:lnTo>
                  <a:lnTo>
                    <a:pt x="1273" y="29"/>
                  </a:lnTo>
                  <a:lnTo>
                    <a:pt x="1345" y="50"/>
                  </a:lnTo>
                  <a:lnTo>
                    <a:pt x="1417" y="77"/>
                  </a:lnTo>
                  <a:lnTo>
                    <a:pt x="1486" y="109"/>
                  </a:lnTo>
                  <a:lnTo>
                    <a:pt x="1553" y="147"/>
                  </a:lnTo>
                  <a:lnTo>
                    <a:pt x="1615" y="190"/>
                  </a:lnTo>
                  <a:lnTo>
                    <a:pt x="1673" y="237"/>
                  </a:lnTo>
                  <a:lnTo>
                    <a:pt x="1728" y="288"/>
                  </a:lnTo>
                  <a:lnTo>
                    <a:pt x="1778" y="343"/>
                  </a:lnTo>
                  <a:lnTo>
                    <a:pt x="1824" y="403"/>
                  </a:lnTo>
                  <a:lnTo>
                    <a:pt x="1866" y="466"/>
                  </a:lnTo>
                  <a:lnTo>
                    <a:pt x="1902" y="533"/>
                  </a:lnTo>
                  <a:lnTo>
                    <a:pt x="1934" y="603"/>
                  </a:lnTo>
                  <a:lnTo>
                    <a:pt x="1940" y="626"/>
                  </a:lnTo>
                  <a:lnTo>
                    <a:pt x="1943" y="649"/>
                  </a:lnTo>
                  <a:lnTo>
                    <a:pt x="1939" y="672"/>
                  </a:lnTo>
                  <a:lnTo>
                    <a:pt x="1933" y="695"/>
                  </a:lnTo>
                  <a:lnTo>
                    <a:pt x="1922" y="716"/>
                  </a:lnTo>
                  <a:lnTo>
                    <a:pt x="1906" y="733"/>
                  </a:lnTo>
                  <a:lnTo>
                    <a:pt x="1888" y="749"/>
                  </a:lnTo>
                  <a:lnTo>
                    <a:pt x="1867" y="760"/>
                  </a:lnTo>
                  <a:lnTo>
                    <a:pt x="1844" y="766"/>
                  </a:lnTo>
                  <a:lnTo>
                    <a:pt x="1821" y="768"/>
                  </a:lnTo>
                  <a:lnTo>
                    <a:pt x="1798" y="765"/>
                  </a:lnTo>
                  <a:lnTo>
                    <a:pt x="1775" y="758"/>
                  </a:lnTo>
                  <a:lnTo>
                    <a:pt x="1754" y="747"/>
                  </a:lnTo>
                  <a:lnTo>
                    <a:pt x="1736" y="732"/>
                  </a:lnTo>
                  <a:lnTo>
                    <a:pt x="1721" y="714"/>
                  </a:lnTo>
                  <a:lnTo>
                    <a:pt x="1710" y="693"/>
                  </a:lnTo>
                  <a:lnTo>
                    <a:pt x="1684" y="635"/>
                  </a:lnTo>
                  <a:lnTo>
                    <a:pt x="1652" y="580"/>
                  </a:lnTo>
                  <a:lnTo>
                    <a:pt x="1617" y="527"/>
                  </a:lnTo>
                  <a:lnTo>
                    <a:pt x="1578" y="479"/>
                  </a:lnTo>
                  <a:lnTo>
                    <a:pt x="1534" y="435"/>
                  </a:lnTo>
                  <a:lnTo>
                    <a:pt x="1486" y="395"/>
                  </a:lnTo>
                  <a:lnTo>
                    <a:pt x="1435" y="357"/>
                  </a:lnTo>
                  <a:lnTo>
                    <a:pt x="1380" y="326"/>
                  </a:lnTo>
                  <a:lnTo>
                    <a:pt x="1322" y="298"/>
                  </a:lnTo>
                  <a:lnTo>
                    <a:pt x="1256" y="274"/>
                  </a:lnTo>
                  <a:lnTo>
                    <a:pt x="1187" y="256"/>
                  </a:lnTo>
                  <a:lnTo>
                    <a:pt x="1118" y="245"/>
                  </a:lnTo>
                  <a:lnTo>
                    <a:pt x="1047" y="240"/>
                  </a:lnTo>
                  <a:lnTo>
                    <a:pt x="977" y="243"/>
                  </a:lnTo>
                  <a:lnTo>
                    <a:pt x="907" y="253"/>
                  </a:lnTo>
                  <a:lnTo>
                    <a:pt x="838" y="270"/>
                  </a:lnTo>
                  <a:lnTo>
                    <a:pt x="770" y="294"/>
                  </a:lnTo>
                  <a:lnTo>
                    <a:pt x="714" y="319"/>
                  </a:lnTo>
                  <a:lnTo>
                    <a:pt x="661" y="349"/>
                  </a:lnTo>
                  <a:lnTo>
                    <a:pt x="610" y="384"/>
                  </a:lnTo>
                  <a:lnTo>
                    <a:pt x="562" y="422"/>
                  </a:lnTo>
                  <a:lnTo>
                    <a:pt x="518" y="465"/>
                  </a:lnTo>
                  <a:lnTo>
                    <a:pt x="478" y="511"/>
                  </a:lnTo>
                  <a:lnTo>
                    <a:pt x="441" y="560"/>
                  </a:lnTo>
                  <a:lnTo>
                    <a:pt x="579" y="682"/>
                  </a:lnTo>
                  <a:lnTo>
                    <a:pt x="592" y="696"/>
                  </a:lnTo>
                  <a:lnTo>
                    <a:pt x="599" y="711"/>
                  </a:lnTo>
                  <a:lnTo>
                    <a:pt x="604" y="729"/>
                  </a:lnTo>
                  <a:lnTo>
                    <a:pt x="603" y="747"/>
                  </a:lnTo>
                  <a:lnTo>
                    <a:pt x="598" y="766"/>
                  </a:lnTo>
                  <a:lnTo>
                    <a:pt x="588" y="781"/>
                  </a:lnTo>
                  <a:lnTo>
                    <a:pt x="574" y="795"/>
                  </a:lnTo>
                  <a:lnTo>
                    <a:pt x="558" y="803"/>
                  </a:lnTo>
                  <a:lnTo>
                    <a:pt x="539" y="808"/>
                  </a:lnTo>
                  <a:lnTo>
                    <a:pt x="127" y="852"/>
                  </a:lnTo>
                  <a:lnTo>
                    <a:pt x="107" y="850"/>
                  </a:lnTo>
                  <a:lnTo>
                    <a:pt x="90" y="845"/>
                  </a:lnTo>
                  <a:lnTo>
                    <a:pt x="73" y="836"/>
                  </a:lnTo>
                  <a:lnTo>
                    <a:pt x="61" y="822"/>
                  </a:lnTo>
                  <a:lnTo>
                    <a:pt x="51" y="806"/>
                  </a:lnTo>
                  <a:lnTo>
                    <a:pt x="47" y="787"/>
                  </a:lnTo>
                  <a:lnTo>
                    <a:pt x="0" y="337"/>
                  </a:lnTo>
                  <a:lnTo>
                    <a:pt x="0" y="319"/>
                  </a:lnTo>
                  <a:lnTo>
                    <a:pt x="4" y="303"/>
                  </a:lnTo>
                  <a:lnTo>
                    <a:pt x="13" y="287"/>
                  </a:lnTo>
                  <a:lnTo>
                    <a:pt x="24" y="275"/>
                  </a:lnTo>
                  <a:lnTo>
                    <a:pt x="38" y="265"/>
                  </a:lnTo>
                  <a:lnTo>
                    <a:pt x="55" y="259"/>
                  </a:lnTo>
                  <a:lnTo>
                    <a:pt x="72" y="257"/>
                  </a:lnTo>
                  <a:lnTo>
                    <a:pt x="89" y="259"/>
                  </a:lnTo>
                  <a:lnTo>
                    <a:pt x="105" y="265"/>
                  </a:lnTo>
                  <a:lnTo>
                    <a:pt x="119" y="275"/>
                  </a:lnTo>
                  <a:lnTo>
                    <a:pt x="261" y="400"/>
                  </a:lnTo>
                  <a:lnTo>
                    <a:pt x="302" y="346"/>
                  </a:lnTo>
                  <a:lnTo>
                    <a:pt x="347" y="296"/>
                  </a:lnTo>
                  <a:lnTo>
                    <a:pt x="395" y="249"/>
                  </a:lnTo>
                  <a:lnTo>
                    <a:pt x="447" y="205"/>
                  </a:lnTo>
                  <a:lnTo>
                    <a:pt x="501" y="166"/>
                  </a:lnTo>
                  <a:lnTo>
                    <a:pt x="559" y="129"/>
                  </a:lnTo>
                  <a:lnTo>
                    <a:pt x="618" y="98"/>
                  </a:lnTo>
                  <a:lnTo>
                    <a:pt x="680" y="70"/>
                  </a:lnTo>
                  <a:lnTo>
                    <a:pt x="752" y="44"/>
                  </a:lnTo>
                  <a:lnTo>
                    <a:pt x="825" y="24"/>
                  </a:lnTo>
                  <a:lnTo>
                    <a:pt x="899" y="10"/>
                  </a:lnTo>
                  <a:lnTo>
                    <a:pt x="974" y="2"/>
                  </a:lnTo>
                  <a:lnTo>
                    <a:pt x="10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D7733B43-9986-0CB4-0205-49D588A32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4175" y="4182787"/>
              <a:ext cx="715963" cy="484188"/>
            </a:xfrm>
            <a:custGeom>
              <a:avLst/>
              <a:gdLst>
                <a:gd name="T0" fmla="*/ 2059 w 3612"/>
                <a:gd name="T1" fmla="*/ 26 h 2442"/>
                <a:gd name="T2" fmla="*/ 2370 w 3612"/>
                <a:gd name="T3" fmla="*/ 140 h 2442"/>
                <a:gd name="T4" fmla="*/ 2637 w 3612"/>
                <a:gd name="T5" fmla="*/ 333 h 2442"/>
                <a:gd name="T6" fmla="*/ 2845 w 3612"/>
                <a:gd name="T7" fmla="*/ 594 h 2442"/>
                <a:gd name="T8" fmla="*/ 3058 w 3612"/>
                <a:gd name="T9" fmla="*/ 791 h 2442"/>
                <a:gd name="T10" fmla="*/ 3298 w 3612"/>
                <a:gd name="T11" fmla="*/ 939 h 2442"/>
                <a:gd name="T12" fmla="*/ 3479 w 3612"/>
                <a:gd name="T13" fmla="*/ 1151 h 2442"/>
                <a:gd name="T14" fmla="*/ 3586 w 3612"/>
                <a:gd name="T15" fmla="*/ 1410 h 2442"/>
                <a:gd name="T16" fmla="*/ 3608 w 3612"/>
                <a:gd name="T17" fmla="*/ 1697 h 2442"/>
                <a:gd name="T18" fmla="*/ 3541 w 3612"/>
                <a:gd name="T19" fmla="*/ 1971 h 2442"/>
                <a:gd name="T20" fmla="*/ 3396 w 3612"/>
                <a:gd name="T21" fmla="*/ 2210 h 2442"/>
                <a:gd name="T22" fmla="*/ 3181 w 3612"/>
                <a:gd name="T23" fmla="*/ 2394 h 2442"/>
                <a:gd name="T24" fmla="*/ 3051 w 3612"/>
                <a:gd name="T25" fmla="*/ 2438 h 2442"/>
                <a:gd name="T26" fmla="*/ 2975 w 3612"/>
                <a:gd name="T27" fmla="*/ 2394 h 2442"/>
                <a:gd name="T28" fmla="*/ 2950 w 3612"/>
                <a:gd name="T29" fmla="*/ 2308 h 2442"/>
                <a:gd name="T30" fmla="*/ 2990 w 3612"/>
                <a:gd name="T31" fmla="*/ 2229 h 2442"/>
                <a:gd name="T32" fmla="*/ 3159 w 3612"/>
                <a:gd name="T33" fmla="*/ 2110 h 2442"/>
                <a:gd name="T34" fmla="*/ 3302 w 3612"/>
                <a:gd name="T35" fmla="*/ 1919 h 2442"/>
                <a:gd name="T36" fmla="*/ 3367 w 3612"/>
                <a:gd name="T37" fmla="*/ 1686 h 2442"/>
                <a:gd name="T38" fmla="*/ 3344 w 3612"/>
                <a:gd name="T39" fmla="*/ 1437 h 2442"/>
                <a:gd name="T40" fmla="*/ 3232 w 3612"/>
                <a:gd name="T41" fmla="*/ 1217 h 2442"/>
                <a:gd name="T42" fmla="*/ 3049 w 3612"/>
                <a:gd name="T43" fmla="*/ 1055 h 2442"/>
                <a:gd name="T44" fmla="*/ 2812 w 3612"/>
                <a:gd name="T45" fmla="*/ 971 h 2442"/>
                <a:gd name="T46" fmla="*/ 2656 w 3612"/>
                <a:gd name="T47" fmla="*/ 752 h 2442"/>
                <a:gd name="T48" fmla="*/ 2479 w 3612"/>
                <a:gd name="T49" fmla="*/ 514 h 2442"/>
                <a:gd name="T50" fmla="*/ 2240 w 3612"/>
                <a:gd name="T51" fmla="*/ 344 h 2442"/>
                <a:gd name="T52" fmla="*/ 1957 w 3612"/>
                <a:gd name="T53" fmla="*/ 252 h 2442"/>
                <a:gd name="T54" fmla="*/ 1653 w 3612"/>
                <a:gd name="T55" fmla="*/ 252 h 2442"/>
                <a:gd name="T56" fmla="*/ 1372 w 3612"/>
                <a:gd name="T57" fmla="*/ 344 h 2442"/>
                <a:gd name="T58" fmla="*/ 1133 w 3612"/>
                <a:gd name="T59" fmla="*/ 514 h 2442"/>
                <a:gd name="T60" fmla="*/ 956 w 3612"/>
                <a:gd name="T61" fmla="*/ 752 h 2442"/>
                <a:gd name="T62" fmla="*/ 799 w 3612"/>
                <a:gd name="T63" fmla="*/ 971 h 2442"/>
                <a:gd name="T64" fmla="*/ 562 w 3612"/>
                <a:gd name="T65" fmla="*/ 1055 h 2442"/>
                <a:gd name="T66" fmla="*/ 379 w 3612"/>
                <a:gd name="T67" fmla="*/ 1217 h 2442"/>
                <a:gd name="T68" fmla="*/ 267 w 3612"/>
                <a:gd name="T69" fmla="*/ 1437 h 2442"/>
                <a:gd name="T70" fmla="*/ 243 w 3612"/>
                <a:gd name="T71" fmla="*/ 1686 h 2442"/>
                <a:gd name="T72" fmla="*/ 309 w 3612"/>
                <a:gd name="T73" fmla="*/ 1919 h 2442"/>
                <a:gd name="T74" fmla="*/ 453 w 3612"/>
                <a:gd name="T75" fmla="*/ 2110 h 2442"/>
                <a:gd name="T76" fmla="*/ 622 w 3612"/>
                <a:gd name="T77" fmla="*/ 2228 h 2442"/>
                <a:gd name="T78" fmla="*/ 667 w 3612"/>
                <a:gd name="T79" fmla="*/ 2308 h 2442"/>
                <a:gd name="T80" fmla="*/ 641 w 3612"/>
                <a:gd name="T81" fmla="*/ 2397 h 2442"/>
                <a:gd name="T82" fmla="*/ 562 w 3612"/>
                <a:gd name="T83" fmla="*/ 2441 h 2442"/>
                <a:gd name="T84" fmla="*/ 430 w 3612"/>
                <a:gd name="T85" fmla="*/ 2394 h 2442"/>
                <a:gd name="T86" fmla="*/ 215 w 3612"/>
                <a:gd name="T87" fmla="*/ 2210 h 2442"/>
                <a:gd name="T88" fmla="*/ 69 w 3612"/>
                <a:gd name="T89" fmla="*/ 1971 h 2442"/>
                <a:gd name="T90" fmla="*/ 3 w 3612"/>
                <a:gd name="T91" fmla="*/ 1697 h 2442"/>
                <a:gd name="T92" fmla="*/ 25 w 3612"/>
                <a:gd name="T93" fmla="*/ 1410 h 2442"/>
                <a:gd name="T94" fmla="*/ 133 w 3612"/>
                <a:gd name="T95" fmla="*/ 1151 h 2442"/>
                <a:gd name="T96" fmla="*/ 313 w 3612"/>
                <a:gd name="T97" fmla="*/ 939 h 2442"/>
                <a:gd name="T98" fmla="*/ 553 w 3612"/>
                <a:gd name="T99" fmla="*/ 791 h 2442"/>
                <a:gd name="T100" fmla="*/ 767 w 3612"/>
                <a:gd name="T101" fmla="*/ 594 h 2442"/>
                <a:gd name="T102" fmla="*/ 974 w 3612"/>
                <a:gd name="T103" fmla="*/ 333 h 2442"/>
                <a:gd name="T104" fmla="*/ 1241 w 3612"/>
                <a:gd name="T105" fmla="*/ 140 h 2442"/>
                <a:gd name="T106" fmla="*/ 1553 w 3612"/>
                <a:gd name="T107" fmla="*/ 26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12" h="2442">
                  <a:moveTo>
                    <a:pt x="1806" y="0"/>
                  </a:moveTo>
                  <a:lnTo>
                    <a:pt x="1891" y="3"/>
                  </a:lnTo>
                  <a:lnTo>
                    <a:pt x="1976" y="12"/>
                  </a:lnTo>
                  <a:lnTo>
                    <a:pt x="2059" y="26"/>
                  </a:lnTo>
                  <a:lnTo>
                    <a:pt x="2140" y="47"/>
                  </a:lnTo>
                  <a:lnTo>
                    <a:pt x="2219" y="72"/>
                  </a:lnTo>
                  <a:lnTo>
                    <a:pt x="2296" y="104"/>
                  </a:lnTo>
                  <a:lnTo>
                    <a:pt x="2370" y="140"/>
                  </a:lnTo>
                  <a:lnTo>
                    <a:pt x="2441" y="182"/>
                  </a:lnTo>
                  <a:lnTo>
                    <a:pt x="2510" y="227"/>
                  </a:lnTo>
                  <a:lnTo>
                    <a:pt x="2576" y="278"/>
                  </a:lnTo>
                  <a:lnTo>
                    <a:pt x="2637" y="333"/>
                  </a:lnTo>
                  <a:lnTo>
                    <a:pt x="2696" y="392"/>
                  </a:lnTo>
                  <a:lnTo>
                    <a:pt x="2749" y="456"/>
                  </a:lnTo>
                  <a:lnTo>
                    <a:pt x="2799" y="523"/>
                  </a:lnTo>
                  <a:lnTo>
                    <a:pt x="2845" y="594"/>
                  </a:lnTo>
                  <a:lnTo>
                    <a:pt x="2884" y="668"/>
                  </a:lnTo>
                  <a:lnTo>
                    <a:pt x="2920" y="747"/>
                  </a:lnTo>
                  <a:lnTo>
                    <a:pt x="2990" y="766"/>
                  </a:lnTo>
                  <a:lnTo>
                    <a:pt x="3058" y="791"/>
                  </a:lnTo>
                  <a:lnTo>
                    <a:pt x="3123" y="822"/>
                  </a:lnTo>
                  <a:lnTo>
                    <a:pt x="3185" y="856"/>
                  </a:lnTo>
                  <a:lnTo>
                    <a:pt x="3243" y="895"/>
                  </a:lnTo>
                  <a:lnTo>
                    <a:pt x="3298" y="939"/>
                  </a:lnTo>
                  <a:lnTo>
                    <a:pt x="3350" y="987"/>
                  </a:lnTo>
                  <a:lnTo>
                    <a:pt x="3397" y="1038"/>
                  </a:lnTo>
                  <a:lnTo>
                    <a:pt x="3440" y="1092"/>
                  </a:lnTo>
                  <a:lnTo>
                    <a:pt x="3479" y="1151"/>
                  </a:lnTo>
                  <a:lnTo>
                    <a:pt x="3513" y="1212"/>
                  </a:lnTo>
                  <a:lnTo>
                    <a:pt x="3543" y="1275"/>
                  </a:lnTo>
                  <a:lnTo>
                    <a:pt x="3567" y="1341"/>
                  </a:lnTo>
                  <a:lnTo>
                    <a:pt x="3586" y="1410"/>
                  </a:lnTo>
                  <a:lnTo>
                    <a:pt x="3601" y="1480"/>
                  </a:lnTo>
                  <a:lnTo>
                    <a:pt x="3608" y="1552"/>
                  </a:lnTo>
                  <a:lnTo>
                    <a:pt x="3612" y="1625"/>
                  </a:lnTo>
                  <a:lnTo>
                    <a:pt x="3608" y="1697"/>
                  </a:lnTo>
                  <a:lnTo>
                    <a:pt x="3600" y="1769"/>
                  </a:lnTo>
                  <a:lnTo>
                    <a:pt x="3585" y="1838"/>
                  </a:lnTo>
                  <a:lnTo>
                    <a:pt x="3567" y="1906"/>
                  </a:lnTo>
                  <a:lnTo>
                    <a:pt x="3541" y="1971"/>
                  </a:lnTo>
                  <a:lnTo>
                    <a:pt x="3512" y="2036"/>
                  </a:lnTo>
                  <a:lnTo>
                    <a:pt x="3478" y="2096"/>
                  </a:lnTo>
                  <a:lnTo>
                    <a:pt x="3440" y="2155"/>
                  </a:lnTo>
                  <a:lnTo>
                    <a:pt x="3396" y="2210"/>
                  </a:lnTo>
                  <a:lnTo>
                    <a:pt x="3349" y="2262"/>
                  </a:lnTo>
                  <a:lnTo>
                    <a:pt x="3297" y="2310"/>
                  </a:lnTo>
                  <a:lnTo>
                    <a:pt x="3241" y="2354"/>
                  </a:lnTo>
                  <a:lnTo>
                    <a:pt x="3181" y="2394"/>
                  </a:lnTo>
                  <a:lnTo>
                    <a:pt x="3119" y="2429"/>
                  </a:lnTo>
                  <a:lnTo>
                    <a:pt x="3097" y="2437"/>
                  </a:lnTo>
                  <a:lnTo>
                    <a:pt x="3074" y="2440"/>
                  </a:lnTo>
                  <a:lnTo>
                    <a:pt x="3051" y="2438"/>
                  </a:lnTo>
                  <a:lnTo>
                    <a:pt x="3030" y="2433"/>
                  </a:lnTo>
                  <a:lnTo>
                    <a:pt x="3009" y="2424"/>
                  </a:lnTo>
                  <a:lnTo>
                    <a:pt x="2990" y="2411"/>
                  </a:lnTo>
                  <a:lnTo>
                    <a:pt x="2975" y="2394"/>
                  </a:lnTo>
                  <a:lnTo>
                    <a:pt x="2962" y="2374"/>
                  </a:lnTo>
                  <a:lnTo>
                    <a:pt x="2954" y="2353"/>
                  </a:lnTo>
                  <a:lnTo>
                    <a:pt x="2950" y="2330"/>
                  </a:lnTo>
                  <a:lnTo>
                    <a:pt x="2950" y="2308"/>
                  </a:lnTo>
                  <a:lnTo>
                    <a:pt x="2954" y="2286"/>
                  </a:lnTo>
                  <a:lnTo>
                    <a:pt x="2962" y="2265"/>
                  </a:lnTo>
                  <a:lnTo>
                    <a:pt x="2974" y="2245"/>
                  </a:lnTo>
                  <a:lnTo>
                    <a:pt x="2990" y="2229"/>
                  </a:lnTo>
                  <a:lnTo>
                    <a:pt x="3009" y="2215"/>
                  </a:lnTo>
                  <a:lnTo>
                    <a:pt x="3063" y="2184"/>
                  </a:lnTo>
                  <a:lnTo>
                    <a:pt x="3113" y="2149"/>
                  </a:lnTo>
                  <a:lnTo>
                    <a:pt x="3159" y="2110"/>
                  </a:lnTo>
                  <a:lnTo>
                    <a:pt x="3202" y="2067"/>
                  </a:lnTo>
                  <a:lnTo>
                    <a:pt x="3239" y="2021"/>
                  </a:lnTo>
                  <a:lnTo>
                    <a:pt x="3273" y="1971"/>
                  </a:lnTo>
                  <a:lnTo>
                    <a:pt x="3302" y="1919"/>
                  </a:lnTo>
                  <a:lnTo>
                    <a:pt x="3326" y="1864"/>
                  </a:lnTo>
                  <a:lnTo>
                    <a:pt x="3345" y="1806"/>
                  </a:lnTo>
                  <a:lnTo>
                    <a:pt x="3360" y="1747"/>
                  </a:lnTo>
                  <a:lnTo>
                    <a:pt x="3367" y="1686"/>
                  </a:lnTo>
                  <a:lnTo>
                    <a:pt x="3371" y="1625"/>
                  </a:lnTo>
                  <a:lnTo>
                    <a:pt x="3367" y="1560"/>
                  </a:lnTo>
                  <a:lnTo>
                    <a:pt x="3358" y="1497"/>
                  </a:lnTo>
                  <a:lnTo>
                    <a:pt x="3344" y="1437"/>
                  </a:lnTo>
                  <a:lnTo>
                    <a:pt x="3323" y="1377"/>
                  </a:lnTo>
                  <a:lnTo>
                    <a:pt x="3298" y="1321"/>
                  </a:lnTo>
                  <a:lnTo>
                    <a:pt x="3268" y="1268"/>
                  </a:lnTo>
                  <a:lnTo>
                    <a:pt x="3232" y="1217"/>
                  </a:lnTo>
                  <a:lnTo>
                    <a:pt x="3192" y="1171"/>
                  </a:lnTo>
                  <a:lnTo>
                    <a:pt x="3148" y="1129"/>
                  </a:lnTo>
                  <a:lnTo>
                    <a:pt x="3101" y="1090"/>
                  </a:lnTo>
                  <a:lnTo>
                    <a:pt x="3049" y="1055"/>
                  </a:lnTo>
                  <a:lnTo>
                    <a:pt x="2994" y="1027"/>
                  </a:lnTo>
                  <a:lnTo>
                    <a:pt x="2937" y="1003"/>
                  </a:lnTo>
                  <a:lnTo>
                    <a:pt x="2875" y="984"/>
                  </a:lnTo>
                  <a:lnTo>
                    <a:pt x="2812" y="971"/>
                  </a:lnTo>
                  <a:lnTo>
                    <a:pt x="2740" y="960"/>
                  </a:lnTo>
                  <a:lnTo>
                    <a:pt x="2716" y="891"/>
                  </a:lnTo>
                  <a:lnTo>
                    <a:pt x="2689" y="820"/>
                  </a:lnTo>
                  <a:lnTo>
                    <a:pt x="2656" y="752"/>
                  </a:lnTo>
                  <a:lnTo>
                    <a:pt x="2619" y="686"/>
                  </a:lnTo>
                  <a:lnTo>
                    <a:pt x="2576" y="625"/>
                  </a:lnTo>
                  <a:lnTo>
                    <a:pt x="2529" y="568"/>
                  </a:lnTo>
                  <a:lnTo>
                    <a:pt x="2479" y="514"/>
                  </a:lnTo>
                  <a:lnTo>
                    <a:pt x="2424" y="465"/>
                  </a:lnTo>
                  <a:lnTo>
                    <a:pt x="2366" y="420"/>
                  </a:lnTo>
                  <a:lnTo>
                    <a:pt x="2304" y="379"/>
                  </a:lnTo>
                  <a:lnTo>
                    <a:pt x="2240" y="344"/>
                  </a:lnTo>
                  <a:lnTo>
                    <a:pt x="2173" y="313"/>
                  </a:lnTo>
                  <a:lnTo>
                    <a:pt x="2103" y="287"/>
                  </a:lnTo>
                  <a:lnTo>
                    <a:pt x="2032" y="267"/>
                  </a:lnTo>
                  <a:lnTo>
                    <a:pt x="1957" y="252"/>
                  </a:lnTo>
                  <a:lnTo>
                    <a:pt x="1883" y="243"/>
                  </a:lnTo>
                  <a:lnTo>
                    <a:pt x="1806" y="240"/>
                  </a:lnTo>
                  <a:lnTo>
                    <a:pt x="1729" y="243"/>
                  </a:lnTo>
                  <a:lnTo>
                    <a:pt x="1653" y="252"/>
                  </a:lnTo>
                  <a:lnTo>
                    <a:pt x="1580" y="267"/>
                  </a:lnTo>
                  <a:lnTo>
                    <a:pt x="1509" y="287"/>
                  </a:lnTo>
                  <a:lnTo>
                    <a:pt x="1439" y="313"/>
                  </a:lnTo>
                  <a:lnTo>
                    <a:pt x="1372" y="344"/>
                  </a:lnTo>
                  <a:lnTo>
                    <a:pt x="1307" y="379"/>
                  </a:lnTo>
                  <a:lnTo>
                    <a:pt x="1246" y="420"/>
                  </a:lnTo>
                  <a:lnTo>
                    <a:pt x="1188" y="465"/>
                  </a:lnTo>
                  <a:lnTo>
                    <a:pt x="1133" y="514"/>
                  </a:lnTo>
                  <a:lnTo>
                    <a:pt x="1082" y="568"/>
                  </a:lnTo>
                  <a:lnTo>
                    <a:pt x="1035" y="625"/>
                  </a:lnTo>
                  <a:lnTo>
                    <a:pt x="993" y="686"/>
                  </a:lnTo>
                  <a:lnTo>
                    <a:pt x="956" y="752"/>
                  </a:lnTo>
                  <a:lnTo>
                    <a:pt x="923" y="820"/>
                  </a:lnTo>
                  <a:lnTo>
                    <a:pt x="894" y="891"/>
                  </a:lnTo>
                  <a:lnTo>
                    <a:pt x="871" y="960"/>
                  </a:lnTo>
                  <a:lnTo>
                    <a:pt x="799" y="971"/>
                  </a:lnTo>
                  <a:lnTo>
                    <a:pt x="736" y="984"/>
                  </a:lnTo>
                  <a:lnTo>
                    <a:pt x="675" y="1003"/>
                  </a:lnTo>
                  <a:lnTo>
                    <a:pt x="617" y="1027"/>
                  </a:lnTo>
                  <a:lnTo>
                    <a:pt x="562" y="1055"/>
                  </a:lnTo>
                  <a:lnTo>
                    <a:pt x="511" y="1090"/>
                  </a:lnTo>
                  <a:lnTo>
                    <a:pt x="462" y="1129"/>
                  </a:lnTo>
                  <a:lnTo>
                    <a:pt x="419" y="1171"/>
                  </a:lnTo>
                  <a:lnTo>
                    <a:pt x="379" y="1217"/>
                  </a:lnTo>
                  <a:lnTo>
                    <a:pt x="344" y="1268"/>
                  </a:lnTo>
                  <a:lnTo>
                    <a:pt x="313" y="1321"/>
                  </a:lnTo>
                  <a:lnTo>
                    <a:pt x="287" y="1377"/>
                  </a:lnTo>
                  <a:lnTo>
                    <a:pt x="267" y="1437"/>
                  </a:lnTo>
                  <a:lnTo>
                    <a:pt x="252" y="1497"/>
                  </a:lnTo>
                  <a:lnTo>
                    <a:pt x="243" y="1560"/>
                  </a:lnTo>
                  <a:lnTo>
                    <a:pt x="241" y="1625"/>
                  </a:lnTo>
                  <a:lnTo>
                    <a:pt x="243" y="1686"/>
                  </a:lnTo>
                  <a:lnTo>
                    <a:pt x="252" y="1747"/>
                  </a:lnTo>
                  <a:lnTo>
                    <a:pt x="266" y="1806"/>
                  </a:lnTo>
                  <a:lnTo>
                    <a:pt x="285" y="1863"/>
                  </a:lnTo>
                  <a:lnTo>
                    <a:pt x="309" y="1919"/>
                  </a:lnTo>
                  <a:lnTo>
                    <a:pt x="339" y="1971"/>
                  </a:lnTo>
                  <a:lnTo>
                    <a:pt x="371" y="2021"/>
                  </a:lnTo>
                  <a:lnTo>
                    <a:pt x="410" y="2067"/>
                  </a:lnTo>
                  <a:lnTo>
                    <a:pt x="453" y="2110"/>
                  </a:lnTo>
                  <a:lnTo>
                    <a:pt x="499" y="2149"/>
                  </a:lnTo>
                  <a:lnTo>
                    <a:pt x="549" y="2184"/>
                  </a:lnTo>
                  <a:lnTo>
                    <a:pt x="603" y="2215"/>
                  </a:lnTo>
                  <a:lnTo>
                    <a:pt x="622" y="2228"/>
                  </a:lnTo>
                  <a:lnTo>
                    <a:pt x="640" y="2244"/>
                  </a:lnTo>
                  <a:lnTo>
                    <a:pt x="653" y="2264"/>
                  </a:lnTo>
                  <a:lnTo>
                    <a:pt x="662" y="2285"/>
                  </a:lnTo>
                  <a:lnTo>
                    <a:pt x="667" y="2308"/>
                  </a:lnTo>
                  <a:lnTo>
                    <a:pt x="667" y="2331"/>
                  </a:lnTo>
                  <a:lnTo>
                    <a:pt x="664" y="2354"/>
                  </a:lnTo>
                  <a:lnTo>
                    <a:pt x="655" y="2377"/>
                  </a:lnTo>
                  <a:lnTo>
                    <a:pt x="641" y="2397"/>
                  </a:lnTo>
                  <a:lnTo>
                    <a:pt x="625" y="2414"/>
                  </a:lnTo>
                  <a:lnTo>
                    <a:pt x="606" y="2427"/>
                  </a:lnTo>
                  <a:lnTo>
                    <a:pt x="585" y="2437"/>
                  </a:lnTo>
                  <a:lnTo>
                    <a:pt x="562" y="2441"/>
                  </a:lnTo>
                  <a:lnTo>
                    <a:pt x="539" y="2442"/>
                  </a:lnTo>
                  <a:lnTo>
                    <a:pt x="515" y="2438"/>
                  </a:lnTo>
                  <a:lnTo>
                    <a:pt x="493" y="2429"/>
                  </a:lnTo>
                  <a:lnTo>
                    <a:pt x="430" y="2394"/>
                  </a:lnTo>
                  <a:lnTo>
                    <a:pt x="370" y="2354"/>
                  </a:lnTo>
                  <a:lnTo>
                    <a:pt x="314" y="2310"/>
                  </a:lnTo>
                  <a:lnTo>
                    <a:pt x="263" y="2262"/>
                  </a:lnTo>
                  <a:lnTo>
                    <a:pt x="215" y="2210"/>
                  </a:lnTo>
                  <a:lnTo>
                    <a:pt x="172" y="2154"/>
                  </a:lnTo>
                  <a:lnTo>
                    <a:pt x="133" y="2096"/>
                  </a:lnTo>
                  <a:lnTo>
                    <a:pt x="99" y="2035"/>
                  </a:lnTo>
                  <a:lnTo>
                    <a:pt x="69" y="1971"/>
                  </a:lnTo>
                  <a:lnTo>
                    <a:pt x="45" y="1906"/>
                  </a:lnTo>
                  <a:lnTo>
                    <a:pt x="25" y="1838"/>
                  </a:lnTo>
                  <a:lnTo>
                    <a:pt x="11" y="1769"/>
                  </a:lnTo>
                  <a:lnTo>
                    <a:pt x="3" y="1697"/>
                  </a:lnTo>
                  <a:lnTo>
                    <a:pt x="0" y="1625"/>
                  </a:lnTo>
                  <a:lnTo>
                    <a:pt x="2" y="1552"/>
                  </a:lnTo>
                  <a:lnTo>
                    <a:pt x="11" y="1480"/>
                  </a:lnTo>
                  <a:lnTo>
                    <a:pt x="25" y="1410"/>
                  </a:lnTo>
                  <a:lnTo>
                    <a:pt x="44" y="1341"/>
                  </a:lnTo>
                  <a:lnTo>
                    <a:pt x="69" y="1275"/>
                  </a:lnTo>
                  <a:lnTo>
                    <a:pt x="99" y="1212"/>
                  </a:lnTo>
                  <a:lnTo>
                    <a:pt x="133" y="1151"/>
                  </a:lnTo>
                  <a:lnTo>
                    <a:pt x="171" y="1092"/>
                  </a:lnTo>
                  <a:lnTo>
                    <a:pt x="215" y="1038"/>
                  </a:lnTo>
                  <a:lnTo>
                    <a:pt x="262" y="986"/>
                  </a:lnTo>
                  <a:lnTo>
                    <a:pt x="313" y="939"/>
                  </a:lnTo>
                  <a:lnTo>
                    <a:pt x="368" y="895"/>
                  </a:lnTo>
                  <a:lnTo>
                    <a:pt x="426" y="856"/>
                  </a:lnTo>
                  <a:lnTo>
                    <a:pt x="489" y="822"/>
                  </a:lnTo>
                  <a:lnTo>
                    <a:pt x="553" y="791"/>
                  </a:lnTo>
                  <a:lnTo>
                    <a:pt x="621" y="766"/>
                  </a:lnTo>
                  <a:lnTo>
                    <a:pt x="691" y="747"/>
                  </a:lnTo>
                  <a:lnTo>
                    <a:pt x="726" y="668"/>
                  </a:lnTo>
                  <a:lnTo>
                    <a:pt x="767" y="594"/>
                  </a:lnTo>
                  <a:lnTo>
                    <a:pt x="812" y="523"/>
                  </a:lnTo>
                  <a:lnTo>
                    <a:pt x="862" y="456"/>
                  </a:lnTo>
                  <a:lnTo>
                    <a:pt x="916" y="392"/>
                  </a:lnTo>
                  <a:lnTo>
                    <a:pt x="974" y="333"/>
                  </a:lnTo>
                  <a:lnTo>
                    <a:pt x="1035" y="278"/>
                  </a:lnTo>
                  <a:lnTo>
                    <a:pt x="1101" y="227"/>
                  </a:lnTo>
                  <a:lnTo>
                    <a:pt x="1169" y="182"/>
                  </a:lnTo>
                  <a:lnTo>
                    <a:pt x="1241" y="140"/>
                  </a:lnTo>
                  <a:lnTo>
                    <a:pt x="1316" y="104"/>
                  </a:lnTo>
                  <a:lnTo>
                    <a:pt x="1393" y="72"/>
                  </a:lnTo>
                  <a:lnTo>
                    <a:pt x="1472" y="47"/>
                  </a:lnTo>
                  <a:lnTo>
                    <a:pt x="1553" y="26"/>
                  </a:lnTo>
                  <a:lnTo>
                    <a:pt x="1636" y="12"/>
                  </a:lnTo>
                  <a:lnTo>
                    <a:pt x="1720" y="3"/>
                  </a:lnTo>
                  <a:lnTo>
                    <a:pt x="18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4">
            <a:extLst>
              <a:ext uri="{FF2B5EF4-FFF2-40B4-BE49-F238E27FC236}">
                <a16:creationId xmlns:a16="http://schemas.microsoft.com/office/drawing/2014/main" id="{09BCD28E-964C-2A75-9511-6A6B417AEFB7}"/>
              </a:ext>
            </a:extLst>
          </p:cNvPr>
          <p:cNvSpPr>
            <a:spLocks noEditPoints="1"/>
          </p:cNvSpPr>
          <p:nvPr/>
        </p:nvSpPr>
        <p:spPr bwMode="auto">
          <a:xfrm>
            <a:off x="7339377" y="3658625"/>
            <a:ext cx="586604" cy="523354"/>
          </a:xfrm>
          <a:custGeom>
            <a:avLst/>
            <a:gdLst>
              <a:gd name="T0" fmla="*/ 3219 w 3310"/>
              <a:gd name="T1" fmla="*/ 2603 h 2955"/>
              <a:gd name="T2" fmla="*/ 3284 w 3310"/>
              <a:gd name="T3" fmla="*/ 2644 h 2955"/>
              <a:gd name="T4" fmla="*/ 3310 w 3310"/>
              <a:gd name="T5" fmla="*/ 2718 h 2955"/>
              <a:gd name="T6" fmla="*/ 3284 w 3310"/>
              <a:gd name="T7" fmla="*/ 2793 h 2955"/>
              <a:gd name="T8" fmla="*/ 3219 w 3310"/>
              <a:gd name="T9" fmla="*/ 2834 h 2955"/>
              <a:gd name="T10" fmla="*/ 1683 w 3310"/>
              <a:gd name="T11" fmla="*/ 2834 h 2955"/>
              <a:gd name="T12" fmla="*/ 1617 w 3310"/>
              <a:gd name="T13" fmla="*/ 2793 h 2955"/>
              <a:gd name="T14" fmla="*/ 1591 w 3310"/>
              <a:gd name="T15" fmla="*/ 2718 h 2955"/>
              <a:gd name="T16" fmla="*/ 1617 w 3310"/>
              <a:gd name="T17" fmla="*/ 2644 h 2955"/>
              <a:gd name="T18" fmla="*/ 1683 w 3310"/>
              <a:gd name="T19" fmla="*/ 2603 h 2955"/>
              <a:gd name="T20" fmla="*/ 237 w 3310"/>
              <a:gd name="T21" fmla="*/ 2718 h 2955"/>
              <a:gd name="T22" fmla="*/ 237 w 3310"/>
              <a:gd name="T23" fmla="*/ 1891 h 2955"/>
              <a:gd name="T24" fmla="*/ 3219 w 3310"/>
              <a:gd name="T25" fmla="*/ 1776 h 2955"/>
              <a:gd name="T26" fmla="*/ 3284 w 3310"/>
              <a:gd name="T27" fmla="*/ 1818 h 2955"/>
              <a:gd name="T28" fmla="*/ 3310 w 3310"/>
              <a:gd name="T29" fmla="*/ 1891 h 2955"/>
              <a:gd name="T30" fmla="*/ 3284 w 3310"/>
              <a:gd name="T31" fmla="*/ 1965 h 2955"/>
              <a:gd name="T32" fmla="*/ 3219 w 3310"/>
              <a:gd name="T33" fmla="*/ 2006 h 2955"/>
              <a:gd name="T34" fmla="*/ 1683 w 3310"/>
              <a:gd name="T35" fmla="*/ 2006 h 2955"/>
              <a:gd name="T36" fmla="*/ 1617 w 3310"/>
              <a:gd name="T37" fmla="*/ 1965 h 2955"/>
              <a:gd name="T38" fmla="*/ 1591 w 3310"/>
              <a:gd name="T39" fmla="*/ 1891 h 2955"/>
              <a:gd name="T40" fmla="*/ 1617 w 3310"/>
              <a:gd name="T41" fmla="*/ 1818 h 2955"/>
              <a:gd name="T42" fmla="*/ 1683 w 3310"/>
              <a:gd name="T43" fmla="*/ 1776 h 2955"/>
              <a:gd name="T44" fmla="*/ 1300 w 3310"/>
              <a:gd name="T45" fmla="*/ 1655 h 2955"/>
              <a:gd name="T46" fmla="*/ 0 w 3310"/>
              <a:gd name="T47" fmla="*/ 1655 h 2955"/>
              <a:gd name="T48" fmla="*/ 3219 w 3310"/>
              <a:gd name="T49" fmla="*/ 949 h 2955"/>
              <a:gd name="T50" fmla="*/ 3284 w 3310"/>
              <a:gd name="T51" fmla="*/ 990 h 2955"/>
              <a:gd name="T52" fmla="*/ 3310 w 3310"/>
              <a:gd name="T53" fmla="*/ 1064 h 2955"/>
              <a:gd name="T54" fmla="*/ 3284 w 3310"/>
              <a:gd name="T55" fmla="*/ 1137 h 2955"/>
              <a:gd name="T56" fmla="*/ 3219 w 3310"/>
              <a:gd name="T57" fmla="*/ 1179 h 2955"/>
              <a:gd name="T58" fmla="*/ 1683 w 3310"/>
              <a:gd name="T59" fmla="*/ 1179 h 2955"/>
              <a:gd name="T60" fmla="*/ 1617 w 3310"/>
              <a:gd name="T61" fmla="*/ 1137 h 2955"/>
              <a:gd name="T62" fmla="*/ 1591 w 3310"/>
              <a:gd name="T63" fmla="*/ 1064 h 2955"/>
              <a:gd name="T64" fmla="*/ 1617 w 3310"/>
              <a:gd name="T65" fmla="*/ 990 h 2955"/>
              <a:gd name="T66" fmla="*/ 1683 w 3310"/>
              <a:gd name="T67" fmla="*/ 949 h 2955"/>
              <a:gd name="T68" fmla="*/ 237 w 3310"/>
              <a:gd name="T69" fmla="*/ 1064 h 2955"/>
              <a:gd name="T70" fmla="*/ 237 w 3310"/>
              <a:gd name="T71" fmla="*/ 237 h 2955"/>
              <a:gd name="T72" fmla="*/ 3219 w 3310"/>
              <a:gd name="T73" fmla="*/ 121 h 2955"/>
              <a:gd name="T74" fmla="*/ 3284 w 3310"/>
              <a:gd name="T75" fmla="*/ 162 h 2955"/>
              <a:gd name="T76" fmla="*/ 3310 w 3310"/>
              <a:gd name="T77" fmla="*/ 237 h 2955"/>
              <a:gd name="T78" fmla="*/ 3284 w 3310"/>
              <a:gd name="T79" fmla="*/ 311 h 2955"/>
              <a:gd name="T80" fmla="*/ 3219 w 3310"/>
              <a:gd name="T81" fmla="*/ 352 h 2955"/>
              <a:gd name="T82" fmla="*/ 1683 w 3310"/>
              <a:gd name="T83" fmla="*/ 352 h 2955"/>
              <a:gd name="T84" fmla="*/ 1617 w 3310"/>
              <a:gd name="T85" fmla="*/ 311 h 2955"/>
              <a:gd name="T86" fmla="*/ 1591 w 3310"/>
              <a:gd name="T87" fmla="*/ 237 h 2955"/>
              <a:gd name="T88" fmla="*/ 1617 w 3310"/>
              <a:gd name="T89" fmla="*/ 162 h 2955"/>
              <a:gd name="T90" fmla="*/ 1683 w 3310"/>
              <a:gd name="T91" fmla="*/ 121 h 2955"/>
              <a:gd name="T92" fmla="*/ 1300 w 3310"/>
              <a:gd name="T93" fmla="*/ 0 h 2955"/>
              <a:gd name="T94" fmla="*/ 0 w 3310"/>
              <a:gd name="T95" fmla="*/ 0 h 2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10" h="2955">
                <a:moveTo>
                  <a:pt x="1710" y="2600"/>
                </a:moveTo>
                <a:lnTo>
                  <a:pt x="3192" y="2600"/>
                </a:lnTo>
                <a:lnTo>
                  <a:pt x="3219" y="2603"/>
                </a:lnTo>
                <a:lnTo>
                  <a:pt x="3244" y="2612"/>
                </a:lnTo>
                <a:lnTo>
                  <a:pt x="3266" y="2626"/>
                </a:lnTo>
                <a:lnTo>
                  <a:pt x="3284" y="2644"/>
                </a:lnTo>
                <a:lnTo>
                  <a:pt x="3298" y="2666"/>
                </a:lnTo>
                <a:lnTo>
                  <a:pt x="3307" y="2691"/>
                </a:lnTo>
                <a:lnTo>
                  <a:pt x="3310" y="2718"/>
                </a:lnTo>
                <a:lnTo>
                  <a:pt x="3307" y="2745"/>
                </a:lnTo>
                <a:lnTo>
                  <a:pt x="3298" y="2770"/>
                </a:lnTo>
                <a:lnTo>
                  <a:pt x="3284" y="2793"/>
                </a:lnTo>
                <a:lnTo>
                  <a:pt x="3266" y="2811"/>
                </a:lnTo>
                <a:lnTo>
                  <a:pt x="3244" y="2825"/>
                </a:lnTo>
                <a:lnTo>
                  <a:pt x="3219" y="2834"/>
                </a:lnTo>
                <a:lnTo>
                  <a:pt x="3192" y="2837"/>
                </a:lnTo>
                <a:lnTo>
                  <a:pt x="1710" y="2837"/>
                </a:lnTo>
                <a:lnTo>
                  <a:pt x="1683" y="2834"/>
                </a:lnTo>
                <a:lnTo>
                  <a:pt x="1658" y="2825"/>
                </a:lnTo>
                <a:lnTo>
                  <a:pt x="1636" y="2811"/>
                </a:lnTo>
                <a:lnTo>
                  <a:pt x="1617" y="2793"/>
                </a:lnTo>
                <a:lnTo>
                  <a:pt x="1603" y="2770"/>
                </a:lnTo>
                <a:lnTo>
                  <a:pt x="1595" y="2745"/>
                </a:lnTo>
                <a:lnTo>
                  <a:pt x="1591" y="2718"/>
                </a:lnTo>
                <a:lnTo>
                  <a:pt x="1595" y="2691"/>
                </a:lnTo>
                <a:lnTo>
                  <a:pt x="1603" y="2666"/>
                </a:lnTo>
                <a:lnTo>
                  <a:pt x="1617" y="2644"/>
                </a:lnTo>
                <a:lnTo>
                  <a:pt x="1636" y="2626"/>
                </a:lnTo>
                <a:lnTo>
                  <a:pt x="1658" y="2612"/>
                </a:lnTo>
                <a:lnTo>
                  <a:pt x="1683" y="2603"/>
                </a:lnTo>
                <a:lnTo>
                  <a:pt x="1710" y="2600"/>
                </a:lnTo>
                <a:close/>
                <a:moveTo>
                  <a:pt x="237" y="1891"/>
                </a:moveTo>
                <a:lnTo>
                  <a:pt x="237" y="2718"/>
                </a:lnTo>
                <a:lnTo>
                  <a:pt x="1064" y="2718"/>
                </a:lnTo>
                <a:lnTo>
                  <a:pt x="1064" y="1891"/>
                </a:lnTo>
                <a:lnTo>
                  <a:pt x="237" y="1891"/>
                </a:lnTo>
                <a:close/>
                <a:moveTo>
                  <a:pt x="1710" y="1773"/>
                </a:moveTo>
                <a:lnTo>
                  <a:pt x="3192" y="1773"/>
                </a:lnTo>
                <a:lnTo>
                  <a:pt x="3219" y="1776"/>
                </a:lnTo>
                <a:lnTo>
                  <a:pt x="3244" y="1785"/>
                </a:lnTo>
                <a:lnTo>
                  <a:pt x="3266" y="1798"/>
                </a:lnTo>
                <a:lnTo>
                  <a:pt x="3284" y="1818"/>
                </a:lnTo>
                <a:lnTo>
                  <a:pt x="3298" y="1840"/>
                </a:lnTo>
                <a:lnTo>
                  <a:pt x="3307" y="1864"/>
                </a:lnTo>
                <a:lnTo>
                  <a:pt x="3310" y="1891"/>
                </a:lnTo>
                <a:lnTo>
                  <a:pt x="3307" y="1918"/>
                </a:lnTo>
                <a:lnTo>
                  <a:pt x="3298" y="1943"/>
                </a:lnTo>
                <a:lnTo>
                  <a:pt x="3284" y="1965"/>
                </a:lnTo>
                <a:lnTo>
                  <a:pt x="3266" y="1983"/>
                </a:lnTo>
                <a:lnTo>
                  <a:pt x="3244" y="1997"/>
                </a:lnTo>
                <a:lnTo>
                  <a:pt x="3219" y="2006"/>
                </a:lnTo>
                <a:lnTo>
                  <a:pt x="3192" y="2009"/>
                </a:lnTo>
                <a:lnTo>
                  <a:pt x="1710" y="2009"/>
                </a:lnTo>
                <a:lnTo>
                  <a:pt x="1683" y="2006"/>
                </a:lnTo>
                <a:lnTo>
                  <a:pt x="1658" y="1997"/>
                </a:lnTo>
                <a:lnTo>
                  <a:pt x="1636" y="1983"/>
                </a:lnTo>
                <a:lnTo>
                  <a:pt x="1617" y="1965"/>
                </a:lnTo>
                <a:lnTo>
                  <a:pt x="1603" y="1943"/>
                </a:lnTo>
                <a:lnTo>
                  <a:pt x="1595" y="1918"/>
                </a:lnTo>
                <a:lnTo>
                  <a:pt x="1591" y="1891"/>
                </a:lnTo>
                <a:lnTo>
                  <a:pt x="1595" y="1864"/>
                </a:lnTo>
                <a:lnTo>
                  <a:pt x="1603" y="1840"/>
                </a:lnTo>
                <a:lnTo>
                  <a:pt x="1617" y="1818"/>
                </a:lnTo>
                <a:lnTo>
                  <a:pt x="1636" y="1798"/>
                </a:lnTo>
                <a:lnTo>
                  <a:pt x="1658" y="1785"/>
                </a:lnTo>
                <a:lnTo>
                  <a:pt x="1683" y="1776"/>
                </a:lnTo>
                <a:lnTo>
                  <a:pt x="1710" y="1773"/>
                </a:lnTo>
                <a:close/>
                <a:moveTo>
                  <a:pt x="0" y="1655"/>
                </a:moveTo>
                <a:lnTo>
                  <a:pt x="1300" y="1655"/>
                </a:lnTo>
                <a:lnTo>
                  <a:pt x="1300" y="2955"/>
                </a:lnTo>
                <a:lnTo>
                  <a:pt x="0" y="2955"/>
                </a:lnTo>
                <a:lnTo>
                  <a:pt x="0" y="1655"/>
                </a:lnTo>
                <a:close/>
                <a:moveTo>
                  <a:pt x="1710" y="946"/>
                </a:moveTo>
                <a:lnTo>
                  <a:pt x="3192" y="946"/>
                </a:lnTo>
                <a:lnTo>
                  <a:pt x="3219" y="949"/>
                </a:lnTo>
                <a:lnTo>
                  <a:pt x="3244" y="958"/>
                </a:lnTo>
                <a:lnTo>
                  <a:pt x="3266" y="972"/>
                </a:lnTo>
                <a:lnTo>
                  <a:pt x="3284" y="990"/>
                </a:lnTo>
                <a:lnTo>
                  <a:pt x="3298" y="1012"/>
                </a:lnTo>
                <a:lnTo>
                  <a:pt x="3307" y="1037"/>
                </a:lnTo>
                <a:lnTo>
                  <a:pt x="3310" y="1064"/>
                </a:lnTo>
                <a:lnTo>
                  <a:pt x="3307" y="1091"/>
                </a:lnTo>
                <a:lnTo>
                  <a:pt x="3298" y="1115"/>
                </a:lnTo>
                <a:lnTo>
                  <a:pt x="3284" y="1137"/>
                </a:lnTo>
                <a:lnTo>
                  <a:pt x="3266" y="1157"/>
                </a:lnTo>
                <a:lnTo>
                  <a:pt x="3244" y="1170"/>
                </a:lnTo>
                <a:lnTo>
                  <a:pt x="3219" y="1179"/>
                </a:lnTo>
                <a:lnTo>
                  <a:pt x="3192" y="1182"/>
                </a:lnTo>
                <a:lnTo>
                  <a:pt x="1710" y="1182"/>
                </a:lnTo>
                <a:lnTo>
                  <a:pt x="1683" y="1179"/>
                </a:lnTo>
                <a:lnTo>
                  <a:pt x="1658" y="1170"/>
                </a:lnTo>
                <a:lnTo>
                  <a:pt x="1636" y="1157"/>
                </a:lnTo>
                <a:lnTo>
                  <a:pt x="1617" y="1137"/>
                </a:lnTo>
                <a:lnTo>
                  <a:pt x="1603" y="1115"/>
                </a:lnTo>
                <a:lnTo>
                  <a:pt x="1595" y="1091"/>
                </a:lnTo>
                <a:lnTo>
                  <a:pt x="1591" y="1064"/>
                </a:lnTo>
                <a:lnTo>
                  <a:pt x="1595" y="1037"/>
                </a:lnTo>
                <a:lnTo>
                  <a:pt x="1603" y="1012"/>
                </a:lnTo>
                <a:lnTo>
                  <a:pt x="1617" y="990"/>
                </a:lnTo>
                <a:lnTo>
                  <a:pt x="1636" y="972"/>
                </a:lnTo>
                <a:lnTo>
                  <a:pt x="1658" y="958"/>
                </a:lnTo>
                <a:lnTo>
                  <a:pt x="1683" y="949"/>
                </a:lnTo>
                <a:lnTo>
                  <a:pt x="1710" y="946"/>
                </a:lnTo>
                <a:close/>
                <a:moveTo>
                  <a:pt x="237" y="237"/>
                </a:moveTo>
                <a:lnTo>
                  <a:pt x="237" y="1064"/>
                </a:lnTo>
                <a:lnTo>
                  <a:pt x="1064" y="1064"/>
                </a:lnTo>
                <a:lnTo>
                  <a:pt x="1064" y="237"/>
                </a:lnTo>
                <a:lnTo>
                  <a:pt x="237" y="237"/>
                </a:lnTo>
                <a:close/>
                <a:moveTo>
                  <a:pt x="1710" y="118"/>
                </a:moveTo>
                <a:lnTo>
                  <a:pt x="3192" y="118"/>
                </a:lnTo>
                <a:lnTo>
                  <a:pt x="3219" y="121"/>
                </a:lnTo>
                <a:lnTo>
                  <a:pt x="3244" y="130"/>
                </a:lnTo>
                <a:lnTo>
                  <a:pt x="3266" y="144"/>
                </a:lnTo>
                <a:lnTo>
                  <a:pt x="3284" y="162"/>
                </a:lnTo>
                <a:lnTo>
                  <a:pt x="3298" y="185"/>
                </a:lnTo>
                <a:lnTo>
                  <a:pt x="3307" y="210"/>
                </a:lnTo>
                <a:lnTo>
                  <a:pt x="3310" y="237"/>
                </a:lnTo>
                <a:lnTo>
                  <a:pt x="3307" y="264"/>
                </a:lnTo>
                <a:lnTo>
                  <a:pt x="3298" y="289"/>
                </a:lnTo>
                <a:lnTo>
                  <a:pt x="3284" y="311"/>
                </a:lnTo>
                <a:lnTo>
                  <a:pt x="3266" y="329"/>
                </a:lnTo>
                <a:lnTo>
                  <a:pt x="3244" y="343"/>
                </a:lnTo>
                <a:lnTo>
                  <a:pt x="3219" y="352"/>
                </a:lnTo>
                <a:lnTo>
                  <a:pt x="3192" y="355"/>
                </a:lnTo>
                <a:lnTo>
                  <a:pt x="1710" y="355"/>
                </a:lnTo>
                <a:lnTo>
                  <a:pt x="1683" y="352"/>
                </a:lnTo>
                <a:lnTo>
                  <a:pt x="1658" y="343"/>
                </a:lnTo>
                <a:lnTo>
                  <a:pt x="1636" y="329"/>
                </a:lnTo>
                <a:lnTo>
                  <a:pt x="1617" y="311"/>
                </a:lnTo>
                <a:lnTo>
                  <a:pt x="1603" y="289"/>
                </a:lnTo>
                <a:lnTo>
                  <a:pt x="1595" y="264"/>
                </a:lnTo>
                <a:lnTo>
                  <a:pt x="1591" y="237"/>
                </a:lnTo>
                <a:lnTo>
                  <a:pt x="1595" y="210"/>
                </a:lnTo>
                <a:lnTo>
                  <a:pt x="1603" y="185"/>
                </a:lnTo>
                <a:lnTo>
                  <a:pt x="1617" y="162"/>
                </a:lnTo>
                <a:lnTo>
                  <a:pt x="1636" y="144"/>
                </a:lnTo>
                <a:lnTo>
                  <a:pt x="1658" y="130"/>
                </a:lnTo>
                <a:lnTo>
                  <a:pt x="1683" y="121"/>
                </a:lnTo>
                <a:lnTo>
                  <a:pt x="1710" y="118"/>
                </a:lnTo>
                <a:close/>
                <a:moveTo>
                  <a:pt x="0" y="0"/>
                </a:moveTo>
                <a:lnTo>
                  <a:pt x="1300" y="0"/>
                </a:lnTo>
                <a:lnTo>
                  <a:pt x="1300" y="1300"/>
                </a:lnTo>
                <a:lnTo>
                  <a:pt x="0" y="13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 descr="D:\51PPT模板网\51pptmoban.com\图片.jpg">
            <a:extLst>
              <a:ext uri="{FF2B5EF4-FFF2-40B4-BE49-F238E27FC236}">
                <a16:creationId xmlns:a16="http://schemas.microsoft.com/office/drawing/2014/main" id="{8B3DB8FF-FE2A-A6A2-0E54-4AEDDF0BBFAC}"/>
              </a:ext>
            </a:extLst>
          </p:cNvPr>
          <p:cNvGrpSpPr/>
          <p:nvPr/>
        </p:nvGrpSpPr>
        <p:grpSpPr>
          <a:xfrm>
            <a:off x="8850176" y="3021074"/>
            <a:ext cx="637876" cy="603474"/>
            <a:chOff x="5534025" y="4307363"/>
            <a:chExt cx="706438" cy="668338"/>
          </a:xfrm>
          <a:solidFill>
            <a:schemeClr val="bg1"/>
          </a:solidFill>
        </p:grpSpPr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6AC10A76-1551-15A2-084F-0F12D311C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5" y="4307363"/>
              <a:ext cx="681038" cy="668338"/>
            </a:xfrm>
            <a:custGeom>
              <a:avLst/>
              <a:gdLst>
                <a:gd name="T0" fmla="*/ 422 w 3436"/>
                <a:gd name="T1" fmla="*/ 240 h 3371"/>
                <a:gd name="T2" fmla="*/ 422 w 3436"/>
                <a:gd name="T3" fmla="*/ 3129 h 3371"/>
                <a:gd name="T4" fmla="*/ 1868 w 3436"/>
                <a:gd name="T5" fmla="*/ 3129 h 3371"/>
                <a:gd name="T6" fmla="*/ 1868 w 3436"/>
                <a:gd name="T7" fmla="*/ 240 h 3371"/>
                <a:gd name="T8" fmla="*/ 422 w 3436"/>
                <a:gd name="T9" fmla="*/ 240 h 3371"/>
                <a:gd name="T10" fmla="*/ 422 w 3436"/>
                <a:gd name="T11" fmla="*/ 0 h 3371"/>
                <a:gd name="T12" fmla="*/ 1868 w 3436"/>
                <a:gd name="T13" fmla="*/ 0 h 3371"/>
                <a:gd name="T14" fmla="*/ 1907 w 3436"/>
                <a:gd name="T15" fmla="*/ 3 h 3371"/>
                <a:gd name="T16" fmla="*/ 1945 w 3436"/>
                <a:gd name="T17" fmla="*/ 12 h 3371"/>
                <a:gd name="T18" fmla="*/ 1980 w 3436"/>
                <a:gd name="T19" fmla="*/ 27 h 3371"/>
                <a:gd name="T20" fmla="*/ 2011 w 3436"/>
                <a:gd name="T21" fmla="*/ 46 h 3371"/>
                <a:gd name="T22" fmla="*/ 2039 w 3436"/>
                <a:gd name="T23" fmla="*/ 70 h 3371"/>
                <a:gd name="T24" fmla="*/ 2063 w 3436"/>
                <a:gd name="T25" fmla="*/ 98 h 3371"/>
                <a:gd name="T26" fmla="*/ 2083 w 3436"/>
                <a:gd name="T27" fmla="*/ 130 h 3371"/>
                <a:gd name="T28" fmla="*/ 2097 w 3436"/>
                <a:gd name="T29" fmla="*/ 165 h 3371"/>
                <a:gd name="T30" fmla="*/ 2107 w 3436"/>
                <a:gd name="T31" fmla="*/ 202 h 3371"/>
                <a:gd name="T32" fmla="*/ 2110 w 3436"/>
                <a:gd name="T33" fmla="*/ 240 h 3371"/>
                <a:gd name="T34" fmla="*/ 2110 w 3436"/>
                <a:gd name="T35" fmla="*/ 3129 h 3371"/>
                <a:gd name="T36" fmla="*/ 3075 w 3436"/>
                <a:gd name="T37" fmla="*/ 3129 h 3371"/>
                <a:gd name="T38" fmla="*/ 3075 w 3436"/>
                <a:gd name="T39" fmla="*/ 1565 h 3371"/>
                <a:gd name="T40" fmla="*/ 3315 w 3436"/>
                <a:gd name="T41" fmla="*/ 1565 h 3371"/>
                <a:gd name="T42" fmla="*/ 3315 w 3436"/>
                <a:gd name="T43" fmla="*/ 3129 h 3371"/>
                <a:gd name="T44" fmla="*/ 3343 w 3436"/>
                <a:gd name="T45" fmla="*/ 3133 h 3371"/>
                <a:gd name="T46" fmla="*/ 3368 w 3436"/>
                <a:gd name="T47" fmla="*/ 3142 h 3371"/>
                <a:gd name="T48" fmla="*/ 3391 w 3436"/>
                <a:gd name="T49" fmla="*/ 3156 h 3371"/>
                <a:gd name="T50" fmla="*/ 3409 w 3436"/>
                <a:gd name="T51" fmla="*/ 3175 h 3371"/>
                <a:gd name="T52" fmla="*/ 3423 w 3436"/>
                <a:gd name="T53" fmla="*/ 3197 h 3371"/>
                <a:gd name="T54" fmla="*/ 3433 w 3436"/>
                <a:gd name="T55" fmla="*/ 3222 h 3371"/>
                <a:gd name="T56" fmla="*/ 3436 w 3436"/>
                <a:gd name="T57" fmla="*/ 3250 h 3371"/>
                <a:gd name="T58" fmla="*/ 3433 w 3436"/>
                <a:gd name="T59" fmla="*/ 3278 h 3371"/>
                <a:gd name="T60" fmla="*/ 3423 w 3436"/>
                <a:gd name="T61" fmla="*/ 3303 h 3371"/>
                <a:gd name="T62" fmla="*/ 3409 w 3436"/>
                <a:gd name="T63" fmla="*/ 3325 h 3371"/>
                <a:gd name="T64" fmla="*/ 3391 w 3436"/>
                <a:gd name="T65" fmla="*/ 3344 h 3371"/>
                <a:gd name="T66" fmla="*/ 3368 w 3436"/>
                <a:gd name="T67" fmla="*/ 3358 h 3371"/>
                <a:gd name="T68" fmla="*/ 3343 w 3436"/>
                <a:gd name="T69" fmla="*/ 3367 h 3371"/>
                <a:gd name="T70" fmla="*/ 3315 w 3436"/>
                <a:gd name="T71" fmla="*/ 3371 h 3371"/>
                <a:gd name="T72" fmla="*/ 121 w 3436"/>
                <a:gd name="T73" fmla="*/ 3371 h 3371"/>
                <a:gd name="T74" fmla="*/ 93 w 3436"/>
                <a:gd name="T75" fmla="*/ 3367 h 3371"/>
                <a:gd name="T76" fmla="*/ 68 w 3436"/>
                <a:gd name="T77" fmla="*/ 3358 h 3371"/>
                <a:gd name="T78" fmla="*/ 45 w 3436"/>
                <a:gd name="T79" fmla="*/ 3344 h 3371"/>
                <a:gd name="T80" fmla="*/ 27 w 3436"/>
                <a:gd name="T81" fmla="*/ 3325 h 3371"/>
                <a:gd name="T82" fmla="*/ 12 w 3436"/>
                <a:gd name="T83" fmla="*/ 3303 h 3371"/>
                <a:gd name="T84" fmla="*/ 3 w 3436"/>
                <a:gd name="T85" fmla="*/ 3278 h 3371"/>
                <a:gd name="T86" fmla="*/ 0 w 3436"/>
                <a:gd name="T87" fmla="*/ 3250 h 3371"/>
                <a:gd name="T88" fmla="*/ 3 w 3436"/>
                <a:gd name="T89" fmla="*/ 3222 h 3371"/>
                <a:gd name="T90" fmla="*/ 12 w 3436"/>
                <a:gd name="T91" fmla="*/ 3197 h 3371"/>
                <a:gd name="T92" fmla="*/ 27 w 3436"/>
                <a:gd name="T93" fmla="*/ 3175 h 3371"/>
                <a:gd name="T94" fmla="*/ 45 w 3436"/>
                <a:gd name="T95" fmla="*/ 3156 h 3371"/>
                <a:gd name="T96" fmla="*/ 68 w 3436"/>
                <a:gd name="T97" fmla="*/ 3142 h 3371"/>
                <a:gd name="T98" fmla="*/ 93 w 3436"/>
                <a:gd name="T99" fmla="*/ 3133 h 3371"/>
                <a:gd name="T100" fmla="*/ 121 w 3436"/>
                <a:gd name="T101" fmla="*/ 3129 h 3371"/>
                <a:gd name="T102" fmla="*/ 181 w 3436"/>
                <a:gd name="T103" fmla="*/ 3129 h 3371"/>
                <a:gd name="T104" fmla="*/ 181 w 3436"/>
                <a:gd name="T105" fmla="*/ 240 h 3371"/>
                <a:gd name="T106" fmla="*/ 184 w 3436"/>
                <a:gd name="T107" fmla="*/ 202 h 3371"/>
                <a:gd name="T108" fmla="*/ 193 w 3436"/>
                <a:gd name="T109" fmla="*/ 165 h 3371"/>
                <a:gd name="T110" fmla="*/ 208 w 3436"/>
                <a:gd name="T111" fmla="*/ 130 h 3371"/>
                <a:gd name="T112" fmla="*/ 228 w 3436"/>
                <a:gd name="T113" fmla="*/ 98 h 3371"/>
                <a:gd name="T114" fmla="*/ 251 w 3436"/>
                <a:gd name="T115" fmla="*/ 70 h 3371"/>
                <a:gd name="T116" fmla="*/ 279 w 3436"/>
                <a:gd name="T117" fmla="*/ 46 h 3371"/>
                <a:gd name="T118" fmla="*/ 311 w 3436"/>
                <a:gd name="T119" fmla="*/ 27 h 3371"/>
                <a:gd name="T120" fmla="*/ 345 w 3436"/>
                <a:gd name="T121" fmla="*/ 12 h 3371"/>
                <a:gd name="T122" fmla="*/ 383 w 3436"/>
                <a:gd name="T123" fmla="*/ 3 h 3371"/>
                <a:gd name="T124" fmla="*/ 422 w 3436"/>
                <a:gd name="T125" fmla="*/ 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6" h="3371">
                  <a:moveTo>
                    <a:pt x="422" y="240"/>
                  </a:moveTo>
                  <a:lnTo>
                    <a:pt x="422" y="3129"/>
                  </a:lnTo>
                  <a:lnTo>
                    <a:pt x="1868" y="3129"/>
                  </a:lnTo>
                  <a:lnTo>
                    <a:pt x="1868" y="240"/>
                  </a:lnTo>
                  <a:lnTo>
                    <a:pt x="422" y="240"/>
                  </a:lnTo>
                  <a:close/>
                  <a:moveTo>
                    <a:pt x="422" y="0"/>
                  </a:moveTo>
                  <a:lnTo>
                    <a:pt x="1868" y="0"/>
                  </a:lnTo>
                  <a:lnTo>
                    <a:pt x="1907" y="3"/>
                  </a:lnTo>
                  <a:lnTo>
                    <a:pt x="1945" y="12"/>
                  </a:lnTo>
                  <a:lnTo>
                    <a:pt x="1980" y="27"/>
                  </a:lnTo>
                  <a:lnTo>
                    <a:pt x="2011" y="46"/>
                  </a:lnTo>
                  <a:lnTo>
                    <a:pt x="2039" y="70"/>
                  </a:lnTo>
                  <a:lnTo>
                    <a:pt x="2063" y="98"/>
                  </a:lnTo>
                  <a:lnTo>
                    <a:pt x="2083" y="130"/>
                  </a:lnTo>
                  <a:lnTo>
                    <a:pt x="2097" y="165"/>
                  </a:lnTo>
                  <a:lnTo>
                    <a:pt x="2107" y="202"/>
                  </a:lnTo>
                  <a:lnTo>
                    <a:pt x="2110" y="240"/>
                  </a:lnTo>
                  <a:lnTo>
                    <a:pt x="2110" y="3129"/>
                  </a:lnTo>
                  <a:lnTo>
                    <a:pt x="3075" y="3129"/>
                  </a:lnTo>
                  <a:lnTo>
                    <a:pt x="3075" y="1565"/>
                  </a:lnTo>
                  <a:lnTo>
                    <a:pt x="3315" y="1565"/>
                  </a:lnTo>
                  <a:lnTo>
                    <a:pt x="3315" y="3129"/>
                  </a:lnTo>
                  <a:lnTo>
                    <a:pt x="3343" y="3133"/>
                  </a:lnTo>
                  <a:lnTo>
                    <a:pt x="3368" y="3142"/>
                  </a:lnTo>
                  <a:lnTo>
                    <a:pt x="3391" y="3156"/>
                  </a:lnTo>
                  <a:lnTo>
                    <a:pt x="3409" y="3175"/>
                  </a:lnTo>
                  <a:lnTo>
                    <a:pt x="3423" y="3197"/>
                  </a:lnTo>
                  <a:lnTo>
                    <a:pt x="3433" y="3222"/>
                  </a:lnTo>
                  <a:lnTo>
                    <a:pt x="3436" y="3250"/>
                  </a:lnTo>
                  <a:lnTo>
                    <a:pt x="3433" y="3278"/>
                  </a:lnTo>
                  <a:lnTo>
                    <a:pt x="3423" y="3303"/>
                  </a:lnTo>
                  <a:lnTo>
                    <a:pt x="3409" y="3325"/>
                  </a:lnTo>
                  <a:lnTo>
                    <a:pt x="3391" y="3344"/>
                  </a:lnTo>
                  <a:lnTo>
                    <a:pt x="3368" y="3358"/>
                  </a:lnTo>
                  <a:lnTo>
                    <a:pt x="3343" y="3367"/>
                  </a:lnTo>
                  <a:lnTo>
                    <a:pt x="3315" y="3371"/>
                  </a:lnTo>
                  <a:lnTo>
                    <a:pt x="121" y="3371"/>
                  </a:lnTo>
                  <a:lnTo>
                    <a:pt x="93" y="3367"/>
                  </a:lnTo>
                  <a:lnTo>
                    <a:pt x="68" y="3358"/>
                  </a:lnTo>
                  <a:lnTo>
                    <a:pt x="45" y="3344"/>
                  </a:lnTo>
                  <a:lnTo>
                    <a:pt x="27" y="3325"/>
                  </a:lnTo>
                  <a:lnTo>
                    <a:pt x="12" y="3303"/>
                  </a:lnTo>
                  <a:lnTo>
                    <a:pt x="3" y="3278"/>
                  </a:lnTo>
                  <a:lnTo>
                    <a:pt x="0" y="3250"/>
                  </a:lnTo>
                  <a:lnTo>
                    <a:pt x="3" y="3222"/>
                  </a:lnTo>
                  <a:lnTo>
                    <a:pt x="12" y="3197"/>
                  </a:lnTo>
                  <a:lnTo>
                    <a:pt x="27" y="3175"/>
                  </a:lnTo>
                  <a:lnTo>
                    <a:pt x="45" y="3156"/>
                  </a:lnTo>
                  <a:lnTo>
                    <a:pt x="68" y="3142"/>
                  </a:lnTo>
                  <a:lnTo>
                    <a:pt x="93" y="3133"/>
                  </a:lnTo>
                  <a:lnTo>
                    <a:pt x="121" y="3129"/>
                  </a:lnTo>
                  <a:lnTo>
                    <a:pt x="181" y="3129"/>
                  </a:lnTo>
                  <a:lnTo>
                    <a:pt x="181" y="240"/>
                  </a:lnTo>
                  <a:lnTo>
                    <a:pt x="184" y="202"/>
                  </a:lnTo>
                  <a:lnTo>
                    <a:pt x="193" y="165"/>
                  </a:lnTo>
                  <a:lnTo>
                    <a:pt x="208" y="130"/>
                  </a:lnTo>
                  <a:lnTo>
                    <a:pt x="228" y="98"/>
                  </a:lnTo>
                  <a:lnTo>
                    <a:pt x="251" y="70"/>
                  </a:lnTo>
                  <a:lnTo>
                    <a:pt x="279" y="46"/>
                  </a:lnTo>
                  <a:lnTo>
                    <a:pt x="311" y="27"/>
                  </a:lnTo>
                  <a:lnTo>
                    <a:pt x="345" y="12"/>
                  </a:lnTo>
                  <a:lnTo>
                    <a:pt x="383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10E5D45C-191A-85AC-F403-A46404710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9600" y="4450238"/>
              <a:ext cx="550863" cy="501650"/>
            </a:xfrm>
            <a:custGeom>
              <a:avLst/>
              <a:gdLst>
                <a:gd name="T0" fmla="*/ 1742 w 2774"/>
                <a:gd name="T1" fmla="*/ 1735 h 2528"/>
                <a:gd name="T2" fmla="*/ 1807 w 2774"/>
                <a:gd name="T3" fmla="*/ 1816 h 2528"/>
                <a:gd name="T4" fmla="*/ 1783 w 2774"/>
                <a:gd name="T5" fmla="*/ 1918 h 2528"/>
                <a:gd name="T6" fmla="*/ 1690 w 2774"/>
                <a:gd name="T7" fmla="*/ 1964 h 2528"/>
                <a:gd name="T8" fmla="*/ 1130 w 2774"/>
                <a:gd name="T9" fmla="*/ 1938 h 2528"/>
                <a:gd name="T10" fmla="*/ 1084 w 2774"/>
                <a:gd name="T11" fmla="*/ 1843 h 2528"/>
                <a:gd name="T12" fmla="*/ 1130 w 2774"/>
                <a:gd name="T13" fmla="*/ 1749 h 2528"/>
                <a:gd name="T14" fmla="*/ 0 w 2774"/>
                <a:gd name="T15" fmla="*/ 1723 h 2528"/>
                <a:gd name="T16" fmla="*/ 519 w 2774"/>
                <a:gd name="T17" fmla="*/ 1964 h 2528"/>
                <a:gd name="T18" fmla="*/ 0 w 2774"/>
                <a:gd name="T19" fmla="*/ 1723 h 2528"/>
                <a:gd name="T20" fmla="*/ 1742 w 2774"/>
                <a:gd name="T21" fmla="*/ 1254 h 2528"/>
                <a:gd name="T22" fmla="*/ 1807 w 2774"/>
                <a:gd name="T23" fmla="*/ 1334 h 2528"/>
                <a:gd name="T24" fmla="*/ 1783 w 2774"/>
                <a:gd name="T25" fmla="*/ 1437 h 2528"/>
                <a:gd name="T26" fmla="*/ 1690 w 2774"/>
                <a:gd name="T27" fmla="*/ 1482 h 2528"/>
                <a:gd name="T28" fmla="*/ 1130 w 2774"/>
                <a:gd name="T29" fmla="*/ 1456 h 2528"/>
                <a:gd name="T30" fmla="*/ 1084 w 2774"/>
                <a:gd name="T31" fmla="*/ 1361 h 2528"/>
                <a:gd name="T32" fmla="*/ 1130 w 2774"/>
                <a:gd name="T33" fmla="*/ 1268 h 2528"/>
                <a:gd name="T34" fmla="*/ 603 w 2774"/>
                <a:gd name="T35" fmla="*/ 843 h 2528"/>
                <a:gd name="T36" fmla="*/ 697 w 2774"/>
                <a:gd name="T37" fmla="*/ 887 h 2528"/>
                <a:gd name="T38" fmla="*/ 724 w 2774"/>
                <a:gd name="T39" fmla="*/ 1204 h 2528"/>
                <a:gd name="T40" fmla="*/ 679 w 2774"/>
                <a:gd name="T41" fmla="*/ 1298 h 2528"/>
                <a:gd name="T42" fmla="*/ 575 w 2774"/>
                <a:gd name="T43" fmla="*/ 1322 h 2528"/>
                <a:gd name="T44" fmla="*/ 495 w 2774"/>
                <a:gd name="T45" fmla="*/ 1257 h 2528"/>
                <a:gd name="T46" fmla="*/ 486 w 2774"/>
                <a:gd name="T47" fmla="*/ 936 h 2528"/>
                <a:gd name="T48" fmla="*/ 550 w 2774"/>
                <a:gd name="T49" fmla="*/ 855 h 2528"/>
                <a:gd name="T50" fmla="*/ 149 w 2774"/>
                <a:gd name="T51" fmla="*/ 845 h 2528"/>
                <a:gd name="T52" fmla="*/ 229 w 2774"/>
                <a:gd name="T53" fmla="*/ 910 h 2528"/>
                <a:gd name="T54" fmla="*/ 239 w 2774"/>
                <a:gd name="T55" fmla="*/ 1231 h 2528"/>
                <a:gd name="T56" fmla="*/ 174 w 2774"/>
                <a:gd name="T57" fmla="*/ 1312 h 2528"/>
                <a:gd name="T58" fmla="*/ 68 w 2774"/>
                <a:gd name="T59" fmla="*/ 1312 h 2528"/>
                <a:gd name="T60" fmla="*/ 3 w 2774"/>
                <a:gd name="T61" fmla="*/ 1231 h 2528"/>
                <a:gd name="T62" fmla="*/ 13 w 2774"/>
                <a:gd name="T63" fmla="*/ 910 h 2528"/>
                <a:gd name="T64" fmla="*/ 93 w 2774"/>
                <a:gd name="T65" fmla="*/ 845 h 2528"/>
                <a:gd name="T66" fmla="*/ 1249 w 2774"/>
                <a:gd name="T67" fmla="*/ 286 h 2528"/>
                <a:gd name="T68" fmla="*/ 2737 w 2774"/>
                <a:gd name="T69" fmla="*/ 877 h 2528"/>
                <a:gd name="T70" fmla="*/ 2774 w 2774"/>
                <a:gd name="T71" fmla="*/ 960 h 2528"/>
                <a:gd name="T72" fmla="*/ 2739 w 2774"/>
                <a:gd name="T73" fmla="*/ 1047 h 2528"/>
                <a:gd name="T74" fmla="*/ 2656 w 2774"/>
                <a:gd name="T75" fmla="*/ 1083 h 2528"/>
                <a:gd name="T76" fmla="*/ 1140 w 2774"/>
                <a:gd name="T77" fmla="*/ 500 h 2528"/>
                <a:gd name="T78" fmla="*/ 1089 w 2774"/>
                <a:gd name="T79" fmla="*/ 425 h 2528"/>
                <a:gd name="T80" fmla="*/ 1106 w 2774"/>
                <a:gd name="T81" fmla="*/ 334 h 2528"/>
                <a:gd name="T82" fmla="*/ 1179 w 2774"/>
                <a:gd name="T83" fmla="*/ 282 h 2528"/>
                <a:gd name="T84" fmla="*/ 656 w 2774"/>
                <a:gd name="T85" fmla="*/ 13 h 2528"/>
                <a:gd name="T86" fmla="*/ 721 w 2774"/>
                <a:gd name="T87" fmla="*/ 92 h 2528"/>
                <a:gd name="T88" fmla="*/ 711 w 2774"/>
                <a:gd name="T89" fmla="*/ 415 h 2528"/>
                <a:gd name="T90" fmla="*/ 631 w 2774"/>
                <a:gd name="T91" fmla="*/ 478 h 2528"/>
                <a:gd name="T92" fmla="*/ 528 w 2774"/>
                <a:gd name="T93" fmla="*/ 455 h 2528"/>
                <a:gd name="T94" fmla="*/ 482 w 2774"/>
                <a:gd name="T95" fmla="*/ 362 h 2528"/>
                <a:gd name="T96" fmla="*/ 509 w 2774"/>
                <a:gd name="T97" fmla="*/ 45 h 2528"/>
                <a:gd name="T98" fmla="*/ 603 w 2774"/>
                <a:gd name="T99" fmla="*/ 0 h 2528"/>
                <a:gd name="T100" fmla="*/ 197 w 2774"/>
                <a:gd name="T101" fmla="*/ 27 h 2528"/>
                <a:gd name="T102" fmla="*/ 242 w 2774"/>
                <a:gd name="T103" fmla="*/ 120 h 2528"/>
                <a:gd name="T104" fmla="*/ 215 w 2774"/>
                <a:gd name="T105" fmla="*/ 436 h 2528"/>
                <a:gd name="T106" fmla="*/ 121 w 2774"/>
                <a:gd name="T107" fmla="*/ 481 h 2528"/>
                <a:gd name="T108" fmla="*/ 27 w 2774"/>
                <a:gd name="T109" fmla="*/ 436 h 2528"/>
                <a:gd name="T110" fmla="*/ 0 w 2774"/>
                <a:gd name="T111" fmla="*/ 120 h 2528"/>
                <a:gd name="T112" fmla="*/ 46 w 2774"/>
                <a:gd name="T113" fmla="*/ 27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74" h="2528">
                  <a:moveTo>
                    <a:pt x="1205" y="1723"/>
                  </a:moveTo>
                  <a:lnTo>
                    <a:pt x="1690" y="1723"/>
                  </a:lnTo>
                  <a:lnTo>
                    <a:pt x="1718" y="1727"/>
                  </a:lnTo>
                  <a:lnTo>
                    <a:pt x="1742" y="1735"/>
                  </a:lnTo>
                  <a:lnTo>
                    <a:pt x="1765" y="1749"/>
                  </a:lnTo>
                  <a:lnTo>
                    <a:pt x="1783" y="1769"/>
                  </a:lnTo>
                  <a:lnTo>
                    <a:pt x="1799" y="1790"/>
                  </a:lnTo>
                  <a:lnTo>
                    <a:pt x="1807" y="1816"/>
                  </a:lnTo>
                  <a:lnTo>
                    <a:pt x="1810" y="1843"/>
                  </a:lnTo>
                  <a:lnTo>
                    <a:pt x="1807" y="1871"/>
                  </a:lnTo>
                  <a:lnTo>
                    <a:pt x="1799" y="1897"/>
                  </a:lnTo>
                  <a:lnTo>
                    <a:pt x="1783" y="1918"/>
                  </a:lnTo>
                  <a:lnTo>
                    <a:pt x="1765" y="1938"/>
                  </a:lnTo>
                  <a:lnTo>
                    <a:pt x="1742" y="1952"/>
                  </a:lnTo>
                  <a:lnTo>
                    <a:pt x="1718" y="1960"/>
                  </a:lnTo>
                  <a:lnTo>
                    <a:pt x="1690" y="1964"/>
                  </a:lnTo>
                  <a:lnTo>
                    <a:pt x="1205" y="1964"/>
                  </a:lnTo>
                  <a:lnTo>
                    <a:pt x="1177" y="1960"/>
                  </a:lnTo>
                  <a:lnTo>
                    <a:pt x="1152" y="1952"/>
                  </a:lnTo>
                  <a:lnTo>
                    <a:pt x="1130" y="1938"/>
                  </a:lnTo>
                  <a:lnTo>
                    <a:pt x="1111" y="1918"/>
                  </a:lnTo>
                  <a:lnTo>
                    <a:pt x="1097" y="1897"/>
                  </a:lnTo>
                  <a:lnTo>
                    <a:pt x="1088" y="1871"/>
                  </a:lnTo>
                  <a:lnTo>
                    <a:pt x="1084" y="1843"/>
                  </a:lnTo>
                  <a:lnTo>
                    <a:pt x="1088" y="1816"/>
                  </a:lnTo>
                  <a:lnTo>
                    <a:pt x="1097" y="1790"/>
                  </a:lnTo>
                  <a:lnTo>
                    <a:pt x="1111" y="1769"/>
                  </a:lnTo>
                  <a:lnTo>
                    <a:pt x="1130" y="1749"/>
                  </a:lnTo>
                  <a:lnTo>
                    <a:pt x="1152" y="1735"/>
                  </a:lnTo>
                  <a:lnTo>
                    <a:pt x="1177" y="1727"/>
                  </a:lnTo>
                  <a:lnTo>
                    <a:pt x="1205" y="1723"/>
                  </a:lnTo>
                  <a:close/>
                  <a:moveTo>
                    <a:pt x="0" y="1723"/>
                  </a:moveTo>
                  <a:lnTo>
                    <a:pt x="760" y="1723"/>
                  </a:lnTo>
                  <a:lnTo>
                    <a:pt x="760" y="2528"/>
                  </a:lnTo>
                  <a:lnTo>
                    <a:pt x="519" y="2528"/>
                  </a:lnTo>
                  <a:lnTo>
                    <a:pt x="519" y="1964"/>
                  </a:lnTo>
                  <a:lnTo>
                    <a:pt x="242" y="1964"/>
                  </a:lnTo>
                  <a:lnTo>
                    <a:pt x="242" y="2528"/>
                  </a:lnTo>
                  <a:lnTo>
                    <a:pt x="0" y="2528"/>
                  </a:lnTo>
                  <a:lnTo>
                    <a:pt x="0" y="1723"/>
                  </a:lnTo>
                  <a:close/>
                  <a:moveTo>
                    <a:pt x="1205" y="1242"/>
                  </a:moveTo>
                  <a:lnTo>
                    <a:pt x="1690" y="1242"/>
                  </a:lnTo>
                  <a:lnTo>
                    <a:pt x="1718" y="1245"/>
                  </a:lnTo>
                  <a:lnTo>
                    <a:pt x="1742" y="1254"/>
                  </a:lnTo>
                  <a:lnTo>
                    <a:pt x="1765" y="1268"/>
                  </a:lnTo>
                  <a:lnTo>
                    <a:pt x="1783" y="1287"/>
                  </a:lnTo>
                  <a:lnTo>
                    <a:pt x="1799" y="1309"/>
                  </a:lnTo>
                  <a:lnTo>
                    <a:pt x="1807" y="1334"/>
                  </a:lnTo>
                  <a:lnTo>
                    <a:pt x="1810" y="1361"/>
                  </a:lnTo>
                  <a:lnTo>
                    <a:pt x="1807" y="1389"/>
                  </a:lnTo>
                  <a:lnTo>
                    <a:pt x="1799" y="1415"/>
                  </a:lnTo>
                  <a:lnTo>
                    <a:pt x="1783" y="1437"/>
                  </a:lnTo>
                  <a:lnTo>
                    <a:pt x="1765" y="1456"/>
                  </a:lnTo>
                  <a:lnTo>
                    <a:pt x="1742" y="1470"/>
                  </a:lnTo>
                  <a:lnTo>
                    <a:pt x="1718" y="1479"/>
                  </a:lnTo>
                  <a:lnTo>
                    <a:pt x="1690" y="1482"/>
                  </a:lnTo>
                  <a:lnTo>
                    <a:pt x="1205" y="1482"/>
                  </a:lnTo>
                  <a:lnTo>
                    <a:pt x="1177" y="1479"/>
                  </a:lnTo>
                  <a:lnTo>
                    <a:pt x="1152" y="1470"/>
                  </a:lnTo>
                  <a:lnTo>
                    <a:pt x="1130" y="1456"/>
                  </a:lnTo>
                  <a:lnTo>
                    <a:pt x="1111" y="1437"/>
                  </a:lnTo>
                  <a:lnTo>
                    <a:pt x="1097" y="1415"/>
                  </a:lnTo>
                  <a:lnTo>
                    <a:pt x="1088" y="1389"/>
                  </a:lnTo>
                  <a:lnTo>
                    <a:pt x="1084" y="1361"/>
                  </a:lnTo>
                  <a:lnTo>
                    <a:pt x="1088" y="1334"/>
                  </a:lnTo>
                  <a:lnTo>
                    <a:pt x="1097" y="1309"/>
                  </a:lnTo>
                  <a:lnTo>
                    <a:pt x="1111" y="1287"/>
                  </a:lnTo>
                  <a:lnTo>
                    <a:pt x="1130" y="1268"/>
                  </a:lnTo>
                  <a:lnTo>
                    <a:pt x="1152" y="1254"/>
                  </a:lnTo>
                  <a:lnTo>
                    <a:pt x="1177" y="1245"/>
                  </a:lnTo>
                  <a:lnTo>
                    <a:pt x="1205" y="1242"/>
                  </a:lnTo>
                  <a:close/>
                  <a:moveTo>
                    <a:pt x="603" y="843"/>
                  </a:moveTo>
                  <a:lnTo>
                    <a:pt x="631" y="845"/>
                  </a:lnTo>
                  <a:lnTo>
                    <a:pt x="656" y="855"/>
                  </a:lnTo>
                  <a:lnTo>
                    <a:pt x="679" y="869"/>
                  </a:lnTo>
                  <a:lnTo>
                    <a:pt x="697" y="887"/>
                  </a:lnTo>
                  <a:lnTo>
                    <a:pt x="711" y="910"/>
                  </a:lnTo>
                  <a:lnTo>
                    <a:pt x="721" y="936"/>
                  </a:lnTo>
                  <a:lnTo>
                    <a:pt x="724" y="963"/>
                  </a:lnTo>
                  <a:lnTo>
                    <a:pt x="724" y="1204"/>
                  </a:lnTo>
                  <a:lnTo>
                    <a:pt x="721" y="1231"/>
                  </a:lnTo>
                  <a:lnTo>
                    <a:pt x="711" y="1257"/>
                  </a:lnTo>
                  <a:lnTo>
                    <a:pt x="697" y="1280"/>
                  </a:lnTo>
                  <a:lnTo>
                    <a:pt x="679" y="1298"/>
                  </a:lnTo>
                  <a:lnTo>
                    <a:pt x="656" y="1312"/>
                  </a:lnTo>
                  <a:lnTo>
                    <a:pt x="631" y="1322"/>
                  </a:lnTo>
                  <a:lnTo>
                    <a:pt x="603" y="1324"/>
                  </a:lnTo>
                  <a:lnTo>
                    <a:pt x="575" y="1322"/>
                  </a:lnTo>
                  <a:lnTo>
                    <a:pt x="550" y="1312"/>
                  </a:lnTo>
                  <a:lnTo>
                    <a:pt x="528" y="1298"/>
                  </a:lnTo>
                  <a:lnTo>
                    <a:pt x="509" y="1280"/>
                  </a:lnTo>
                  <a:lnTo>
                    <a:pt x="495" y="1257"/>
                  </a:lnTo>
                  <a:lnTo>
                    <a:pt x="486" y="1231"/>
                  </a:lnTo>
                  <a:lnTo>
                    <a:pt x="482" y="1204"/>
                  </a:lnTo>
                  <a:lnTo>
                    <a:pt x="482" y="963"/>
                  </a:lnTo>
                  <a:lnTo>
                    <a:pt x="486" y="936"/>
                  </a:lnTo>
                  <a:lnTo>
                    <a:pt x="495" y="910"/>
                  </a:lnTo>
                  <a:lnTo>
                    <a:pt x="509" y="887"/>
                  </a:lnTo>
                  <a:lnTo>
                    <a:pt x="528" y="869"/>
                  </a:lnTo>
                  <a:lnTo>
                    <a:pt x="550" y="855"/>
                  </a:lnTo>
                  <a:lnTo>
                    <a:pt x="575" y="845"/>
                  </a:lnTo>
                  <a:lnTo>
                    <a:pt x="603" y="843"/>
                  </a:lnTo>
                  <a:close/>
                  <a:moveTo>
                    <a:pt x="121" y="843"/>
                  </a:moveTo>
                  <a:lnTo>
                    <a:pt x="149" y="845"/>
                  </a:lnTo>
                  <a:lnTo>
                    <a:pt x="174" y="855"/>
                  </a:lnTo>
                  <a:lnTo>
                    <a:pt x="197" y="869"/>
                  </a:lnTo>
                  <a:lnTo>
                    <a:pt x="215" y="887"/>
                  </a:lnTo>
                  <a:lnTo>
                    <a:pt x="229" y="910"/>
                  </a:lnTo>
                  <a:lnTo>
                    <a:pt x="239" y="936"/>
                  </a:lnTo>
                  <a:lnTo>
                    <a:pt x="242" y="963"/>
                  </a:lnTo>
                  <a:lnTo>
                    <a:pt x="242" y="1204"/>
                  </a:lnTo>
                  <a:lnTo>
                    <a:pt x="239" y="1231"/>
                  </a:lnTo>
                  <a:lnTo>
                    <a:pt x="229" y="1257"/>
                  </a:lnTo>
                  <a:lnTo>
                    <a:pt x="215" y="1280"/>
                  </a:lnTo>
                  <a:lnTo>
                    <a:pt x="197" y="1298"/>
                  </a:lnTo>
                  <a:lnTo>
                    <a:pt x="174" y="1312"/>
                  </a:lnTo>
                  <a:lnTo>
                    <a:pt x="149" y="1322"/>
                  </a:lnTo>
                  <a:lnTo>
                    <a:pt x="121" y="1324"/>
                  </a:lnTo>
                  <a:lnTo>
                    <a:pt x="93" y="1322"/>
                  </a:lnTo>
                  <a:lnTo>
                    <a:pt x="68" y="1312"/>
                  </a:lnTo>
                  <a:lnTo>
                    <a:pt x="46" y="1298"/>
                  </a:lnTo>
                  <a:lnTo>
                    <a:pt x="27" y="1280"/>
                  </a:lnTo>
                  <a:lnTo>
                    <a:pt x="13" y="1257"/>
                  </a:lnTo>
                  <a:lnTo>
                    <a:pt x="3" y="1231"/>
                  </a:lnTo>
                  <a:lnTo>
                    <a:pt x="0" y="1204"/>
                  </a:lnTo>
                  <a:lnTo>
                    <a:pt x="0" y="963"/>
                  </a:lnTo>
                  <a:lnTo>
                    <a:pt x="3" y="936"/>
                  </a:lnTo>
                  <a:lnTo>
                    <a:pt x="13" y="910"/>
                  </a:lnTo>
                  <a:lnTo>
                    <a:pt x="27" y="887"/>
                  </a:lnTo>
                  <a:lnTo>
                    <a:pt x="46" y="869"/>
                  </a:lnTo>
                  <a:lnTo>
                    <a:pt x="68" y="855"/>
                  </a:lnTo>
                  <a:lnTo>
                    <a:pt x="93" y="845"/>
                  </a:lnTo>
                  <a:lnTo>
                    <a:pt x="121" y="843"/>
                  </a:lnTo>
                  <a:close/>
                  <a:moveTo>
                    <a:pt x="1202" y="279"/>
                  </a:moveTo>
                  <a:lnTo>
                    <a:pt x="1226" y="281"/>
                  </a:lnTo>
                  <a:lnTo>
                    <a:pt x="1249" y="286"/>
                  </a:lnTo>
                  <a:lnTo>
                    <a:pt x="2697" y="851"/>
                  </a:lnTo>
                  <a:lnTo>
                    <a:pt x="2696" y="851"/>
                  </a:lnTo>
                  <a:lnTo>
                    <a:pt x="2719" y="862"/>
                  </a:lnTo>
                  <a:lnTo>
                    <a:pt x="2737" y="877"/>
                  </a:lnTo>
                  <a:lnTo>
                    <a:pt x="2752" y="895"/>
                  </a:lnTo>
                  <a:lnTo>
                    <a:pt x="2763" y="914"/>
                  </a:lnTo>
                  <a:lnTo>
                    <a:pt x="2771" y="937"/>
                  </a:lnTo>
                  <a:lnTo>
                    <a:pt x="2774" y="960"/>
                  </a:lnTo>
                  <a:lnTo>
                    <a:pt x="2772" y="983"/>
                  </a:lnTo>
                  <a:lnTo>
                    <a:pt x="2765" y="1007"/>
                  </a:lnTo>
                  <a:lnTo>
                    <a:pt x="2754" y="1029"/>
                  </a:lnTo>
                  <a:lnTo>
                    <a:pt x="2739" y="1047"/>
                  </a:lnTo>
                  <a:lnTo>
                    <a:pt x="2721" y="1062"/>
                  </a:lnTo>
                  <a:lnTo>
                    <a:pt x="2701" y="1074"/>
                  </a:lnTo>
                  <a:lnTo>
                    <a:pt x="2679" y="1080"/>
                  </a:lnTo>
                  <a:lnTo>
                    <a:pt x="2656" y="1083"/>
                  </a:lnTo>
                  <a:lnTo>
                    <a:pt x="2632" y="1081"/>
                  </a:lnTo>
                  <a:lnTo>
                    <a:pt x="2609" y="1075"/>
                  </a:lnTo>
                  <a:lnTo>
                    <a:pt x="1161" y="511"/>
                  </a:lnTo>
                  <a:lnTo>
                    <a:pt x="1140" y="500"/>
                  </a:lnTo>
                  <a:lnTo>
                    <a:pt x="1122" y="485"/>
                  </a:lnTo>
                  <a:lnTo>
                    <a:pt x="1107" y="467"/>
                  </a:lnTo>
                  <a:lnTo>
                    <a:pt x="1096" y="447"/>
                  </a:lnTo>
                  <a:lnTo>
                    <a:pt x="1089" y="425"/>
                  </a:lnTo>
                  <a:lnTo>
                    <a:pt x="1087" y="403"/>
                  </a:lnTo>
                  <a:lnTo>
                    <a:pt x="1088" y="379"/>
                  </a:lnTo>
                  <a:lnTo>
                    <a:pt x="1094" y="355"/>
                  </a:lnTo>
                  <a:lnTo>
                    <a:pt x="1106" y="334"/>
                  </a:lnTo>
                  <a:lnTo>
                    <a:pt x="1120" y="315"/>
                  </a:lnTo>
                  <a:lnTo>
                    <a:pt x="1137" y="301"/>
                  </a:lnTo>
                  <a:lnTo>
                    <a:pt x="1158" y="290"/>
                  </a:lnTo>
                  <a:lnTo>
                    <a:pt x="1179" y="282"/>
                  </a:lnTo>
                  <a:lnTo>
                    <a:pt x="1202" y="279"/>
                  </a:lnTo>
                  <a:close/>
                  <a:moveTo>
                    <a:pt x="603" y="0"/>
                  </a:moveTo>
                  <a:lnTo>
                    <a:pt x="631" y="3"/>
                  </a:lnTo>
                  <a:lnTo>
                    <a:pt x="656" y="13"/>
                  </a:lnTo>
                  <a:lnTo>
                    <a:pt x="679" y="27"/>
                  </a:lnTo>
                  <a:lnTo>
                    <a:pt x="697" y="45"/>
                  </a:lnTo>
                  <a:lnTo>
                    <a:pt x="711" y="68"/>
                  </a:lnTo>
                  <a:lnTo>
                    <a:pt x="721" y="92"/>
                  </a:lnTo>
                  <a:lnTo>
                    <a:pt x="724" y="120"/>
                  </a:lnTo>
                  <a:lnTo>
                    <a:pt x="724" y="362"/>
                  </a:lnTo>
                  <a:lnTo>
                    <a:pt x="721" y="389"/>
                  </a:lnTo>
                  <a:lnTo>
                    <a:pt x="711" y="415"/>
                  </a:lnTo>
                  <a:lnTo>
                    <a:pt x="697" y="436"/>
                  </a:lnTo>
                  <a:lnTo>
                    <a:pt x="679" y="455"/>
                  </a:lnTo>
                  <a:lnTo>
                    <a:pt x="656" y="469"/>
                  </a:lnTo>
                  <a:lnTo>
                    <a:pt x="631" y="478"/>
                  </a:lnTo>
                  <a:lnTo>
                    <a:pt x="603" y="481"/>
                  </a:lnTo>
                  <a:lnTo>
                    <a:pt x="575" y="478"/>
                  </a:lnTo>
                  <a:lnTo>
                    <a:pt x="550" y="469"/>
                  </a:lnTo>
                  <a:lnTo>
                    <a:pt x="528" y="455"/>
                  </a:lnTo>
                  <a:lnTo>
                    <a:pt x="509" y="436"/>
                  </a:lnTo>
                  <a:lnTo>
                    <a:pt x="495" y="415"/>
                  </a:lnTo>
                  <a:lnTo>
                    <a:pt x="486" y="389"/>
                  </a:lnTo>
                  <a:lnTo>
                    <a:pt x="482" y="362"/>
                  </a:lnTo>
                  <a:lnTo>
                    <a:pt x="482" y="120"/>
                  </a:lnTo>
                  <a:lnTo>
                    <a:pt x="486" y="92"/>
                  </a:lnTo>
                  <a:lnTo>
                    <a:pt x="495" y="68"/>
                  </a:lnTo>
                  <a:lnTo>
                    <a:pt x="509" y="45"/>
                  </a:lnTo>
                  <a:lnTo>
                    <a:pt x="528" y="27"/>
                  </a:lnTo>
                  <a:lnTo>
                    <a:pt x="550" y="13"/>
                  </a:lnTo>
                  <a:lnTo>
                    <a:pt x="575" y="3"/>
                  </a:lnTo>
                  <a:lnTo>
                    <a:pt x="603" y="0"/>
                  </a:lnTo>
                  <a:close/>
                  <a:moveTo>
                    <a:pt x="121" y="0"/>
                  </a:moveTo>
                  <a:lnTo>
                    <a:pt x="149" y="3"/>
                  </a:lnTo>
                  <a:lnTo>
                    <a:pt x="174" y="13"/>
                  </a:lnTo>
                  <a:lnTo>
                    <a:pt x="197" y="27"/>
                  </a:lnTo>
                  <a:lnTo>
                    <a:pt x="215" y="45"/>
                  </a:lnTo>
                  <a:lnTo>
                    <a:pt x="229" y="68"/>
                  </a:lnTo>
                  <a:lnTo>
                    <a:pt x="239" y="92"/>
                  </a:lnTo>
                  <a:lnTo>
                    <a:pt x="242" y="120"/>
                  </a:lnTo>
                  <a:lnTo>
                    <a:pt x="242" y="362"/>
                  </a:lnTo>
                  <a:lnTo>
                    <a:pt x="239" y="389"/>
                  </a:lnTo>
                  <a:lnTo>
                    <a:pt x="229" y="415"/>
                  </a:lnTo>
                  <a:lnTo>
                    <a:pt x="215" y="436"/>
                  </a:lnTo>
                  <a:lnTo>
                    <a:pt x="197" y="455"/>
                  </a:lnTo>
                  <a:lnTo>
                    <a:pt x="174" y="469"/>
                  </a:lnTo>
                  <a:lnTo>
                    <a:pt x="149" y="478"/>
                  </a:lnTo>
                  <a:lnTo>
                    <a:pt x="121" y="481"/>
                  </a:lnTo>
                  <a:lnTo>
                    <a:pt x="93" y="478"/>
                  </a:lnTo>
                  <a:lnTo>
                    <a:pt x="68" y="469"/>
                  </a:lnTo>
                  <a:lnTo>
                    <a:pt x="46" y="455"/>
                  </a:lnTo>
                  <a:lnTo>
                    <a:pt x="27" y="436"/>
                  </a:lnTo>
                  <a:lnTo>
                    <a:pt x="13" y="415"/>
                  </a:lnTo>
                  <a:lnTo>
                    <a:pt x="3" y="389"/>
                  </a:lnTo>
                  <a:lnTo>
                    <a:pt x="0" y="362"/>
                  </a:lnTo>
                  <a:lnTo>
                    <a:pt x="0" y="120"/>
                  </a:lnTo>
                  <a:lnTo>
                    <a:pt x="3" y="92"/>
                  </a:lnTo>
                  <a:lnTo>
                    <a:pt x="13" y="68"/>
                  </a:lnTo>
                  <a:lnTo>
                    <a:pt x="27" y="45"/>
                  </a:lnTo>
                  <a:lnTo>
                    <a:pt x="46" y="27"/>
                  </a:lnTo>
                  <a:lnTo>
                    <a:pt x="68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0A5A5C1-1F64-8350-3706-8030F7FDDD8B}"/>
              </a:ext>
            </a:extLst>
          </p:cNvPr>
          <p:cNvGrpSpPr/>
          <p:nvPr/>
        </p:nvGrpSpPr>
        <p:grpSpPr>
          <a:xfrm>
            <a:off x="1288969" y="1379460"/>
            <a:ext cx="2235568" cy="1047355"/>
            <a:chOff x="283598" y="1906534"/>
            <a:chExt cx="223556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710241-8C43-FB52-EB01-9E75B56BC4EF}"/>
                </a:ext>
              </a:extLst>
            </p:cNvPr>
            <p:cNvSpPr txBox="1"/>
            <p:nvPr/>
          </p:nvSpPr>
          <p:spPr>
            <a:xfrm>
              <a:off x="283598" y="2190603"/>
              <a:ext cx="2005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41DB73E-96BA-6EE4-1141-69CFA6C5F08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5EC1991-7F95-BCBD-253D-1B7684F852C1}"/>
              </a:ext>
            </a:extLst>
          </p:cNvPr>
          <p:cNvGrpSpPr/>
          <p:nvPr/>
        </p:nvGrpSpPr>
        <p:grpSpPr>
          <a:xfrm>
            <a:off x="4735706" y="1379460"/>
            <a:ext cx="2235568" cy="1047355"/>
            <a:chOff x="283598" y="1906534"/>
            <a:chExt cx="223556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4909B04-97E7-88CA-69D4-6E8395822C20}"/>
                </a:ext>
              </a:extLst>
            </p:cNvPr>
            <p:cNvSpPr txBox="1"/>
            <p:nvPr/>
          </p:nvSpPr>
          <p:spPr>
            <a:xfrm>
              <a:off x="283598" y="2190603"/>
              <a:ext cx="2005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47404DA-C020-A81A-9F04-E350E68CCA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0123A5F-A6C0-BB83-1AD2-DBE6F584FE79}"/>
              </a:ext>
            </a:extLst>
          </p:cNvPr>
          <p:cNvGrpSpPr/>
          <p:nvPr/>
        </p:nvGrpSpPr>
        <p:grpSpPr>
          <a:xfrm>
            <a:off x="8370268" y="1379460"/>
            <a:ext cx="2235568" cy="1047355"/>
            <a:chOff x="283598" y="1906534"/>
            <a:chExt cx="223556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BEAC146-86D2-A095-54BE-12AA5422AA25}"/>
                </a:ext>
              </a:extLst>
            </p:cNvPr>
            <p:cNvSpPr txBox="1"/>
            <p:nvPr/>
          </p:nvSpPr>
          <p:spPr>
            <a:xfrm>
              <a:off x="283598" y="2190603"/>
              <a:ext cx="2005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853C8F7-864A-CB23-5E11-F998440DD0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131CBEA-B07F-F440-057D-139AC82502D1}"/>
              </a:ext>
            </a:extLst>
          </p:cNvPr>
          <p:cNvGrpSpPr/>
          <p:nvPr/>
        </p:nvGrpSpPr>
        <p:grpSpPr>
          <a:xfrm>
            <a:off x="3198335" y="4916771"/>
            <a:ext cx="2235568" cy="1047355"/>
            <a:chOff x="283598" y="1906534"/>
            <a:chExt cx="2235568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E999E7B-8AE9-8D19-1768-11957DF41073}"/>
                </a:ext>
              </a:extLst>
            </p:cNvPr>
            <p:cNvSpPr txBox="1"/>
            <p:nvPr/>
          </p:nvSpPr>
          <p:spPr>
            <a:xfrm>
              <a:off x="283598" y="2190603"/>
              <a:ext cx="2005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D1E048E-0D88-05DF-BDD6-21BE6786DB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1A02B98-7590-0CE2-3FC4-F6287F3454BB}"/>
              </a:ext>
            </a:extLst>
          </p:cNvPr>
          <p:cNvGrpSpPr/>
          <p:nvPr/>
        </p:nvGrpSpPr>
        <p:grpSpPr>
          <a:xfrm>
            <a:off x="6850159" y="4916771"/>
            <a:ext cx="2235568" cy="1047355"/>
            <a:chOff x="283598" y="1906534"/>
            <a:chExt cx="2235568" cy="10473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4CDA857-55E7-6498-D06E-90DE9FF98B5D}"/>
                </a:ext>
              </a:extLst>
            </p:cNvPr>
            <p:cNvSpPr txBox="1"/>
            <p:nvPr/>
          </p:nvSpPr>
          <p:spPr>
            <a:xfrm>
              <a:off x="283598" y="2190603"/>
              <a:ext cx="200539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0EACAD7-868C-A467-6F4A-C73CB08A9F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301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62">
            <a:extLst>
              <a:ext uri="{FF2B5EF4-FFF2-40B4-BE49-F238E27FC236}">
                <a16:creationId xmlns:a16="http://schemas.microsoft.com/office/drawing/2014/main" id="{87F5FFDB-CDB0-C12F-0A24-E8AC8379FE8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2063" y="5457826"/>
            <a:ext cx="1669834" cy="0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62">
            <a:extLst>
              <a:ext uri="{FF2B5EF4-FFF2-40B4-BE49-F238E27FC236}">
                <a16:creationId xmlns:a16="http://schemas.microsoft.com/office/drawing/2014/main" id="{0C4410AE-C8B2-3FF6-98E0-F3EFFD590B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01542" y="4308759"/>
            <a:ext cx="2477538" cy="1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62">
            <a:extLst>
              <a:ext uri="{FF2B5EF4-FFF2-40B4-BE49-F238E27FC236}">
                <a16:creationId xmlns:a16="http://schemas.microsoft.com/office/drawing/2014/main" id="{9C47D8D7-B223-BA39-375D-9AF429AC4F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2063" y="1880555"/>
            <a:ext cx="1669834" cy="0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sp>
        <p:nvSpPr>
          <p:cNvPr id="24585" name="空心弧 40"/>
          <p:cNvSpPr>
            <a:spLocks noChangeArrowheads="1"/>
          </p:cNvSpPr>
          <p:nvPr/>
        </p:nvSpPr>
        <p:spPr bwMode="auto">
          <a:xfrm rot="5400000">
            <a:off x="488663" y="1557371"/>
            <a:ext cx="4209161" cy="4210795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9"/>
                  <a:pt x="21331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7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68573" tIns="34287" rIns="68573" bIns="34287" anchor="ctr"/>
          <a:lstStyle/>
          <a:p>
            <a:pPr algn="ctr"/>
            <a:endParaRPr lang="zh-CN" altLang="zh-CN" sz="1800" dirty="0">
              <a:ea typeface="方正兰亭黑_GBK" pitchFamily="2" charset="-122"/>
              <a:sym typeface="Arial" panose="020B0604020202020204" pitchFamily="34" charset="0"/>
            </a:endParaRPr>
          </a:p>
        </p:txBody>
      </p:sp>
      <p:sp>
        <p:nvSpPr>
          <p:cNvPr id="24586" name="椭圆 41"/>
          <p:cNvSpPr>
            <a:spLocks noChangeArrowheads="1"/>
          </p:cNvSpPr>
          <p:nvPr/>
        </p:nvSpPr>
        <p:spPr bwMode="auto">
          <a:xfrm>
            <a:off x="3398487" y="1623521"/>
            <a:ext cx="529208" cy="527575"/>
          </a:xfrm>
          <a:prstGeom prst="ellips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587" name="椭圆 42"/>
          <p:cNvSpPr>
            <a:spLocks noChangeArrowheads="1"/>
          </p:cNvSpPr>
          <p:nvPr/>
        </p:nvSpPr>
        <p:spPr bwMode="auto">
          <a:xfrm>
            <a:off x="4287035" y="2740737"/>
            <a:ext cx="527575" cy="527575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588" name="椭圆 43"/>
          <p:cNvSpPr>
            <a:spLocks noChangeArrowheads="1"/>
          </p:cNvSpPr>
          <p:nvPr/>
        </p:nvSpPr>
        <p:spPr bwMode="auto">
          <a:xfrm>
            <a:off x="4298468" y="4045790"/>
            <a:ext cx="527575" cy="527575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589" name="椭圆 44"/>
          <p:cNvSpPr>
            <a:spLocks noChangeArrowheads="1"/>
          </p:cNvSpPr>
          <p:nvPr/>
        </p:nvSpPr>
        <p:spPr bwMode="auto">
          <a:xfrm>
            <a:off x="3403388" y="5194040"/>
            <a:ext cx="527575" cy="527575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24590" name="组合 51"/>
          <p:cNvGrpSpPr>
            <a:grpSpLocks/>
          </p:cNvGrpSpPr>
          <p:nvPr/>
        </p:nvGrpSpPr>
        <p:grpSpPr bwMode="auto">
          <a:xfrm>
            <a:off x="5009680" y="1393218"/>
            <a:ext cx="983673" cy="983281"/>
            <a:chOff x="1434827" y="0"/>
            <a:chExt cx="956128" cy="956128"/>
          </a:xfrm>
        </p:grpSpPr>
        <p:sp>
          <p:nvSpPr>
            <p:cNvPr id="24592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4593" name="组合 54"/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24594" name="Freeform 846"/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95" name="Freeform 847"/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/>
              <a:p>
                <a:endParaRPr lang="zh-CN" altLang="zh-CN" sz="1800">
                  <a:solidFill>
                    <a:srgbClr val="000000"/>
                  </a:solidFill>
                  <a:ea typeface="方正兰亭黑_GBK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596" name="组合 57"/>
          <p:cNvGrpSpPr>
            <a:grpSpLocks/>
          </p:cNvGrpSpPr>
          <p:nvPr/>
        </p:nvGrpSpPr>
        <p:grpSpPr bwMode="auto">
          <a:xfrm>
            <a:off x="5009288" y="4965369"/>
            <a:ext cx="984066" cy="984915"/>
            <a:chOff x="1427525" y="0"/>
            <a:chExt cx="956128" cy="956128"/>
          </a:xfrm>
        </p:grpSpPr>
        <p:sp>
          <p:nvSpPr>
            <p:cNvPr id="24598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F6DE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599" name="Freeform 110" descr="D:\51PPT模板网\51pptmoban.com\图片.jpg"/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zh-CN" sz="1800">
                <a:solidFill>
                  <a:srgbClr val="000000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601" name="直接连接符 62"/>
          <p:cNvCxnSpPr>
            <a:cxnSpLocks noChangeShapeType="1"/>
            <a:stCxn id="24587" idx="6"/>
            <a:endCxn id="24602" idx="2"/>
          </p:cNvCxnSpPr>
          <p:nvPr/>
        </p:nvCxnSpPr>
        <p:spPr bwMode="auto">
          <a:xfrm>
            <a:off x="4814610" y="3004525"/>
            <a:ext cx="2073558" cy="817"/>
          </a:xfrm>
          <a:prstGeom prst="line">
            <a:avLst/>
          </a:prstGeom>
          <a:noFill/>
          <a:ln w="12700" cap="flat" cmpd="sng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2" name="椭圆 63"/>
          <p:cNvSpPr>
            <a:spLocks noChangeArrowheads="1"/>
          </p:cNvSpPr>
          <p:nvPr/>
        </p:nvSpPr>
        <p:spPr bwMode="auto">
          <a:xfrm>
            <a:off x="6888168" y="2513701"/>
            <a:ext cx="983546" cy="983281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603" name="Freeform 168" descr="D:\51PPT模板网\51pptmoban.com\图片.jpg"/>
          <p:cNvSpPr>
            <a:spLocks noChangeAspect="1" noEditPoints="1" noChangeArrowheads="1"/>
          </p:cNvSpPr>
          <p:nvPr/>
        </p:nvSpPr>
        <p:spPr bwMode="auto">
          <a:xfrm>
            <a:off x="7142140" y="2801719"/>
            <a:ext cx="475603" cy="407246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zh-CN" sz="1800">
              <a:solidFill>
                <a:srgbClr val="000000"/>
              </a:solidFill>
              <a:ea typeface="方正兰亭黑_GBK" pitchFamily="2" charset="-122"/>
              <a:sym typeface="Arial" panose="020B0604020202020204" pitchFamily="34" charset="0"/>
            </a:endParaRPr>
          </a:p>
        </p:txBody>
      </p:sp>
      <p:grpSp>
        <p:nvGrpSpPr>
          <p:cNvPr id="24604" name="组合 65"/>
          <p:cNvGrpSpPr>
            <a:grpSpLocks/>
          </p:cNvGrpSpPr>
          <p:nvPr/>
        </p:nvGrpSpPr>
        <p:grpSpPr bwMode="auto">
          <a:xfrm>
            <a:off x="6888116" y="3817120"/>
            <a:ext cx="983598" cy="983281"/>
            <a:chOff x="2395593" y="0"/>
            <a:chExt cx="956128" cy="956128"/>
          </a:xfrm>
        </p:grpSpPr>
        <p:sp>
          <p:nvSpPr>
            <p:cNvPr id="24606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EDBE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607" name="Freeform 203" descr="D:\51PPT模板网\51pptmoban.com\图片.jpg"/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zh-CN" sz="1800">
                <a:solidFill>
                  <a:srgbClr val="000000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616" name="组合 79" descr="D:\51PPT模板网\51pptmoban.com\图片.jpg"/>
          <p:cNvGrpSpPr>
            <a:grpSpLocks/>
          </p:cNvGrpSpPr>
          <p:nvPr/>
        </p:nvGrpSpPr>
        <p:grpSpPr bwMode="auto">
          <a:xfrm>
            <a:off x="979485" y="2035127"/>
            <a:ext cx="3252014" cy="3252014"/>
            <a:chOff x="0" y="0"/>
            <a:chExt cx="3176815" cy="3176815"/>
          </a:xfrm>
        </p:grpSpPr>
        <p:sp>
          <p:nvSpPr>
            <p:cNvPr id="24617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618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  <a:ea typeface="方正兰亭黑_GBK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8FAE57-5021-F103-00DD-ABF54CC6D10A}"/>
              </a:ext>
            </a:extLst>
          </p:cNvPr>
          <p:cNvGrpSpPr/>
          <p:nvPr/>
        </p:nvGrpSpPr>
        <p:grpSpPr>
          <a:xfrm>
            <a:off x="6159730" y="1419064"/>
            <a:ext cx="2897726" cy="816522"/>
            <a:chOff x="283598" y="1906534"/>
            <a:chExt cx="2897726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766043F-CDDC-57E8-5C0C-9C47A9164158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B8D4EBB-8C7B-7A4B-0C63-41C7FA1D371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C997D5-D34E-152E-B0F7-5B0BD17BC692}"/>
              </a:ext>
            </a:extLst>
          </p:cNvPr>
          <p:cNvGrpSpPr/>
          <p:nvPr/>
        </p:nvGrpSpPr>
        <p:grpSpPr>
          <a:xfrm>
            <a:off x="7969480" y="2596263"/>
            <a:ext cx="2897726" cy="816522"/>
            <a:chOff x="283598" y="1906534"/>
            <a:chExt cx="2897726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211E1F1-64F8-45CD-4DBF-47CBE9CB7CF7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BC6D10F-EBB7-2376-C937-FFFF3F1E91F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28C04C2-7509-968B-3702-90B877E38F28}"/>
              </a:ext>
            </a:extLst>
          </p:cNvPr>
          <p:cNvGrpSpPr/>
          <p:nvPr/>
        </p:nvGrpSpPr>
        <p:grpSpPr>
          <a:xfrm>
            <a:off x="7969480" y="3884286"/>
            <a:ext cx="2897726" cy="816522"/>
            <a:chOff x="283598" y="1906534"/>
            <a:chExt cx="2897726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E8D9EA7-9088-7C96-C55D-357FC0367A6B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493DDAE-BA08-63CF-271E-975CEFDF3C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8A27AF9-F041-7FC7-1D87-D4DF33061600}"/>
              </a:ext>
            </a:extLst>
          </p:cNvPr>
          <p:cNvGrpSpPr/>
          <p:nvPr/>
        </p:nvGrpSpPr>
        <p:grpSpPr>
          <a:xfrm>
            <a:off x="6159730" y="5065930"/>
            <a:ext cx="2897726" cy="816522"/>
            <a:chOff x="283598" y="1906534"/>
            <a:chExt cx="2897726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5F3477-F826-2265-89C7-182A3ABCF206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34C3D25-EFC3-B2A5-2974-248198BF5F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678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6" name="组合 5345">
            <a:extLst>
              <a:ext uri="{FF2B5EF4-FFF2-40B4-BE49-F238E27FC236}">
                <a16:creationId xmlns:a16="http://schemas.microsoft.com/office/drawing/2014/main" id="{44E65418-D47C-B231-45E5-4FD181AF85B8}"/>
              </a:ext>
            </a:extLst>
          </p:cNvPr>
          <p:cNvGrpSpPr/>
          <p:nvPr/>
        </p:nvGrpSpPr>
        <p:grpSpPr>
          <a:xfrm flipH="1">
            <a:off x="8268284" y="263997"/>
            <a:ext cx="3383042" cy="6330007"/>
            <a:chOff x="868775" y="263997"/>
            <a:chExt cx="3383042" cy="6330007"/>
          </a:xfrm>
        </p:grpSpPr>
        <p:sp>
          <p:nvSpPr>
            <p:cNvPr id="5347" name="任意多边形: 形状 5346">
              <a:extLst>
                <a:ext uri="{FF2B5EF4-FFF2-40B4-BE49-F238E27FC236}">
                  <a16:creationId xmlns:a16="http://schemas.microsoft.com/office/drawing/2014/main" id="{1A932CD4-DF8B-DFA5-B2AB-5F6057AC0B3F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8" name="任意多边形: 形状 5347">
              <a:extLst>
                <a:ext uri="{FF2B5EF4-FFF2-40B4-BE49-F238E27FC236}">
                  <a16:creationId xmlns:a16="http://schemas.microsoft.com/office/drawing/2014/main" id="{DAB34EC3-2E60-820F-ED04-1A15283F2886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9" name="任意多边形: 形状 5348">
              <a:extLst>
                <a:ext uri="{FF2B5EF4-FFF2-40B4-BE49-F238E27FC236}">
                  <a16:creationId xmlns:a16="http://schemas.microsoft.com/office/drawing/2014/main" id="{8A250735-2B4E-A1D4-2E64-5B2330B7B637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45" name="组合 5344">
            <a:extLst>
              <a:ext uri="{FF2B5EF4-FFF2-40B4-BE49-F238E27FC236}">
                <a16:creationId xmlns:a16="http://schemas.microsoft.com/office/drawing/2014/main" id="{69ED0CB7-0F8D-6E8C-E633-21B0025DE88A}"/>
              </a:ext>
            </a:extLst>
          </p:cNvPr>
          <p:cNvGrpSpPr/>
          <p:nvPr/>
        </p:nvGrpSpPr>
        <p:grpSpPr>
          <a:xfrm>
            <a:off x="540673" y="263997"/>
            <a:ext cx="3383042" cy="6330007"/>
            <a:chOff x="868775" y="263997"/>
            <a:chExt cx="3383042" cy="6330007"/>
          </a:xfrm>
        </p:grpSpPr>
        <p:sp>
          <p:nvSpPr>
            <p:cNvPr id="5344" name="任意多边形: 形状 5343">
              <a:extLst>
                <a:ext uri="{FF2B5EF4-FFF2-40B4-BE49-F238E27FC236}">
                  <a16:creationId xmlns:a16="http://schemas.microsoft.com/office/drawing/2014/main" id="{A14F41A7-FA98-8CB7-9C3F-20D262048BF1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3" name="任意多边形: 形状 5342">
              <a:extLst>
                <a:ext uri="{FF2B5EF4-FFF2-40B4-BE49-F238E27FC236}">
                  <a16:creationId xmlns:a16="http://schemas.microsoft.com/office/drawing/2014/main" id="{6B7F6C70-4D9D-D88B-FEE6-5529D5ED49D9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2" name="任意多边形: 形状 5341">
              <a:extLst>
                <a:ext uri="{FF2B5EF4-FFF2-40B4-BE49-F238E27FC236}">
                  <a16:creationId xmlns:a16="http://schemas.microsoft.com/office/drawing/2014/main" id="{77FAA242-A2DC-42C4-8623-03F43AC792F0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5" name="任意多边形: 形状 5334">
            <a:extLst>
              <a:ext uri="{FF2B5EF4-FFF2-40B4-BE49-F238E27FC236}">
                <a16:creationId xmlns:a16="http://schemas.microsoft.com/office/drawing/2014/main" id="{4FF649B0-6761-945D-AD4B-660A1FFC3A83}"/>
              </a:ext>
            </a:extLst>
          </p:cNvPr>
          <p:cNvSpPr/>
          <p:nvPr/>
        </p:nvSpPr>
        <p:spPr>
          <a:xfrm flipH="1">
            <a:off x="826512" y="263997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33" name="任意多边形: 形状 1832">
            <a:extLst>
              <a:ext uri="{FF2B5EF4-FFF2-40B4-BE49-F238E27FC236}">
                <a16:creationId xmlns:a16="http://schemas.microsoft.com/office/drawing/2014/main" id="{FA83FFF8-CCCE-A4DD-D661-134F48211563}"/>
              </a:ext>
            </a:extLst>
          </p:cNvPr>
          <p:cNvSpPr/>
          <p:nvPr/>
        </p:nvSpPr>
        <p:spPr>
          <a:xfrm>
            <a:off x="6162719" y="263998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4" name="图形 83">
            <a:extLst>
              <a:ext uri="{FF2B5EF4-FFF2-40B4-BE49-F238E27FC236}">
                <a16:creationId xmlns:a16="http://schemas.microsoft.com/office/drawing/2014/main" id="{ACF6C396-B569-8E07-C3D1-BF090569C9A4}"/>
              </a:ext>
            </a:extLst>
          </p:cNvPr>
          <p:cNvGrpSpPr/>
          <p:nvPr/>
        </p:nvGrpSpPr>
        <p:grpSpPr>
          <a:xfrm>
            <a:off x="5776744" y="648107"/>
            <a:ext cx="651928" cy="5561787"/>
            <a:chOff x="3836117" y="333310"/>
            <a:chExt cx="182702" cy="1962205"/>
          </a:xfrm>
          <a:solidFill>
            <a:srgbClr val="FFFFFF"/>
          </a:solidFill>
        </p:grpSpPr>
        <p:sp>
          <p:nvSpPr>
            <p:cNvPr id="1835" name="任意多边形: 形状 1834">
              <a:extLst>
                <a:ext uri="{FF2B5EF4-FFF2-40B4-BE49-F238E27FC236}">
                  <a16:creationId xmlns:a16="http://schemas.microsoft.com/office/drawing/2014/main" id="{1A56EF22-697D-96C1-6779-B866610DD8AD}"/>
                </a:ext>
              </a:extLst>
            </p:cNvPr>
            <p:cNvSpPr/>
            <p:nvPr/>
          </p:nvSpPr>
          <p:spPr>
            <a:xfrm>
              <a:off x="3836117" y="33331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6" name="任意多边形: 形状 1835">
              <a:extLst>
                <a:ext uri="{FF2B5EF4-FFF2-40B4-BE49-F238E27FC236}">
                  <a16:creationId xmlns:a16="http://schemas.microsoft.com/office/drawing/2014/main" id="{5850491E-9B0B-E515-78B5-B0D6F644C189}"/>
                </a:ext>
              </a:extLst>
            </p:cNvPr>
            <p:cNvSpPr/>
            <p:nvPr/>
          </p:nvSpPr>
          <p:spPr>
            <a:xfrm>
              <a:off x="3836117" y="47141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7" name="任意多边形: 形状 1836">
              <a:extLst>
                <a:ext uri="{FF2B5EF4-FFF2-40B4-BE49-F238E27FC236}">
                  <a16:creationId xmlns:a16="http://schemas.microsoft.com/office/drawing/2014/main" id="{E0DE5181-F506-6FBA-BE28-2832ED261D3A}"/>
                </a:ext>
              </a:extLst>
            </p:cNvPr>
            <p:cNvSpPr/>
            <p:nvPr/>
          </p:nvSpPr>
          <p:spPr>
            <a:xfrm>
              <a:off x="3836117" y="609521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8" name="任意多边形: 形状 1837">
              <a:extLst>
                <a:ext uri="{FF2B5EF4-FFF2-40B4-BE49-F238E27FC236}">
                  <a16:creationId xmlns:a16="http://schemas.microsoft.com/office/drawing/2014/main" id="{CF4044B9-AB20-08B0-4DE6-ABD814ABEC94}"/>
                </a:ext>
              </a:extLst>
            </p:cNvPr>
            <p:cNvSpPr/>
            <p:nvPr/>
          </p:nvSpPr>
          <p:spPr>
            <a:xfrm>
              <a:off x="3836117" y="74763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9" name="任意多边形: 形状 1838">
              <a:extLst>
                <a:ext uri="{FF2B5EF4-FFF2-40B4-BE49-F238E27FC236}">
                  <a16:creationId xmlns:a16="http://schemas.microsoft.com/office/drawing/2014/main" id="{9922C9A3-BCD3-BCA8-779F-E0EBF40E7AF5}"/>
                </a:ext>
              </a:extLst>
            </p:cNvPr>
            <p:cNvSpPr/>
            <p:nvPr/>
          </p:nvSpPr>
          <p:spPr>
            <a:xfrm>
              <a:off x="3836117" y="885739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0" name="任意多边形: 形状 1839">
              <a:extLst>
                <a:ext uri="{FF2B5EF4-FFF2-40B4-BE49-F238E27FC236}">
                  <a16:creationId xmlns:a16="http://schemas.microsoft.com/office/drawing/2014/main" id="{808649DA-D2E9-F242-8CCA-517BABE4F404}"/>
                </a:ext>
              </a:extLst>
            </p:cNvPr>
            <p:cNvSpPr/>
            <p:nvPr/>
          </p:nvSpPr>
          <p:spPr>
            <a:xfrm>
              <a:off x="3836117" y="1023842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1" name="任意多边形: 形状 1840">
              <a:extLst>
                <a:ext uri="{FF2B5EF4-FFF2-40B4-BE49-F238E27FC236}">
                  <a16:creationId xmlns:a16="http://schemas.microsoft.com/office/drawing/2014/main" id="{7F83F54F-9638-53E1-2C10-4F10B709B7DD}"/>
                </a:ext>
              </a:extLst>
            </p:cNvPr>
            <p:cNvSpPr/>
            <p:nvPr/>
          </p:nvSpPr>
          <p:spPr>
            <a:xfrm>
              <a:off x="3836117" y="116195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2" name="任意多边形: 形状 1841">
              <a:extLst>
                <a:ext uri="{FF2B5EF4-FFF2-40B4-BE49-F238E27FC236}">
                  <a16:creationId xmlns:a16="http://schemas.microsoft.com/office/drawing/2014/main" id="{481BF827-C525-9490-7522-3C28F00ECD96}"/>
                </a:ext>
              </a:extLst>
            </p:cNvPr>
            <p:cNvSpPr/>
            <p:nvPr/>
          </p:nvSpPr>
          <p:spPr>
            <a:xfrm>
              <a:off x="3836117" y="130005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3" name="任意多边形: 形状 1842">
              <a:extLst>
                <a:ext uri="{FF2B5EF4-FFF2-40B4-BE49-F238E27FC236}">
                  <a16:creationId xmlns:a16="http://schemas.microsoft.com/office/drawing/2014/main" id="{ACDE575D-4ACF-2A31-9E85-67CACD5D3296}"/>
                </a:ext>
              </a:extLst>
            </p:cNvPr>
            <p:cNvSpPr/>
            <p:nvPr/>
          </p:nvSpPr>
          <p:spPr>
            <a:xfrm>
              <a:off x="3836117" y="143816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4" name="任意多边形: 形状 1843">
              <a:extLst>
                <a:ext uri="{FF2B5EF4-FFF2-40B4-BE49-F238E27FC236}">
                  <a16:creationId xmlns:a16="http://schemas.microsoft.com/office/drawing/2014/main" id="{E83F3837-4FC3-EAE4-4805-698BFE2CA35F}"/>
                </a:ext>
              </a:extLst>
            </p:cNvPr>
            <p:cNvSpPr/>
            <p:nvPr/>
          </p:nvSpPr>
          <p:spPr>
            <a:xfrm>
              <a:off x="3836117" y="157627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5" name="任意多边形: 形状 1844">
              <a:extLst>
                <a:ext uri="{FF2B5EF4-FFF2-40B4-BE49-F238E27FC236}">
                  <a16:creationId xmlns:a16="http://schemas.microsoft.com/office/drawing/2014/main" id="{1E97DED8-8D7F-8250-85E8-16CE08FD200A}"/>
                </a:ext>
              </a:extLst>
            </p:cNvPr>
            <p:cNvSpPr/>
            <p:nvPr/>
          </p:nvSpPr>
          <p:spPr>
            <a:xfrm>
              <a:off x="3836117" y="171438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6" name="任意多边形: 形状 1845">
              <a:extLst>
                <a:ext uri="{FF2B5EF4-FFF2-40B4-BE49-F238E27FC236}">
                  <a16:creationId xmlns:a16="http://schemas.microsoft.com/office/drawing/2014/main" id="{CC7148BB-53DB-7D8D-2605-28230D1C052D}"/>
                </a:ext>
              </a:extLst>
            </p:cNvPr>
            <p:cNvSpPr/>
            <p:nvPr/>
          </p:nvSpPr>
          <p:spPr>
            <a:xfrm>
              <a:off x="3836117" y="1852488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7" name="任意多边形: 形状 1846">
              <a:extLst>
                <a:ext uri="{FF2B5EF4-FFF2-40B4-BE49-F238E27FC236}">
                  <a16:creationId xmlns:a16="http://schemas.microsoft.com/office/drawing/2014/main" id="{FD082B2E-0B16-DC68-BE91-30F3E488BBC1}"/>
                </a:ext>
              </a:extLst>
            </p:cNvPr>
            <p:cNvSpPr/>
            <p:nvPr/>
          </p:nvSpPr>
          <p:spPr>
            <a:xfrm>
              <a:off x="3836117" y="199059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8" name="任意多边形: 形状 1847">
              <a:extLst>
                <a:ext uri="{FF2B5EF4-FFF2-40B4-BE49-F238E27FC236}">
                  <a16:creationId xmlns:a16="http://schemas.microsoft.com/office/drawing/2014/main" id="{23571935-093D-723E-0847-E02ACA8E66F9}"/>
                </a:ext>
              </a:extLst>
            </p:cNvPr>
            <p:cNvSpPr/>
            <p:nvPr/>
          </p:nvSpPr>
          <p:spPr>
            <a:xfrm>
              <a:off x="3836117" y="212870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9" name="任意多边形: 形状 1848">
              <a:extLst>
                <a:ext uri="{FF2B5EF4-FFF2-40B4-BE49-F238E27FC236}">
                  <a16:creationId xmlns:a16="http://schemas.microsoft.com/office/drawing/2014/main" id="{DDA037AA-1D17-4A5B-47EC-D1810CC2AD98}"/>
                </a:ext>
              </a:extLst>
            </p:cNvPr>
            <p:cNvSpPr/>
            <p:nvPr/>
          </p:nvSpPr>
          <p:spPr>
            <a:xfrm>
              <a:off x="3836117" y="226680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0" name="图形 83">
            <a:extLst>
              <a:ext uri="{FF2B5EF4-FFF2-40B4-BE49-F238E27FC236}">
                <a16:creationId xmlns:a16="http://schemas.microsoft.com/office/drawing/2014/main" id="{81166D0E-029B-1D6B-9CC4-2760BFC132B8}"/>
              </a:ext>
            </a:extLst>
          </p:cNvPr>
          <p:cNvGrpSpPr/>
          <p:nvPr/>
        </p:nvGrpSpPr>
        <p:grpSpPr>
          <a:xfrm>
            <a:off x="6707505" y="1039554"/>
            <a:ext cx="4400988" cy="5194038"/>
            <a:chOff x="4117192" y="471413"/>
            <a:chExt cx="1552674" cy="1832463"/>
          </a:xfrm>
        </p:grpSpPr>
        <p:sp>
          <p:nvSpPr>
            <p:cNvPr id="1851" name="任意多边形: 形状 1850">
              <a:extLst>
                <a:ext uri="{FF2B5EF4-FFF2-40B4-BE49-F238E27FC236}">
                  <a16:creationId xmlns:a16="http://schemas.microsoft.com/office/drawing/2014/main" id="{3317ACBF-8E03-2190-BEC5-A83A0DE604A8}"/>
                </a:ext>
              </a:extLst>
            </p:cNvPr>
            <p:cNvSpPr/>
            <p:nvPr/>
          </p:nvSpPr>
          <p:spPr>
            <a:xfrm>
              <a:off x="4117192" y="4714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2" name="任意多边形: 形状 1851">
              <a:extLst>
                <a:ext uri="{FF2B5EF4-FFF2-40B4-BE49-F238E27FC236}">
                  <a16:creationId xmlns:a16="http://schemas.microsoft.com/office/drawing/2014/main" id="{F08C862F-96BB-32E4-FE29-F274A5943CCF}"/>
                </a:ext>
              </a:extLst>
            </p:cNvPr>
            <p:cNvSpPr/>
            <p:nvPr/>
          </p:nvSpPr>
          <p:spPr>
            <a:xfrm>
              <a:off x="4117192" y="585941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3" name="任意多边形: 形状 1852">
              <a:extLst>
                <a:ext uri="{FF2B5EF4-FFF2-40B4-BE49-F238E27FC236}">
                  <a16:creationId xmlns:a16="http://schemas.microsoft.com/office/drawing/2014/main" id="{78D78588-EC06-B5E5-E2F1-CB28AB255E9A}"/>
                </a:ext>
              </a:extLst>
            </p:cNvPr>
            <p:cNvSpPr/>
            <p:nvPr/>
          </p:nvSpPr>
          <p:spPr>
            <a:xfrm>
              <a:off x="4117192" y="7004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4" name="任意多边形: 形状 1853">
              <a:extLst>
                <a:ext uri="{FF2B5EF4-FFF2-40B4-BE49-F238E27FC236}">
                  <a16:creationId xmlns:a16="http://schemas.microsoft.com/office/drawing/2014/main" id="{36B8C8B3-6AF6-AC51-CFAE-14E753D60783}"/>
                </a:ext>
              </a:extLst>
            </p:cNvPr>
            <p:cNvSpPr/>
            <p:nvPr/>
          </p:nvSpPr>
          <p:spPr>
            <a:xfrm>
              <a:off x="4117192" y="8149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5" name="任意多边形: 形状 1854">
              <a:extLst>
                <a:ext uri="{FF2B5EF4-FFF2-40B4-BE49-F238E27FC236}">
                  <a16:creationId xmlns:a16="http://schemas.microsoft.com/office/drawing/2014/main" id="{58A8A41E-1D5B-A14F-380F-0DBAA7492450}"/>
                </a:ext>
              </a:extLst>
            </p:cNvPr>
            <p:cNvSpPr/>
            <p:nvPr/>
          </p:nvSpPr>
          <p:spPr>
            <a:xfrm>
              <a:off x="4117192" y="9295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6" name="任意多边形: 形状 1855">
              <a:extLst>
                <a:ext uri="{FF2B5EF4-FFF2-40B4-BE49-F238E27FC236}">
                  <a16:creationId xmlns:a16="http://schemas.microsoft.com/office/drawing/2014/main" id="{3E64D2D6-EF6A-2177-A496-8CD5AF2C2844}"/>
                </a:ext>
              </a:extLst>
            </p:cNvPr>
            <p:cNvSpPr/>
            <p:nvPr/>
          </p:nvSpPr>
          <p:spPr>
            <a:xfrm>
              <a:off x="4117192" y="10440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7" name="任意多边形: 形状 1856">
              <a:extLst>
                <a:ext uri="{FF2B5EF4-FFF2-40B4-BE49-F238E27FC236}">
                  <a16:creationId xmlns:a16="http://schemas.microsoft.com/office/drawing/2014/main" id="{AEF6116B-9FAC-D07F-0E59-809AC04C1C8E}"/>
                </a:ext>
              </a:extLst>
            </p:cNvPr>
            <p:cNvSpPr/>
            <p:nvPr/>
          </p:nvSpPr>
          <p:spPr>
            <a:xfrm>
              <a:off x="4117192" y="1158584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8" name="任意多边形: 形状 1857">
              <a:extLst>
                <a:ext uri="{FF2B5EF4-FFF2-40B4-BE49-F238E27FC236}">
                  <a16:creationId xmlns:a16="http://schemas.microsoft.com/office/drawing/2014/main" id="{B5EDFA86-1CCD-5B39-4A38-6B7598105B60}"/>
                </a:ext>
              </a:extLst>
            </p:cNvPr>
            <p:cNvSpPr/>
            <p:nvPr/>
          </p:nvSpPr>
          <p:spPr>
            <a:xfrm>
              <a:off x="4117192" y="12731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9" name="任意多边形: 形状 1858">
              <a:extLst>
                <a:ext uri="{FF2B5EF4-FFF2-40B4-BE49-F238E27FC236}">
                  <a16:creationId xmlns:a16="http://schemas.microsoft.com/office/drawing/2014/main" id="{072A8088-8D66-2AFC-8B7E-B58EB9204560}"/>
                </a:ext>
              </a:extLst>
            </p:cNvPr>
            <p:cNvSpPr/>
            <p:nvPr/>
          </p:nvSpPr>
          <p:spPr>
            <a:xfrm>
              <a:off x="4117192" y="13876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0" name="任意多边形: 形状 1859">
              <a:extLst>
                <a:ext uri="{FF2B5EF4-FFF2-40B4-BE49-F238E27FC236}">
                  <a16:creationId xmlns:a16="http://schemas.microsoft.com/office/drawing/2014/main" id="{C980E8CA-2D2A-FE0B-8679-6C85960E7435}"/>
                </a:ext>
              </a:extLst>
            </p:cNvPr>
            <p:cNvSpPr/>
            <p:nvPr/>
          </p:nvSpPr>
          <p:spPr>
            <a:xfrm>
              <a:off x="4117192" y="15021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id="{6685EFDC-C256-531B-E9D9-40DD83B6379D}"/>
                </a:ext>
              </a:extLst>
            </p:cNvPr>
            <p:cNvSpPr/>
            <p:nvPr/>
          </p:nvSpPr>
          <p:spPr>
            <a:xfrm>
              <a:off x="4117192" y="16166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id="{C6B305CC-4143-DB72-C3AC-294D293132BF}"/>
                </a:ext>
              </a:extLst>
            </p:cNvPr>
            <p:cNvSpPr/>
            <p:nvPr/>
          </p:nvSpPr>
          <p:spPr>
            <a:xfrm>
              <a:off x="4117192" y="17312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id="{2E6102EF-D859-D9F0-B1BD-B3B9EF2EA212}"/>
                </a:ext>
              </a:extLst>
            </p:cNvPr>
            <p:cNvSpPr/>
            <p:nvPr/>
          </p:nvSpPr>
          <p:spPr>
            <a:xfrm>
              <a:off x="4117192" y="18457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id="{AA2A7D52-1A3E-F9C4-006E-1B82CB56332A}"/>
                </a:ext>
              </a:extLst>
            </p:cNvPr>
            <p:cNvSpPr/>
            <p:nvPr/>
          </p:nvSpPr>
          <p:spPr>
            <a:xfrm>
              <a:off x="4117192" y="196029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id="{8DA2ED30-215B-3747-356B-48F588AFE656}"/>
                </a:ext>
              </a:extLst>
            </p:cNvPr>
            <p:cNvSpPr/>
            <p:nvPr/>
          </p:nvSpPr>
          <p:spPr>
            <a:xfrm>
              <a:off x="4117192" y="20748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id="{63723CB7-24BE-FACC-6189-FBFBFF64ABF6}"/>
                </a:ext>
              </a:extLst>
            </p:cNvPr>
            <p:cNvSpPr/>
            <p:nvPr/>
          </p:nvSpPr>
          <p:spPr>
            <a:xfrm>
              <a:off x="4117192" y="21893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id="{5FA94EB7-EBA1-578C-2AB6-9530D3657CB0}"/>
                </a:ext>
              </a:extLst>
            </p:cNvPr>
            <p:cNvSpPr/>
            <p:nvPr/>
          </p:nvSpPr>
          <p:spPr>
            <a:xfrm>
              <a:off x="4117192" y="230387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CF829B0-8A84-1CA5-6C0B-2716B6B8F855}"/>
              </a:ext>
            </a:extLst>
          </p:cNvPr>
          <p:cNvGrpSpPr/>
          <p:nvPr/>
        </p:nvGrpSpPr>
        <p:grpSpPr>
          <a:xfrm>
            <a:off x="1247967" y="1152525"/>
            <a:ext cx="328359" cy="645319"/>
            <a:chOff x="2810352" y="1152525"/>
            <a:chExt cx="328359" cy="64531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53D95A4-9D62-72CA-ECD7-64448C70860E}"/>
                </a:ext>
              </a:extLst>
            </p:cNvPr>
            <p:cNvSpPr/>
            <p:nvPr/>
          </p:nvSpPr>
          <p:spPr>
            <a:xfrm>
              <a:off x="2810352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F39002C-AF70-A117-11F9-855CD5F91715}"/>
                </a:ext>
              </a:extLst>
            </p:cNvPr>
            <p:cNvSpPr/>
            <p:nvPr/>
          </p:nvSpPr>
          <p:spPr>
            <a:xfrm>
              <a:off x="3000617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B3866F-F987-6FBC-3E37-9102CAD2BE4A}"/>
              </a:ext>
            </a:extLst>
          </p:cNvPr>
          <p:cNvGrpSpPr/>
          <p:nvPr/>
        </p:nvGrpSpPr>
        <p:grpSpPr>
          <a:xfrm>
            <a:off x="7184148" y="2148363"/>
            <a:ext cx="3401892" cy="646929"/>
            <a:chOff x="7184148" y="1055753"/>
            <a:chExt cx="3401892" cy="646929"/>
          </a:xfrm>
        </p:grpSpPr>
        <p:sp>
          <p:nvSpPr>
            <p:cNvPr id="5378" name="文本框 5377">
              <a:extLst>
                <a:ext uri="{FF2B5EF4-FFF2-40B4-BE49-F238E27FC236}">
                  <a16:creationId xmlns:a16="http://schemas.microsoft.com/office/drawing/2014/main" id="{049E54D5-D314-7F22-9F87-C8917A9AA538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1B5375-F7DC-0D10-3F36-487BD6623DC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7CA39D3-6BA8-4FC2-50DA-222EA558EA1F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7132279F-5F09-5021-C0B9-F6123FEA85EB}"/>
              </a:ext>
            </a:extLst>
          </p:cNvPr>
          <p:cNvSpPr/>
          <p:nvPr/>
        </p:nvSpPr>
        <p:spPr>
          <a:xfrm>
            <a:off x="1247967" y="2141421"/>
            <a:ext cx="4187919" cy="1719725"/>
          </a:xfrm>
          <a:prstGeom prst="roundRect">
            <a:avLst>
              <a:gd name="adj" fmla="val 408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B8803-2EC2-642B-E8DC-4269BC443097}"/>
              </a:ext>
            </a:extLst>
          </p:cNvPr>
          <p:cNvSpPr txBox="1"/>
          <p:nvPr/>
        </p:nvSpPr>
        <p:spPr>
          <a:xfrm>
            <a:off x="1787200" y="3995917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1F25455-A209-E0AB-777D-88860621FB62}"/>
              </a:ext>
            </a:extLst>
          </p:cNvPr>
          <p:cNvSpPr/>
          <p:nvPr/>
        </p:nvSpPr>
        <p:spPr>
          <a:xfrm>
            <a:off x="1247967" y="4079955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EFE714-EF02-3FE0-9733-295EFC76DDCD}"/>
              </a:ext>
            </a:extLst>
          </p:cNvPr>
          <p:cNvSpPr/>
          <p:nvPr/>
        </p:nvSpPr>
        <p:spPr>
          <a:xfrm>
            <a:off x="1438234" y="4079955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575739-8AE9-0A19-8993-50E2A3768B86}"/>
              </a:ext>
            </a:extLst>
          </p:cNvPr>
          <p:cNvSpPr/>
          <p:nvPr/>
        </p:nvSpPr>
        <p:spPr>
          <a:xfrm>
            <a:off x="1628501" y="4079955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0F5D1E-47D5-CA4C-F281-37B9BAE697E4}"/>
              </a:ext>
            </a:extLst>
          </p:cNvPr>
          <p:cNvSpPr txBox="1"/>
          <p:nvPr/>
        </p:nvSpPr>
        <p:spPr>
          <a:xfrm>
            <a:off x="1167465" y="4459079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72FE6-48C1-B686-807F-F9042B3C9512}"/>
              </a:ext>
            </a:extLst>
          </p:cNvPr>
          <p:cNvSpPr txBox="1"/>
          <p:nvPr/>
        </p:nvSpPr>
        <p:spPr>
          <a:xfrm>
            <a:off x="7113744" y="3056690"/>
            <a:ext cx="3588509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7444E4-D3F4-D3DF-B9F9-B5628068EE80}"/>
              </a:ext>
            </a:extLst>
          </p:cNvPr>
          <p:cNvSpPr txBox="1"/>
          <p:nvPr/>
        </p:nvSpPr>
        <p:spPr>
          <a:xfrm>
            <a:off x="1698351" y="1512381"/>
            <a:ext cx="842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PART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E83173B-2FE7-C97C-EC1B-DD1A5C868201}"/>
              </a:ext>
            </a:extLst>
          </p:cNvPr>
          <p:cNvSpPr txBox="1"/>
          <p:nvPr/>
        </p:nvSpPr>
        <p:spPr>
          <a:xfrm>
            <a:off x="4456403" y="1007296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1867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solidFill>
                <a:srgbClr val="F1867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181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C40E54-8A18-4CDE-5622-F82E386B2457}"/>
              </a:ext>
            </a:extLst>
          </p:cNvPr>
          <p:cNvGrpSpPr/>
          <p:nvPr/>
        </p:nvGrpSpPr>
        <p:grpSpPr>
          <a:xfrm>
            <a:off x="880640" y="1654851"/>
            <a:ext cx="4967710" cy="3923077"/>
            <a:chOff x="347240" y="1863523"/>
            <a:chExt cx="7518400" cy="3923077"/>
          </a:xfrm>
        </p:grpSpPr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4D40AF94-18D6-776A-1AC4-3D8FFB509AC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42306513"/>
                </p:ext>
              </p:extLst>
            </p:nvPr>
          </p:nvGraphicFramePr>
          <p:xfrm>
            <a:off x="347240" y="1863523"/>
            <a:ext cx="7518400" cy="36548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870236C-B4A7-FFFF-5469-480C7BBBCDB8}"/>
                </a:ext>
              </a:extLst>
            </p:cNvPr>
            <p:cNvSpPr txBox="1"/>
            <p:nvPr/>
          </p:nvSpPr>
          <p:spPr>
            <a:xfrm>
              <a:off x="816530" y="5448046"/>
              <a:ext cx="11981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2022</a:t>
              </a:r>
              <a:endParaRPr lang="zh-CN" altLang="en-US" sz="1600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54734B5-C729-270C-7020-F74A08752971}"/>
                </a:ext>
              </a:extLst>
            </p:cNvPr>
            <p:cNvSpPr txBox="1"/>
            <p:nvPr/>
          </p:nvSpPr>
          <p:spPr>
            <a:xfrm>
              <a:off x="2670732" y="5448046"/>
              <a:ext cx="11981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2023</a:t>
              </a:r>
              <a:endParaRPr lang="zh-CN" altLang="en-US" sz="1600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35F4C96-97E9-48EC-7D88-27CA3EEF28B6}"/>
                </a:ext>
              </a:extLst>
            </p:cNvPr>
            <p:cNvSpPr txBox="1"/>
            <p:nvPr/>
          </p:nvSpPr>
          <p:spPr>
            <a:xfrm>
              <a:off x="4524933" y="5448046"/>
              <a:ext cx="11981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2024</a:t>
              </a:r>
              <a:endParaRPr lang="zh-CN" altLang="en-US" sz="1600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E56FB25-587B-220E-3A7D-A35C347D0586}"/>
                </a:ext>
              </a:extLst>
            </p:cNvPr>
            <p:cNvSpPr txBox="1"/>
            <p:nvPr/>
          </p:nvSpPr>
          <p:spPr>
            <a:xfrm>
              <a:off x="6379133" y="5448046"/>
              <a:ext cx="11981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2025</a:t>
              </a:r>
              <a:endParaRPr lang="zh-CN" altLang="en-US" sz="1600" dirty="0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04A2C3B8-5D37-4C62-CB5D-1DAE555D37E2}"/>
              </a:ext>
            </a:extLst>
          </p:cNvPr>
          <p:cNvSpPr/>
          <p:nvPr/>
        </p:nvSpPr>
        <p:spPr>
          <a:xfrm>
            <a:off x="6766323" y="1800225"/>
            <a:ext cx="914400" cy="914400"/>
          </a:xfrm>
          <a:prstGeom prst="ellips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EFB889D-1E46-3302-120E-98C696AE11FB}"/>
              </a:ext>
            </a:extLst>
          </p:cNvPr>
          <p:cNvGrpSpPr/>
          <p:nvPr/>
        </p:nvGrpSpPr>
        <p:grpSpPr>
          <a:xfrm>
            <a:off x="7763503" y="1849164"/>
            <a:ext cx="2897726" cy="816522"/>
            <a:chOff x="283598" y="1906534"/>
            <a:chExt cx="2897726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8992DAD-A4AE-E475-CC82-F48F0E5642E9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0D0E34E-4261-8ACB-9419-64793D5269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28709AF4-3EC1-B791-E6E5-BFD814918BE6}"/>
              </a:ext>
            </a:extLst>
          </p:cNvPr>
          <p:cNvSpPr/>
          <p:nvPr/>
        </p:nvSpPr>
        <p:spPr>
          <a:xfrm>
            <a:off x="6766323" y="3154314"/>
            <a:ext cx="914400" cy="9144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CE63FA-1FEB-D1C4-D3D3-8001E591803F}"/>
              </a:ext>
            </a:extLst>
          </p:cNvPr>
          <p:cNvGrpSpPr/>
          <p:nvPr/>
        </p:nvGrpSpPr>
        <p:grpSpPr>
          <a:xfrm>
            <a:off x="7763503" y="3203253"/>
            <a:ext cx="2897726" cy="816522"/>
            <a:chOff x="283598" y="1906534"/>
            <a:chExt cx="2897726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46D218B-A024-3F3D-927E-58BCE75D8FBD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D73ECA-DCD5-F54D-CB32-A78789AD65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09A4B2EB-8322-B0F6-93B4-56D7FD6A05B4}"/>
              </a:ext>
            </a:extLst>
          </p:cNvPr>
          <p:cNvSpPr/>
          <p:nvPr/>
        </p:nvSpPr>
        <p:spPr>
          <a:xfrm>
            <a:off x="6766323" y="4508403"/>
            <a:ext cx="914400" cy="9144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0A8C035-5260-B163-4FAF-DC926D4855F5}"/>
              </a:ext>
            </a:extLst>
          </p:cNvPr>
          <p:cNvGrpSpPr/>
          <p:nvPr/>
        </p:nvGrpSpPr>
        <p:grpSpPr>
          <a:xfrm>
            <a:off x="7763503" y="4557342"/>
            <a:ext cx="2897726" cy="816522"/>
            <a:chOff x="283598" y="1906534"/>
            <a:chExt cx="2897726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98A58B8-A291-F5DB-7476-50C29F19D389}"/>
                </a:ext>
              </a:extLst>
            </p:cNvPr>
            <p:cNvSpPr txBox="1"/>
            <p:nvPr/>
          </p:nvSpPr>
          <p:spPr>
            <a:xfrm>
              <a:off x="283598" y="2190603"/>
              <a:ext cx="289772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F853492-9239-76A2-04DE-AA93723698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Freeform 446" descr="D:\51PPT模板网\51pptmoban.com\图片.jpg">
            <a:extLst>
              <a:ext uri="{FF2B5EF4-FFF2-40B4-BE49-F238E27FC236}">
                <a16:creationId xmlns:a16="http://schemas.microsoft.com/office/drawing/2014/main" id="{733F4983-C338-45CC-FE1F-679DAF68FDDC}"/>
              </a:ext>
            </a:extLst>
          </p:cNvPr>
          <p:cNvSpPr>
            <a:spLocks noEditPoints="1"/>
          </p:cNvSpPr>
          <p:nvPr/>
        </p:nvSpPr>
        <p:spPr bwMode="auto">
          <a:xfrm>
            <a:off x="7030101" y="2035523"/>
            <a:ext cx="384174" cy="480217"/>
          </a:xfrm>
          <a:custGeom>
            <a:avLst/>
            <a:gdLst>
              <a:gd name="T0" fmla="*/ 8 w 52"/>
              <a:gd name="T1" fmla="*/ 0 h 65"/>
              <a:gd name="T2" fmla="*/ 37 w 52"/>
              <a:gd name="T3" fmla="*/ 0 h 65"/>
              <a:gd name="T4" fmla="*/ 38 w 52"/>
              <a:gd name="T5" fmla="*/ 0 h 65"/>
              <a:gd name="T6" fmla="*/ 39 w 52"/>
              <a:gd name="T7" fmla="*/ 1 h 65"/>
              <a:gd name="T8" fmla="*/ 51 w 52"/>
              <a:gd name="T9" fmla="*/ 13 h 65"/>
              <a:gd name="T10" fmla="*/ 52 w 52"/>
              <a:gd name="T11" fmla="*/ 14 h 65"/>
              <a:gd name="T12" fmla="*/ 52 w 52"/>
              <a:gd name="T13" fmla="*/ 15 h 65"/>
              <a:gd name="T14" fmla="*/ 52 w 52"/>
              <a:gd name="T15" fmla="*/ 54 h 65"/>
              <a:gd name="T16" fmla="*/ 50 w 52"/>
              <a:gd name="T17" fmla="*/ 59 h 65"/>
              <a:gd name="T18" fmla="*/ 50 w 52"/>
              <a:gd name="T19" fmla="*/ 59 h 65"/>
              <a:gd name="T20" fmla="*/ 44 w 52"/>
              <a:gd name="T21" fmla="*/ 62 h 65"/>
              <a:gd name="T22" fmla="*/ 28 w 52"/>
              <a:gd name="T23" fmla="*/ 62 h 65"/>
              <a:gd name="T24" fmla="*/ 28 w 52"/>
              <a:gd name="T25" fmla="*/ 56 h 65"/>
              <a:gd name="T26" fmla="*/ 44 w 52"/>
              <a:gd name="T27" fmla="*/ 56 h 65"/>
              <a:gd name="T28" fmla="*/ 46 w 52"/>
              <a:gd name="T29" fmla="*/ 55 h 65"/>
              <a:gd name="T30" fmla="*/ 46 w 52"/>
              <a:gd name="T31" fmla="*/ 55 h 65"/>
              <a:gd name="T32" fmla="*/ 46 w 52"/>
              <a:gd name="T33" fmla="*/ 54 h 65"/>
              <a:gd name="T34" fmla="*/ 46 w 52"/>
              <a:gd name="T35" fmla="*/ 18 h 65"/>
              <a:gd name="T36" fmla="*/ 35 w 52"/>
              <a:gd name="T37" fmla="*/ 17 h 65"/>
              <a:gd name="T38" fmla="*/ 34 w 52"/>
              <a:gd name="T39" fmla="*/ 17 h 65"/>
              <a:gd name="T40" fmla="*/ 34 w 52"/>
              <a:gd name="T41" fmla="*/ 15 h 65"/>
              <a:gd name="T42" fmla="*/ 35 w 52"/>
              <a:gd name="T43" fmla="*/ 6 h 65"/>
              <a:gd name="T44" fmla="*/ 8 w 52"/>
              <a:gd name="T45" fmla="*/ 6 h 65"/>
              <a:gd name="T46" fmla="*/ 7 w 52"/>
              <a:gd name="T47" fmla="*/ 7 h 65"/>
              <a:gd name="T48" fmla="*/ 7 w 52"/>
              <a:gd name="T49" fmla="*/ 7 h 65"/>
              <a:gd name="T50" fmla="*/ 7 w 52"/>
              <a:gd name="T51" fmla="*/ 8 h 65"/>
              <a:gd name="T52" fmla="*/ 7 w 52"/>
              <a:gd name="T53" fmla="*/ 39 h 65"/>
              <a:gd name="T54" fmla="*/ 0 w 52"/>
              <a:gd name="T55" fmla="*/ 47 h 65"/>
              <a:gd name="T56" fmla="*/ 0 w 52"/>
              <a:gd name="T57" fmla="*/ 8 h 65"/>
              <a:gd name="T58" fmla="*/ 3 w 52"/>
              <a:gd name="T59" fmla="*/ 2 h 65"/>
              <a:gd name="T60" fmla="*/ 3 w 52"/>
              <a:gd name="T61" fmla="*/ 2 h 65"/>
              <a:gd name="T62" fmla="*/ 8 w 52"/>
              <a:gd name="T63" fmla="*/ 0 h 65"/>
              <a:gd name="T64" fmla="*/ 12 w 52"/>
              <a:gd name="T65" fmla="*/ 27 h 65"/>
              <a:gd name="T66" fmla="*/ 12 w 52"/>
              <a:gd name="T67" fmla="*/ 30 h 65"/>
              <a:gd name="T68" fmla="*/ 40 w 52"/>
              <a:gd name="T69" fmla="*/ 30 h 65"/>
              <a:gd name="T70" fmla="*/ 40 w 52"/>
              <a:gd name="T71" fmla="*/ 27 h 65"/>
              <a:gd name="T72" fmla="*/ 12 w 52"/>
              <a:gd name="T73" fmla="*/ 27 h 65"/>
              <a:gd name="T74" fmla="*/ 12 w 52"/>
              <a:gd name="T75" fmla="*/ 20 h 65"/>
              <a:gd name="T76" fmla="*/ 12 w 52"/>
              <a:gd name="T77" fmla="*/ 23 h 65"/>
              <a:gd name="T78" fmla="*/ 40 w 52"/>
              <a:gd name="T79" fmla="*/ 23 h 65"/>
              <a:gd name="T80" fmla="*/ 40 w 52"/>
              <a:gd name="T81" fmla="*/ 20 h 65"/>
              <a:gd name="T82" fmla="*/ 12 w 52"/>
              <a:gd name="T83" fmla="*/ 20 h 65"/>
              <a:gd name="T84" fmla="*/ 12 w 52"/>
              <a:gd name="T85" fmla="*/ 13 h 65"/>
              <a:gd name="T86" fmla="*/ 12 w 52"/>
              <a:gd name="T87" fmla="*/ 15 h 65"/>
              <a:gd name="T88" fmla="*/ 30 w 52"/>
              <a:gd name="T89" fmla="*/ 15 h 65"/>
              <a:gd name="T90" fmla="*/ 30 w 52"/>
              <a:gd name="T91" fmla="*/ 13 h 65"/>
              <a:gd name="T92" fmla="*/ 12 w 52"/>
              <a:gd name="T93" fmla="*/ 13 h 65"/>
              <a:gd name="T94" fmla="*/ 23 w 52"/>
              <a:gd name="T95" fmla="*/ 65 h 65"/>
              <a:gd name="T96" fmla="*/ 23 w 52"/>
              <a:gd name="T97" fmla="*/ 50 h 65"/>
              <a:gd name="T98" fmla="*/ 29 w 52"/>
              <a:gd name="T99" fmla="*/ 50 h 65"/>
              <a:gd name="T100" fmla="*/ 17 w 52"/>
              <a:gd name="T101" fmla="*/ 35 h 65"/>
              <a:gd name="T102" fmla="*/ 4 w 52"/>
              <a:gd name="T103" fmla="*/ 50 h 65"/>
              <a:gd name="T104" fmla="*/ 11 w 52"/>
              <a:gd name="T105" fmla="*/ 50 h 65"/>
              <a:gd name="T106" fmla="*/ 11 w 52"/>
              <a:gd name="T107" fmla="*/ 65 h 65"/>
              <a:gd name="T108" fmla="*/ 23 w 52"/>
              <a:gd name="T109" fmla="*/ 65 h 65"/>
              <a:gd name="T110" fmla="*/ 44 w 52"/>
              <a:gd name="T111" fmla="*/ 15 h 65"/>
              <a:gd name="T112" fmla="*/ 37 w 52"/>
              <a:gd name="T113" fmla="*/ 8 h 65"/>
              <a:gd name="T114" fmla="*/ 37 w 52"/>
              <a:gd name="T115" fmla="*/ 14 h 65"/>
              <a:gd name="T116" fmla="*/ 44 w 52"/>
              <a:gd name="T117" fmla="*/ 1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" h="65">
                <a:moveTo>
                  <a:pt x="8" y="0"/>
                </a:move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51" y="13"/>
                  <a:pt x="51" y="13"/>
                  <a:pt x="51" y="13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6"/>
                  <a:pt x="51" y="58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61"/>
                  <a:pt x="47" y="62"/>
                  <a:pt x="44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5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4"/>
                  <a:pt x="46" y="54"/>
                </a:cubicBezTo>
                <a:cubicBezTo>
                  <a:pt x="46" y="18"/>
                  <a:pt x="46" y="18"/>
                  <a:pt x="46" y="18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6"/>
                  <a:pt x="35" y="6"/>
                  <a:pt x="35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39"/>
                  <a:pt x="7" y="39"/>
                  <a:pt x="7" y="3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12" y="27"/>
                </a:moveTo>
                <a:cubicBezTo>
                  <a:pt x="12" y="30"/>
                  <a:pt x="12" y="30"/>
                  <a:pt x="1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7"/>
                  <a:pt x="40" y="27"/>
                  <a:pt x="40" y="27"/>
                </a:cubicBezTo>
                <a:cubicBezTo>
                  <a:pt x="12" y="27"/>
                  <a:pt x="12" y="27"/>
                  <a:pt x="12" y="27"/>
                </a:cubicBezTo>
                <a:close/>
                <a:moveTo>
                  <a:pt x="12" y="20"/>
                </a:moveTo>
                <a:cubicBezTo>
                  <a:pt x="12" y="23"/>
                  <a:pt x="12" y="23"/>
                  <a:pt x="12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0"/>
                  <a:pt x="40" y="20"/>
                  <a:pt x="40" y="20"/>
                </a:cubicBezTo>
                <a:cubicBezTo>
                  <a:pt x="12" y="20"/>
                  <a:pt x="12" y="20"/>
                  <a:pt x="12" y="20"/>
                </a:cubicBezTo>
                <a:close/>
                <a:moveTo>
                  <a:pt x="12" y="13"/>
                </a:moveTo>
                <a:cubicBezTo>
                  <a:pt x="12" y="15"/>
                  <a:pt x="12" y="15"/>
                  <a:pt x="12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3"/>
                  <a:pt x="30" y="13"/>
                  <a:pt x="30" y="13"/>
                </a:cubicBezTo>
                <a:cubicBezTo>
                  <a:pt x="12" y="13"/>
                  <a:pt x="12" y="13"/>
                  <a:pt x="12" y="13"/>
                </a:cubicBezTo>
                <a:close/>
                <a:moveTo>
                  <a:pt x="23" y="65"/>
                </a:moveTo>
                <a:cubicBezTo>
                  <a:pt x="23" y="50"/>
                  <a:pt x="23" y="50"/>
                  <a:pt x="23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17" y="35"/>
                  <a:pt x="17" y="35"/>
                  <a:pt x="17" y="35"/>
                </a:cubicBezTo>
                <a:cubicBezTo>
                  <a:pt x="4" y="50"/>
                  <a:pt x="4" y="50"/>
                  <a:pt x="4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65"/>
                  <a:pt x="11" y="65"/>
                  <a:pt x="11" y="65"/>
                </a:cubicBezTo>
                <a:cubicBezTo>
                  <a:pt x="23" y="65"/>
                  <a:pt x="23" y="65"/>
                  <a:pt x="23" y="65"/>
                </a:cubicBezTo>
                <a:close/>
                <a:moveTo>
                  <a:pt x="44" y="15"/>
                </a:moveTo>
                <a:cubicBezTo>
                  <a:pt x="37" y="8"/>
                  <a:pt x="37" y="8"/>
                  <a:pt x="37" y="8"/>
                </a:cubicBezTo>
                <a:cubicBezTo>
                  <a:pt x="37" y="14"/>
                  <a:pt x="37" y="14"/>
                  <a:pt x="37" y="14"/>
                </a:cubicBezTo>
                <a:lnTo>
                  <a:pt x="44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Freeform 451" descr="D:\51PPT模板网\51pptmoban.com\图片.jpg">
            <a:extLst>
              <a:ext uri="{FF2B5EF4-FFF2-40B4-BE49-F238E27FC236}">
                <a16:creationId xmlns:a16="http://schemas.microsoft.com/office/drawing/2014/main" id="{C37E11CF-8B87-C7EC-4583-1BC9774C7C4D}"/>
              </a:ext>
            </a:extLst>
          </p:cNvPr>
          <p:cNvSpPr>
            <a:spLocks noEditPoints="1"/>
          </p:cNvSpPr>
          <p:nvPr/>
        </p:nvSpPr>
        <p:spPr bwMode="auto">
          <a:xfrm>
            <a:off x="6973630" y="3429000"/>
            <a:ext cx="526582" cy="423916"/>
          </a:xfrm>
          <a:custGeom>
            <a:avLst/>
            <a:gdLst>
              <a:gd name="T0" fmla="*/ 17 w 71"/>
              <a:gd name="T1" fmla="*/ 2 h 57"/>
              <a:gd name="T2" fmla="*/ 49 w 71"/>
              <a:gd name="T3" fmla="*/ 2 h 57"/>
              <a:gd name="T4" fmla="*/ 66 w 71"/>
              <a:gd name="T5" fmla="*/ 5 h 57"/>
              <a:gd name="T6" fmla="*/ 61 w 71"/>
              <a:gd name="T7" fmla="*/ 21 h 57"/>
              <a:gd name="T8" fmla="*/ 48 w 71"/>
              <a:gd name="T9" fmla="*/ 6 h 57"/>
              <a:gd name="T10" fmla="*/ 35 w 71"/>
              <a:gd name="T11" fmla="*/ 44 h 57"/>
              <a:gd name="T12" fmla="*/ 40 w 71"/>
              <a:gd name="T13" fmla="*/ 47 h 57"/>
              <a:gd name="T14" fmla="*/ 41 w 71"/>
              <a:gd name="T15" fmla="*/ 48 h 57"/>
              <a:gd name="T16" fmla="*/ 33 w 71"/>
              <a:gd name="T17" fmla="*/ 49 h 57"/>
              <a:gd name="T18" fmla="*/ 18 w 71"/>
              <a:gd name="T19" fmla="*/ 49 h 57"/>
              <a:gd name="T20" fmla="*/ 0 w 71"/>
              <a:gd name="T21" fmla="*/ 47 h 57"/>
              <a:gd name="T22" fmla="*/ 2 w 71"/>
              <a:gd name="T23" fmla="*/ 2 h 57"/>
              <a:gd name="T24" fmla="*/ 49 w 71"/>
              <a:gd name="T25" fmla="*/ 30 h 57"/>
              <a:gd name="T26" fmla="*/ 47 w 71"/>
              <a:gd name="T27" fmla="*/ 42 h 57"/>
              <a:gd name="T28" fmla="*/ 59 w 71"/>
              <a:gd name="T29" fmla="*/ 43 h 57"/>
              <a:gd name="T30" fmla="*/ 60 w 71"/>
              <a:gd name="T31" fmla="*/ 31 h 57"/>
              <a:gd name="T32" fmla="*/ 46 w 71"/>
              <a:gd name="T33" fmla="*/ 27 h 57"/>
              <a:gd name="T34" fmla="*/ 44 w 71"/>
              <a:gd name="T35" fmla="*/ 44 h 57"/>
              <a:gd name="T36" fmla="*/ 60 w 71"/>
              <a:gd name="T37" fmla="*/ 48 h 57"/>
              <a:gd name="T38" fmla="*/ 65 w 71"/>
              <a:gd name="T39" fmla="*/ 55 h 57"/>
              <a:gd name="T40" fmla="*/ 69 w 71"/>
              <a:gd name="T41" fmla="*/ 56 h 57"/>
              <a:gd name="T42" fmla="*/ 65 w 71"/>
              <a:gd name="T43" fmla="*/ 46 h 57"/>
              <a:gd name="T44" fmla="*/ 66 w 71"/>
              <a:gd name="T45" fmla="*/ 38 h 57"/>
              <a:gd name="T46" fmla="*/ 55 w 71"/>
              <a:gd name="T47" fmla="*/ 24 h 57"/>
              <a:gd name="T48" fmla="*/ 48 w 71"/>
              <a:gd name="T49" fmla="*/ 37 h 57"/>
              <a:gd name="T50" fmla="*/ 48 w 71"/>
              <a:gd name="T51" fmla="*/ 37 h 57"/>
              <a:gd name="T52" fmla="*/ 38 w 71"/>
              <a:gd name="T53" fmla="*/ 15 h 57"/>
              <a:gd name="T54" fmla="*/ 58 w 71"/>
              <a:gd name="T55" fmla="*/ 19 h 57"/>
              <a:gd name="T56" fmla="*/ 58 w 71"/>
              <a:gd name="T57" fmla="*/ 12 h 57"/>
              <a:gd name="T58" fmla="*/ 38 w 71"/>
              <a:gd name="T59" fmla="*/ 12 h 57"/>
              <a:gd name="T60" fmla="*/ 58 w 71"/>
              <a:gd name="T61" fmla="*/ 12 h 57"/>
              <a:gd name="T62" fmla="*/ 8 w 71"/>
              <a:gd name="T63" fmla="*/ 41 h 57"/>
              <a:gd name="T64" fmla="*/ 28 w 71"/>
              <a:gd name="T65" fmla="*/ 38 h 57"/>
              <a:gd name="T66" fmla="*/ 8 w 71"/>
              <a:gd name="T67" fmla="*/ 34 h 57"/>
              <a:gd name="T68" fmla="*/ 28 w 71"/>
              <a:gd name="T69" fmla="*/ 33 h 57"/>
              <a:gd name="T70" fmla="*/ 8 w 71"/>
              <a:gd name="T71" fmla="*/ 34 h 57"/>
              <a:gd name="T72" fmla="*/ 8 w 71"/>
              <a:gd name="T73" fmla="*/ 30 h 57"/>
              <a:gd name="T74" fmla="*/ 28 w 71"/>
              <a:gd name="T75" fmla="*/ 26 h 57"/>
              <a:gd name="T76" fmla="*/ 18 w 71"/>
              <a:gd name="T77" fmla="*/ 21 h 57"/>
              <a:gd name="T78" fmla="*/ 28 w 71"/>
              <a:gd name="T79" fmla="*/ 22 h 57"/>
              <a:gd name="T80" fmla="*/ 18 w 71"/>
              <a:gd name="T81" fmla="*/ 21 h 57"/>
              <a:gd name="T82" fmla="*/ 18 w 71"/>
              <a:gd name="T83" fmla="*/ 17 h 57"/>
              <a:gd name="T84" fmla="*/ 28 w 71"/>
              <a:gd name="T85" fmla="*/ 15 h 57"/>
              <a:gd name="T86" fmla="*/ 18 w 71"/>
              <a:gd name="T87" fmla="*/ 11 h 57"/>
              <a:gd name="T88" fmla="*/ 28 w 71"/>
              <a:gd name="T89" fmla="*/ 12 h 57"/>
              <a:gd name="T90" fmla="*/ 18 w 71"/>
              <a:gd name="T91" fmla="*/ 11 h 57"/>
              <a:gd name="T92" fmla="*/ 8 w 71"/>
              <a:gd name="T93" fmla="*/ 25 h 57"/>
              <a:gd name="T94" fmla="*/ 16 w 71"/>
              <a:gd name="T95" fmla="*/ 11 h 57"/>
              <a:gd name="T96" fmla="*/ 17 w 71"/>
              <a:gd name="T97" fmla="*/ 6 h 57"/>
              <a:gd name="T98" fmla="*/ 4 w 71"/>
              <a:gd name="T99" fmla="*/ 45 h 57"/>
              <a:gd name="T100" fmla="*/ 30 w 71"/>
              <a:gd name="T101" fmla="*/ 44 h 57"/>
              <a:gd name="T102" fmla="*/ 17 w 71"/>
              <a:gd name="T103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7">
                <a:moveTo>
                  <a:pt x="2" y="2"/>
                </a:moveTo>
                <a:cubicBezTo>
                  <a:pt x="7" y="3"/>
                  <a:pt x="12" y="2"/>
                  <a:pt x="17" y="2"/>
                </a:cubicBezTo>
                <a:cubicBezTo>
                  <a:pt x="23" y="1"/>
                  <a:pt x="29" y="0"/>
                  <a:pt x="33" y="2"/>
                </a:cubicBezTo>
                <a:cubicBezTo>
                  <a:pt x="37" y="0"/>
                  <a:pt x="43" y="1"/>
                  <a:pt x="49" y="2"/>
                </a:cubicBezTo>
                <a:cubicBezTo>
                  <a:pt x="54" y="2"/>
                  <a:pt x="59" y="3"/>
                  <a:pt x="63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24"/>
                  <a:pt x="66" y="24"/>
                  <a:pt x="66" y="24"/>
                </a:cubicBezTo>
                <a:cubicBezTo>
                  <a:pt x="64" y="23"/>
                  <a:pt x="63" y="22"/>
                  <a:pt x="61" y="21"/>
                </a:cubicBezTo>
                <a:cubicBezTo>
                  <a:pt x="61" y="7"/>
                  <a:pt x="61" y="7"/>
                  <a:pt x="61" y="7"/>
                </a:cubicBezTo>
                <a:cubicBezTo>
                  <a:pt x="57" y="7"/>
                  <a:pt x="52" y="7"/>
                  <a:pt x="48" y="6"/>
                </a:cubicBezTo>
                <a:cubicBezTo>
                  <a:pt x="43" y="6"/>
                  <a:pt x="38" y="5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6" y="44"/>
                  <a:pt x="37" y="44"/>
                  <a:pt x="38" y="44"/>
                </a:cubicBezTo>
                <a:cubicBezTo>
                  <a:pt x="39" y="45"/>
                  <a:pt x="40" y="46"/>
                  <a:pt x="40" y="47"/>
                </a:cubicBezTo>
                <a:cubicBezTo>
                  <a:pt x="41" y="48"/>
                  <a:pt x="41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38" y="48"/>
                  <a:pt x="35" y="48"/>
                  <a:pt x="34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9" y="48"/>
                  <a:pt x="24" y="48"/>
                  <a:pt x="18" y="49"/>
                </a:cubicBezTo>
                <a:cubicBezTo>
                  <a:pt x="13" y="50"/>
                  <a:pt x="7" y="50"/>
                  <a:pt x="2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"/>
                  <a:pt x="0" y="5"/>
                  <a:pt x="0" y="5"/>
                </a:cubicBezTo>
                <a:cubicBezTo>
                  <a:pt x="2" y="2"/>
                  <a:pt x="2" y="2"/>
                  <a:pt x="2" y="2"/>
                </a:cubicBezTo>
                <a:close/>
                <a:moveTo>
                  <a:pt x="55" y="28"/>
                </a:moveTo>
                <a:cubicBezTo>
                  <a:pt x="53" y="28"/>
                  <a:pt x="50" y="28"/>
                  <a:pt x="49" y="30"/>
                </a:cubicBezTo>
                <a:cubicBezTo>
                  <a:pt x="47" y="31"/>
                  <a:pt x="46" y="33"/>
                  <a:pt x="45" y="36"/>
                </a:cubicBezTo>
                <a:cubicBezTo>
                  <a:pt x="45" y="38"/>
                  <a:pt x="46" y="40"/>
                  <a:pt x="47" y="42"/>
                </a:cubicBezTo>
                <a:cubicBezTo>
                  <a:pt x="49" y="44"/>
                  <a:pt x="51" y="45"/>
                  <a:pt x="53" y="45"/>
                </a:cubicBezTo>
                <a:cubicBezTo>
                  <a:pt x="55" y="45"/>
                  <a:pt x="57" y="45"/>
                  <a:pt x="59" y="43"/>
                </a:cubicBezTo>
                <a:cubicBezTo>
                  <a:pt x="61" y="42"/>
                  <a:pt x="62" y="40"/>
                  <a:pt x="62" y="38"/>
                </a:cubicBezTo>
                <a:cubicBezTo>
                  <a:pt x="62" y="35"/>
                  <a:pt x="62" y="33"/>
                  <a:pt x="60" y="31"/>
                </a:cubicBezTo>
                <a:cubicBezTo>
                  <a:pt x="59" y="30"/>
                  <a:pt x="57" y="28"/>
                  <a:pt x="55" y="28"/>
                </a:cubicBezTo>
                <a:close/>
                <a:moveTo>
                  <a:pt x="46" y="27"/>
                </a:moveTo>
                <a:cubicBezTo>
                  <a:pt x="43" y="29"/>
                  <a:pt x="41" y="32"/>
                  <a:pt x="41" y="35"/>
                </a:cubicBezTo>
                <a:cubicBezTo>
                  <a:pt x="41" y="38"/>
                  <a:pt x="42" y="42"/>
                  <a:pt x="44" y="44"/>
                </a:cubicBezTo>
                <a:cubicBezTo>
                  <a:pt x="46" y="47"/>
                  <a:pt x="49" y="49"/>
                  <a:pt x="52" y="49"/>
                </a:cubicBezTo>
                <a:cubicBezTo>
                  <a:pt x="55" y="50"/>
                  <a:pt x="57" y="49"/>
                  <a:pt x="60" y="48"/>
                </a:cubicBezTo>
                <a:cubicBezTo>
                  <a:pt x="60" y="49"/>
                  <a:pt x="60" y="49"/>
                  <a:pt x="61" y="50"/>
                </a:cubicBezTo>
                <a:cubicBezTo>
                  <a:pt x="65" y="55"/>
                  <a:pt x="65" y="55"/>
                  <a:pt x="65" y="55"/>
                </a:cubicBezTo>
                <a:cubicBezTo>
                  <a:pt x="66" y="57"/>
                  <a:pt x="68" y="57"/>
                  <a:pt x="6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70" y="55"/>
                  <a:pt x="71" y="53"/>
                  <a:pt x="70" y="52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4" y="45"/>
                  <a:pt x="63" y="45"/>
                </a:cubicBezTo>
                <a:cubicBezTo>
                  <a:pt x="65" y="43"/>
                  <a:pt x="66" y="41"/>
                  <a:pt x="66" y="38"/>
                </a:cubicBezTo>
                <a:cubicBezTo>
                  <a:pt x="67" y="35"/>
                  <a:pt x="66" y="32"/>
                  <a:pt x="64" y="29"/>
                </a:cubicBezTo>
                <a:cubicBezTo>
                  <a:pt x="62" y="26"/>
                  <a:pt x="59" y="24"/>
                  <a:pt x="55" y="24"/>
                </a:cubicBezTo>
                <a:cubicBezTo>
                  <a:pt x="52" y="24"/>
                  <a:pt x="49" y="24"/>
                  <a:pt x="46" y="27"/>
                </a:cubicBezTo>
                <a:close/>
                <a:moveTo>
                  <a:pt x="48" y="37"/>
                </a:moveTo>
                <a:cubicBezTo>
                  <a:pt x="49" y="34"/>
                  <a:pt x="53" y="32"/>
                  <a:pt x="57" y="31"/>
                </a:cubicBezTo>
                <a:cubicBezTo>
                  <a:pt x="53" y="28"/>
                  <a:pt x="47" y="32"/>
                  <a:pt x="48" y="37"/>
                </a:cubicBezTo>
                <a:close/>
                <a:moveTo>
                  <a:pt x="58" y="17"/>
                </a:moveTo>
                <a:cubicBezTo>
                  <a:pt x="54" y="17"/>
                  <a:pt x="42" y="15"/>
                  <a:pt x="38" y="15"/>
                </a:cubicBezTo>
                <a:cubicBezTo>
                  <a:pt x="38" y="16"/>
                  <a:pt x="38" y="17"/>
                  <a:pt x="38" y="17"/>
                </a:cubicBezTo>
                <a:cubicBezTo>
                  <a:pt x="42" y="17"/>
                  <a:pt x="55" y="19"/>
                  <a:pt x="58" y="19"/>
                </a:cubicBezTo>
                <a:cubicBezTo>
                  <a:pt x="58" y="19"/>
                  <a:pt x="58" y="18"/>
                  <a:pt x="58" y="17"/>
                </a:cubicBezTo>
                <a:close/>
                <a:moveTo>
                  <a:pt x="58" y="12"/>
                </a:moveTo>
                <a:cubicBezTo>
                  <a:pt x="54" y="12"/>
                  <a:pt x="42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42" y="12"/>
                  <a:pt x="55" y="14"/>
                  <a:pt x="58" y="14"/>
                </a:cubicBezTo>
                <a:cubicBezTo>
                  <a:pt x="58" y="13"/>
                  <a:pt x="58" y="12"/>
                  <a:pt x="58" y="12"/>
                </a:cubicBezTo>
                <a:close/>
                <a:moveTo>
                  <a:pt x="8" y="40"/>
                </a:moveTo>
                <a:cubicBezTo>
                  <a:pt x="8" y="40"/>
                  <a:pt x="8" y="41"/>
                  <a:pt x="8" y="41"/>
                </a:cubicBezTo>
                <a:cubicBezTo>
                  <a:pt x="12" y="42"/>
                  <a:pt x="24" y="39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5" y="37"/>
                  <a:pt x="13" y="40"/>
                  <a:pt x="8" y="40"/>
                </a:cubicBezTo>
                <a:close/>
                <a:moveTo>
                  <a:pt x="8" y="34"/>
                </a:moveTo>
                <a:cubicBezTo>
                  <a:pt x="8" y="34"/>
                  <a:pt x="8" y="35"/>
                  <a:pt x="8" y="35"/>
                </a:cubicBezTo>
                <a:cubicBezTo>
                  <a:pt x="12" y="36"/>
                  <a:pt x="24" y="33"/>
                  <a:pt x="28" y="33"/>
                </a:cubicBezTo>
                <a:cubicBezTo>
                  <a:pt x="28" y="33"/>
                  <a:pt x="28" y="32"/>
                  <a:pt x="28" y="32"/>
                </a:cubicBezTo>
                <a:cubicBezTo>
                  <a:pt x="25" y="31"/>
                  <a:pt x="13" y="34"/>
                  <a:pt x="8" y="34"/>
                </a:cubicBezTo>
                <a:close/>
                <a:moveTo>
                  <a:pt x="8" y="28"/>
                </a:moveTo>
                <a:cubicBezTo>
                  <a:pt x="8" y="29"/>
                  <a:pt x="8" y="29"/>
                  <a:pt x="8" y="30"/>
                </a:cubicBezTo>
                <a:cubicBezTo>
                  <a:pt x="12" y="30"/>
                  <a:pt x="24" y="28"/>
                  <a:pt x="28" y="28"/>
                </a:cubicBezTo>
                <a:cubicBezTo>
                  <a:pt x="28" y="27"/>
                  <a:pt x="28" y="27"/>
                  <a:pt x="28" y="26"/>
                </a:cubicBezTo>
                <a:cubicBezTo>
                  <a:pt x="25" y="26"/>
                  <a:pt x="13" y="28"/>
                  <a:pt x="8" y="28"/>
                </a:cubicBezTo>
                <a:close/>
                <a:moveTo>
                  <a:pt x="18" y="21"/>
                </a:moveTo>
                <a:cubicBezTo>
                  <a:pt x="18" y="21"/>
                  <a:pt x="18" y="22"/>
                  <a:pt x="18" y="22"/>
                </a:cubicBezTo>
                <a:cubicBezTo>
                  <a:pt x="20" y="22"/>
                  <a:pt x="24" y="21"/>
                  <a:pt x="28" y="22"/>
                </a:cubicBezTo>
                <a:cubicBezTo>
                  <a:pt x="28" y="21"/>
                  <a:pt x="28" y="20"/>
                  <a:pt x="28" y="20"/>
                </a:cubicBezTo>
                <a:cubicBezTo>
                  <a:pt x="25" y="20"/>
                  <a:pt x="21" y="20"/>
                  <a:pt x="18" y="21"/>
                </a:cubicBezTo>
                <a:close/>
                <a:moveTo>
                  <a:pt x="18" y="16"/>
                </a:moveTo>
                <a:cubicBezTo>
                  <a:pt x="18" y="16"/>
                  <a:pt x="18" y="17"/>
                  <a:pt x="18" y="17"/>
                </a:cubicBezTo>
                <a:cubicBezTo>
                  <a:pt x="20" y="17"/>
                  <a:pt x="24" y="16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5" y="14"/>
                  <a:pt x="21" y="15"/>
                  <a:pt x="18" y="16"/>
                </a:cubicBezTo>
                <a:close/>
                <a:moveTo>
                  <a:pt x="18" y="11"/>
                </a:moveTo>
                <a:cubicBezTo>
                  <a:pt x="18" y="12"/>
                  <a:pt x="18" y="13"/>
                  <a:pt x="18" y="13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5" y="10"/>
                  <a:pt x="21" y="11"/>
                  <a:pt x="18" y="11"/>
                </a:cubicBezTo>
                <a:close/>
                <a:moveTo>
                  <a:pt x="8" y="11"/>
                </a:moveTo>
                <a:cubicBezTo>
                  <a:pt x="8" y="25"/>
                  <a:pt x="8" y="25"/>
                  <a:pt x="8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lose/>
                <a:moveTo>
                  <a:pt x="17" y="6"/>
                </a:moveTo>
                <a:cubicBezTo>
                  <a:pt x="13" y="7"/>
                  <a:pt x="9" y="7"/>
                  <a:pt x="4" y="7"/>
                </a:cubicBezTo>
                <a:cubicBezTo>
                  <a:pt x="4" y="45"/>
                  <a:pt x="4" y="45"/>
                  <a:pt x="4" y="45"/>
                </a:cubicBezTo>
                <a:cubicBezTo>
                  <a:pt x="9" y="45"/>
                  <a:pt x="13" y="45"/>
                  <a:pt x="17" y="44"/>
                </a:cubicBezTo>
                <a:cubicBezTo>
                  <a:pt x="22" y="44"/>
                  <a:pt x="27" y="43"/>
                  <a:pt x="30" y="44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3" y="6"/>
                  <a:pt x="17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Freeform 481">
            <a:extLst>
              <a:ext uri="{FF2B5EF4-FFF2-40B4-BE49-F238E27FC236}">
                <a16:creationId xmlns:a16="http://schemas.microsoft.com/office/drawing/2014/main" id="{CF79131E-DD3A-248D-5D9E-58D9DEB46EEF}"/>
              </a:ext>
            </a:extLst>
          </p:cNvPr>
          <p:cNvSpPr>
            <a:spLocks noEditPoints="1"/>
          </p:cNvSpPr>
          <p:nvPr/>
        </p:nvSpPr>
        <p:spPr bwMode="auto">
          <a:xfrm>
            <a:off x="7000294" y="4728806"/>
            <a:ext cx="443787" cy="473594"/>
          </a:xfrm>
          <a:custGeom>
            <a:avLst/>
            <a:gdLst>
              <a:gd name="T0" fmla="*/ 19 w 60"/>
              <a:gd name="T1" fmla="*/ 7 h 64"/>
              <a:gd name="T2" fmla="*/ 30 w 60"/>
              <a:gd name="T3" fmla="*/ 28 h 64"/>
              <a:gd name="T4" fmla="*/ 39 w 60"/>
              <a:gd name="T5" fmla="*/ 20 h 64"/>
              <a:gd name="T6" fmla="*/ 30 w 60"/>
              <a:gd name="T7" fmla="*/ 7 h 64"/>
              <a:gd name="T8" fmla="*/ 49 w 60"/>
              <a:gd name="T9" fmla="*/ 7 h 64"/>
              <a:gd name="T10" fmla="*/ 51 w 60"/>
              <a:gd name="T11" fmla="*/ 19 h 64"/>
              <a:gd name="T12" fmla="*/ 43 w 60"/>
              <a:gd name="T13" fmla="*/ 21 h 64"/>
              <a:gd name="T14" fmla="*/ 47 w 60"/>
              <a:gd name="T15" fmla="*/ 10 h 64"/>
              <a:gd name="T16" fmla="*/ 36 w 60"/>
              <a:gd name="T17" fmla="*/ 32 h 64"/>
              <a:gd name="T18" fmla="*/ 35 w 60"/>
              <a:gd name="T19" fmla="*/ 36 h 64"/>
              <a:gd name="T20" fmla="*/ 44 w 60"/>
              <a:gd name="T21" fmla="*/ 44 h 64"/>
              <a:gd name="T22" fmla="*/ 47 w 60"/>
              <a:gd name="T23" fmla="*/ 48 h 64"/>
              <a:gd name="T24" fmla="*/ 14 w 60"/>
              <a:gd name="T25" fmla="*/ 64 h 64"/>
              <a:gd name="T26" fmla="*/ 16 w 60"/>
              <a:gd name="T27" fmla="*/ 48 h 64"/>
              <a:gd name="T28" fmla="*/ 23 w 60"/>
              <a:gd name="T29" fmla="*/ 44 h 64"/>
              <a:gd name="T30" fmla="*/ 25 w 60"/>
              <a:gd name="T31" fmla="*/ 36 h 64"/>
              <a:gd name="T32" fmla="*/ 21 w 60"/>
              <a:gd name="T33" fmla="*/ 29 h 64"/>
              <a:gd name="T34" fmla="*/ 17 w 60"/>
              <a:gd name="T35" fmla="*/ 30 h 64"/>
              <a:gd name="T36" fmla="*/ 7 w 60"/>
              <a:gd name="T37" fmla="*/ 21 h 64"/>
              <a:gd name="T38" fmla="*/ 2 w 60"/>
              <a:gd name="T39" fmla="*/ 3 h 64"/>
              <a:gd name="T40" fmla="*/ 13 w 60"/>
              <a:gd name="T41" fmla="*/ 3 h 64"/>
              <a:gd name="T42" fmla="*/ 48 w 60"/>
              <a:gd name="T43" fmla="*/ 0 h 64"/>
              <a:gd name="T44" fmla="*/ 59 w 60"/>
              <a:gd name="T45" fmla="*/ 3 h 64"/>
              <a:gd name="T46" fmla="*/ 54 w 60"/>
              <a:gd name="T47" fmla="*/ 21 h 64"/>
              <a:gd name="T48" fmla="*/ 44 w 60"/>
              <a:gd name="T49" fmla="*/ 30 h 64"/>
              <a:gd name="T50" fmla="*/ 39 w 60"/>
              <a:gd name="T51" fmla="*/ 29 h 64"/>
              <a:gd name="T52" fmla="*/ 12 w 60"/>
              <a:gd name="T53" fmla="*/ 7 h 64"/>
              <a:gd name="T54" fmla="*/ 9 w 60"/>
              <a:gd name="T55" fmla="*/ 19 h 64"/>
              <a:gd name="T56" fmla="*/ 17 w 60"/>
              <a:gd name="T57" fmla="*/ 21 h 64"/>
              <a:gd name="T58" fmla="*/ 14 w 60"/>
              <a:gd name="T59" fmla="*/ 10 h 64"/>
              <a:gd name="T60" fmla="*/ 19 w 60"/>
              <a:gd name="T61" fmla="*/ 60 h 64"/>
              <a:gd name="T62" fmla="*/ 42 w 60"/>
              <a:gd name="T63" fmla="*/ 5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64">
                <a:moveTo>
                  <a:pt x="30" y="7"/>
                </a:moveTo>
                <a:cubicBezTo>
                  <a:pt x="19" y="7"/>
                  <a:pt x="19" y="7"/>
                  <a:pt x="19" y="7"/>
                </a:cubicBezTo>
                <a:cubicBezTo>
                  <a:pt x="20" y="11"/>
                  <a:pt x="20" y="16"/>
                  <a:pt x="22" y="20"/>
                </a:cubicBezTo>
                <a:cubicBezTo>
                  <a:pt x="23" y="25"/>
                  <a:pt x="26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5" y="28"/>
                  <a:pt x="37" y="25"/>
                  <a:pt x="39" y="20"/>
                </a:cubicBezTo>
                <a:cubicBezTo>
                  <a:pt x="40" y="16"/>
                  <a:pt x="41" y="11"/>
                  <a:pt x="41" y="7"/>
                </a:cubicBezTo>
                <a:cubicBezTo>
                  <a:pt x="30" y="7"/>
                  <a:pt x="30" y="7"/>
                  <a:pt x="30" y="7"/>
                </a:cubicBezTo>
                <a:close/>
                <a:moveTo>
                  <a:pt x="47" y="10"/>
                </a:moveTo>
                <a:cubicBezTo>
                  <a:pt x="49" y="7"/>
                  <a:pt x="49" y="7"/>
                  <a:pt x="49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12"/>
                  <a:pt x="54" y="16"/>
                  <a:pt x="51" y="19"/>
                </a:cubicBezTo>
                <a:cubicBezTo>
                  <a:pt x="49" y="21"/>
                  <a:pt x="46" y="23"/>
                  <a:pt x="42" y="24"/>
                </a:cubicBezTo>
                <a:cubicBezTo>
                  <a:pt x="43" y="23"/>
                  <a:pt x="43" y="22"/>
                  <a:pt x="43" y="21"/>
                </a:cubicBezTo>
                <a:cubicBezTo>
                  <a:pt x="45" y="17"/>
                  <a:pt x="45" y="13"/>
                  <a:pt x="45" y="9"/>
                </a:cubicBezTo>
                <a:cubicBezTo>
                  <a:pt x="47" y="10"/>
                  <a:pt x="47" y="10"/>
                  <a:pt x="47" y="10"/>
                </a:cubicBezTo>
                <a:close/>
                <a:moveTo>
                  <a:pt x="39" y="29"/>
                </a:moveTo>
                <a:cubicBezTo>
                  <a:pt x="38" y="30"/>
                  <a:pt x="37" y="31"/>
                  <a:pt x="36" y="32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9"/>
                  <a:pt x="36" y="41"/>
                  <a:pt x="37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64"/>
                  <a:pt x="47" y="64"/>
                  <a:pt x="47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48"/>
                  <a:pt x="14" y="48"/>
                  <a:pt x="14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4"/>
                  <a:pt x="16" y="44"/>
                  <a:pt x="16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5" y="41"/>
                  <a:pt x="25" y="39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1"/>
                  <a:pt x="22" y="30"/>
                  <a:pt x="21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7"/>
                  <a:pt x="17" y="27"/>
                  <a:pt x="17" y="27"/>
                </a:cubicBezTo>
                <a:cubicBezTo>
                  <a:pt x="13" y="26"/>
                  <a:pt x="10" y="24"/>
                  <a:pt x="7" y="21"/>
                </a:cubicBezTo>
                <a:cubicBezTo>
                  <a:pt x="3" y="18"/>
                  <a:pt x="1" y="12"/>
                  <a:pt x="0" y="5"/>
                </a:cubicBezTo>
                <a:cubicBezTo>
                  <a:pt x="2" y="3"/>
                  <a:pt x="2" y="3"/>
                  <a:pt x="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12"/>
                  <a:pt x="57" y="18"/>
                  <a:pt x="54" y="21"/>
                </a:cubicBezTo>
                <a:cubicBezTo>
                  <a:pt x="51" y="24"/>
                  <a:pt x="47" y="26"/>
                  <a:pt x="43" y="27"/>
                </a:cubicBezTo>
                <a:cubicBezTo>
                  <a:pt x="44" y="30"/>
                  <a:pt x="44" y="30"/>
                  <a:pt x="44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14" y="10"/>
                </a:moveTo>
                <a:cubicBezTo>
                  <a:pt x="12" y="7"/>
                  <a:pt x="12" y="7"/>
                  <a:pt x="12" y="7"/>
                </a:cubicBezTo>
                <a:cubicBezTo>
                  <a:pt x="4" y="7"/>
                  <a:pt x="4" y="7"/>
                  <a:pt x="4" y="7"/>
                </a:cubicBezTo>
                <a:cubicBezTo>
                  <a:pt x="5" y="12"/>
                  <a:pt x="7" y="16"/>
                  <a:pt x="9" y="19"/>
                </a:cubicBezTo>
                <a:cubicBezTo>
                  <a:pt x="12" y="21"/>
                  <a:pt x="15" y="23"/>
                  <a:pt x="18" y="24"/>
                </a:cubicBezTo>
                <a:cubicBezTo>
                  <a:pt x="18" y="23"/>
                  <a:pt x="17" y="22"/>
                  <a:pt x="17" y="21"/>
                </a:cubicBezTo>
                <a:cubicBezTo>
                  <a:pt x="16" y="17"/>
                  <a:pt x="15" y="13"/>
                  <a:pt x="15" y="9"/>
                </a:cubicBezTo>
                <a:cubicBezTo>
                  <a:pt x="14" y="10"/>
                  <a:pt x="14" y="10"/>
                  <a:pt x="14" y="10"/>
                </a:cubicBezTo>
                <a:close/>
                <a:moveTo>
                  <a:pt x="19" y="51"/>
                </a:moveTo>
                <a:cubicBezTo>
                  <a:pt x="19" y="60"/>
                  <a:pt x="19" y="60"/>
                  <a:pt x="1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1"/>
                  <a:pt x="42" y="51"/>
                  <a:pt x="42" y="51"/>
                </a:cubicBezTo>
                <a:lnTo>
                  <a:pt x="19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23660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0" name="组合 5349">
            <a:extLst>
              <a:ext uri="{FF2B5EF4-FFF2-40B4-BE49-F238E27FC236}">
                <a16:creationId xmlns:a16="http://schemas.microsoft.com/office/drawing/2014/main" id="{84517527-306B-ECF0-9EDA-C452534D730A}"/>
              </a:ext>
            </a:extLst>
          </p:cNvPr>
          <p:cNvGrpSpPr/>
          <p:nvPr/>
        </p:nvGrpSpPr>
        <p:grpSpPr>
          <a:xfrm>
            <a:off x="540673" y="263997"/>
            <a:ext cx="11110653" cy="6330007"/>
            <a:chOff x="868775" y="263997"/>
            <a:chExt cx="11110653" cy="6330007"/>
          </a:xfrm>
        </p:grpSpPr>
        <p:grpSp>
          <p:nvGrpSpPr>
            <p:cNvPr id="5346" name="组合 5345">
              <a:extLst>
                <a:ext uri="{FF2B5EF4-FFF2-40B4-BE49-F238E27FC236}">
                  <a16:creationId xmlns:a16="http://schemas.microsoft.com/office/drawing/2014/main" id="{44E65418-D47C-B231-45E5-4FD181AF85B8}"/>
                </a:ext>
              </a:extLst>
            </p:cNvPr>
            <p:cNvGrpSpPr/>
            <p:nvPr/>
          </p:nvGrpSpPr>
          <p:grpSpPr>
            <a:xfrm flipH="1">
              <a:off x="8596386" y="263997"/>
              <a:ext cx="3383042" cy="6330007"/>
              <a:chOff x="868775" y="263997"/>
              <a:chExt cx="3383042" cy="6330007"/>
            </a:xfrm>
          </p:grpSpPr>
          <p:sp>
            <p:nvSpPr>
              <p:cNvPr id="5347" name="任意多边形: 形状 5346">
                <a:extLst>
                  <a:ext uri="{FF2B5EF4-FFF2-40B4-BE49-F238E27FC236}">
                    <a16:creationId xmlns:a16="http://schemas.microsoft.com/office/drawing/2014/main" id="{1A932CD4-DF8B-DFA5-B2AB-5F6057AC0B3F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8" name="任意多边形: 形状 5347">
                <a:extLst>
                  <a:ext uri="{FF2B5EF4-FFF2-40B4-BE49-F238E27FC236}">
                    <a16:creationId xmlns:a16="http://schemas.microsoft.com/office/drawing/2014/main" id="{DAB34EC3-2E60-820F-ED04-1A15283F2886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9" name="任意多边形: 形状 5348">
                <a:extLst>
                  <a:ext uri="{FF2B5EF4-FFF2-40B4-BE49-F238E27FC236}">
                    <a16:creationId xmlns:a16="http://schemas.microsoft.com/office/drawing/2014/main" id="{8A250735-2B4E-A1D4-2E64-5B2330B7B637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45" name="组合 5344">
              <a:extLst>
                <a:ext uri="{FF2B5EF4-FFF2-40B4-BE49-F238E27FC236}">
                  <a16:creationId xmlns:a16="http://schemas.microsoft.com/office/drawing/2014/main" id="{69ED0CB7-0F8D-6E8C-E633-21B0025DE88A}"/>
                </a:ext>
              </a:extLst>
            </p:cNvPr>
            <p:cNvGrpSpPr/>
            <p:nvPr/>
          </p:nvGrpSpPr>
          <p:grpSpPr>
            <a:xfrm>
              <a:off x="868775" y="263997"/>
              <a:ext cx="3383042" cy="6330007"/>
              <a:chOff x="868775" y="263997"/>
              <a:chExt cx="3383042" cy="6330007"/>
            </a:xfrm>
          </p:grpSpPr>
          <p:sp>
            <p:nvSpPr>
              <p:cNvPr id="5344" name="任意多边形: 形状 5343">
                <a:extLst>
                  <a:ext uri="{FF2B5EF4-FFF2-40B4-BE49-F238E27FC236}">
                    <a16:creationId xmlns:a16="http://schemas.microsoft.com/office/drawing/2014/main" id="{A14F41A7-FA98-8CB7-9C3F-20D262048BF1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3" name="任意多边形: 形状 5342">
                <a:extLst>
                  <a:ext uri="{FF2B5EF4-FFF2-40B4-BE49-F238E27FC236}">
                    <a16:creationId xmlns:a16="http://schemas.microsoft.com/office/drawing/2014/main" id="{6B7F6C70-4D9D-D88B-FEE6-5529D5ED49D9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2" name="任意多边形: 形状 5341">
                <a:extLst>
                  <a:ext uri="{FF2B5EF4-FFF2-40B4-BE49-F238E27FC236}">
                    <a16:creationId xmlns:a16="http://schemas.microsoft.com/office/drawing/2014/main" id="{77FAA242-A2DC-42C4-8623-03F43AC792F0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335" name="任意多边形: 形状 5334">
              <a:extLst>
                <a:ext uri="{FF2B5EF4-FFF2-40B4-BE49-F238E27FC236}">
                  <a16:creationId xmlns:a16="http://schemas.microsoft.com/office/drawing/2014/main" id="{4FF649B0-6761-945D-AD4B-660A1FFC3A83}"/>
                </a:ext>
              </a:extLst>
            </p:cNvPr>
            <p:cNvSpPr/>
            <p:nvPr/>
          </p:nvSpPr>
          <p:spPr>
            <a:xfrm flipH="1">
              <a:off x="1154614" y="263997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33" name="任意多边形: 形状 1832">
              <a:extLst>
                <a:ext uri="{FF2B5EF4-FFF2-40B4-BE49-F238E27FC236}">
                  <a16:creationId xmlns:a16="http://schemas.microsoft.com/office/drawing/2014/main" id="{FA83FFF8-CCCE-A4DD-D661-134F48211563}"/>
                </a:ext>
              </a:extLst>
            </p:cNvPr>
            <p:cNvSpPr/>
            <p:nvPr/>
          </p:nvSpPr>
          <p:spPr>
            <a:xfrm>
              <a:off x="6490821" y="263998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34" name="图形 83">
              <a:extLst>
                <a:ext uri="{FF2B5EF4-FFF2-40B4-BE49-F238E27FC236}">
                  <a16:creationId xmlns:a16="http://schemas.microsoft.com/office/drawing/2014/main" id="{ACF6C396-B569-8E07-C3D1-BF090569C9A4}"/>
                </a:ext>
              </a:extLst>
            </p:cNvPr>
            <p:cNvGrpSpPr/>
            <p:nvPr/>
          </p:nvGrpSpPr>
          <p:grpSpPr>
            <a:xfrm>
              <a:off x="6104846" y="648107"/>
              <a:ext cx="651928" cy="5561787"/>
              <a:chOff x="3836117" y="333310"/>
              <a:chExt cx="182702" cy="1962205"/>
            </a:xfrm>
            <a:solidFill>
              <a:srgbClr val="FFFFFF"/>
            </a:solidFill>
          </p:grpSpPr>
          <p:sp>
            <p:nvSpPr>
              <p:cNvPr id="1835" name="任意多边形: 形状 1834">
                <a:extLst>
                  <a:ext uri="{FF2B5EF4-FFF2-40B4-BE49-F238E27FC236}">
                    <a16:creationId xmlns:a16="http://schemas.microsoft.com/office/drawing/2014/main" id="{1A56EF22-697D-96C1-6779-B866610DD8AD}"/>
                  </a:ext>
                </a:extLst>
              </p:cNvPr>
              <p:cNvSpPr/>
              <p:nvPr/>
            </p:nvSpPr>
            <p:spPr>
              <a:xfrm>
                <a:off x="3836117" y="33331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6" name="任意多边形: 形状 1835">
                <a:extLst>
                  <a:ext uri="{FF2B5EF4-FFF2-40B4-BE49-F238E27FC236}">
                    <a16:creationId xmlns:a16="http://schemas.microsoft.com/office/drawing/2014/main" id="{5850491E-9B0B-E515-78B5-B0D6F644C189}"/>
                  </a:ext>
                </a:extLst>
              </p:cNvPr>
              <p:cNvSpPr/>
              <p:nvPr/>
            </p:nvSpPr>
            <p:spPr>
              <a:xfrm>
                <a:off x="3836117" y="47141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7" name="任意多边形: 形状 1836">
                <a:extLst>
                  <a:ext uri="{FF2B5EF4-FFF2-40B4-BE49-F238E27FC236}">
                    <a16:creationId xmlns:a16="http://schemas.microsoft.com/office/drawing/2014/main" id="{E0DE5181-F506-6FBA-BE28-2832ED261D3A}"/>
                  </a:ext>
                </a:extLst>
              </p:cNvPr>
              <p:cNvSpPr/>
              <p:nvPr/>
            </p:nvSpPr>
            <p:spPr>
              <a:xfrm>
                <a:off x="3836117" y="60952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8" name="任意多边形: 形状 1837">
                <a:extLst>
                  <a:ext uri="{FF2B5EF4-FFF2-40B4-BE49-F238E27FC236}">
                    <a16:creationId xmlns:a16="http://schemas.microsoft.com/office/drawing/2014/main" id="{CF4044B9-AB20-08B0-4DE6-ABD814ABEC94}"/>
                  </a:ext>
                </a:extLst>
              </p:cNvPr>
              <p:cNvSpPr/>
              <p:nvPr/>
            </p:nvSpPr>
            <p:spPr>
              <a:xfrm>
                <a:off x="3836117" y="74763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9" name="任意多边形: 形状 1838">
                <a:extLst>
                  <a:ext uri="{FF2B5EF4-FFF2-40B4-BE49-F238E27FC236}">
                    <a16:creationId xmlns:a16="http://schemas.microsoft.com/office/drawing/2014/main" id="{9922C9A3-BCD3-BCA8-779F-E0EBF40E7AF5}"/>
                  </a:ext>
                </a:extLst>
              </p:cNvPr>
              <p:cNvSpPr/>
              <p:nvPr/>
            </p:nvSpPr>
            <p:spPr>
              <a:xfrm>
                <a:off x="3836117" y="88573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0" name="任意多边形: 形状 1839">
                <a:extLst>
                  <a:ext uri="{FF2B5EF4-FFF2-40B4-BE49-F238E27FC236}">
                    <a16:creationId xmlns:a16="http://schemas.microsoft.com/office/drawing/2014/main" id="{808649DA-D2E9-F242-8CCA-517BABE4F404}"/>
                  </a:ext>
                </a:extLst>
              </p:cNvPr>
              <p:cNvSpPr/>
              <p:nvPr/>
            </p:nvSpPr>
            <p:spPr>
              <a:xfrm>
                <a:off x="3836117" y="102384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1" name="任意多边形: 形状 1840">
                <a:extLst>
                  <a:ext uri="{FF2B5EF4-FFF2-40B4-BE49-F238E27FC236}">
                    <a16:creationId xmlns:a16="http://schemas.microsoft.com/office/drawing/2014/main" id="{7F83F54F-9638-53E1-2C10-4F10B709B7DD}"/>
                  </a:ext>
                </a:extLst>
              </p:cNvPr>
              <p:cNvSpPr/>
              <p:nvPr/>
            </p:nvSpPr>
            <p:spPr>
              <a:xfrm>
                <a:off x="3836117" y="11619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2" name="任意多边形: 形状 1841">
                <a:extLst>
                  <a:ext uri="{FF2B5EF4-FFF2-40B4-BE49-F238E27FC236}">
                    <a16:creationId xmlns:a16="http://schemas.microsoft.com/office/drawing/2014/main" id="{481BF827-C525-9490-7522-3C28F00ECD96}"/>
                  </a:ext>
                </a:extLst>
              </p:cNvPr>
              <p:cNvSpPr/>
              <p:nvPr/>
            </p:nvSpPr>
            <p:spPr>
              <a:xfrm>
                <a:off x="3836117" y="130005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3" name="任意多边形: 形状 1842">
                <a:extLst>
                  <a:ext uri="{FF2B5EF4-FFF2-40B4-BE49-F238E27FC236}">
                    <a16:creationId xmlns:a16="http://schemas.microsoft.com/office/drawing/2014/main" id="{ACDE575D-4ACF-2A31-9E85-67CACD5D3296}"/>
                  </a:ext>
                </a:extLst>
              </p:cNvPr>
              <p:cNvSpPr/>
              <p:nvPr/>
            </p:nvSpPr>
            <p:spPr>
              <a:xfrm>
                <a:off x="3836117" y="143816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4" name="任意多边形: 形状 1843">
                <a:extLst>
                  <a:ext uri="{FF2B5EF4-FFF2-40B4-BE49-F238E27FC236}">
                    <a16:creationId xmlns:a16="http://schemas.microsoft.com/office/drawing/2014/main" id="{E83F3837-4FC3-EAE4-4805-698BFE2CA35F}"/>
                  </a:ext>
                </a:extLst>
              </p:cNvPr>
              <p:cNvSpPr/>
              <p:nvPr/>
            </p:nvSpPr>
            <p:spPr>
              <a:xfrm>
                <a:off x="3836117" y="157627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5" name="任意多边形: 形状 1844">
                <a:extLst>
                  <a:ext uri="{FF2B5EF4-FFF2-40B4-BE49-F238E27FC236}">
                    <a16:creationId xmlns:a16="http://schemas.microsoft.com/office/drawing/2014/main" id="{1E97DED8-8D7F-8250-85E8-16CE08FD200A}"/>
                  </a:ext>
                </a:extLst>
              </p:cNvPr>
              <p:cNvSpPr/>
              <p:nvPr/>
            </p:nvSpPr>
            <p:spPr>
              <a:xfrm>
                <a:off x="3836117" y="171438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6" name="任意多边形: 形状 1845">
                <a:extLst>
                  <a:ext uri="{FF2B5EF4-FFF2-40B4-BE49-F238E27FC236}">
                    <a16:creationId xmlns:a16="http://schemas.microsoft.com/office/drawing/2014/main" id="{CC7148BB-53DB-7D8D-2605-28230D1C052D}"/>
                  </a:ext>
                </a:extLst>
              </p:cNvPr>
              <p:cNvSpPr/>
              <p:nvPr/>
            </p:nvSpPr>
            <p:spPr>
              <a:xfrm>
                <a:off x="3836117" y="185248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7" name="任意多边形: 形状 1846">
                <a:extLst>
                  <a:ext uri="{FF2B5EF4-FFF2-40B4-BE49-F238E27FC236}">
                    <a16:creationId xmlns:a16="http://schemas.microsoft.com/office/drawing/2014/main" id="{FD082B2E-0B16-DC68-BE91-30F3E488BBC1}"/>
                  </a:ext>
                </a:extLst>
              </p:cNvPr>
              <p:cNvSpPr/>
              <p:nvPr/>
            </p:nvSpPr>
            <p:spPr>
              <a:xfrm>
                <a:off x="3836117" y="199059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8" name="任意多边形: 形状 1847">
                <a:extLst>
                  <a:ext uri="{FF2B5EF4-FFF2-40B4-BE49-F238E27FC236}">
                    <a16:creationId xmlns:a16="http://schemas.microsoft.com/office/drawing/2014/main" id="{23571935-093D-723E-0847-E02ACA8E66F9}"/>
                  </a:ext>
                </a:extLst>
              </p:cNvPr>
              <p:cNvSpPr/>
              <p:nvPr/>
            </p:nvSpPr>
            <p:spPr>
              <a:xfrm>
                <a:off x="3836117" y="2128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9" name="任意多边形: 形状 1848">
                <a:extLst>
                  <a:ext uri="{FF2B5EF4-FFF2-40B4-BE49-F238E27FC236}">
                    <a16:creationId xmlns:a16="http://schemas.microsoft.com/office/drawing/2014/main" id="{DDA037AA-1D17-4A5B-47EC-D1810CC2AD98}"/>
                  </a:ext>
                </a:extLst>
              </p:cNvPr>
              <p:cNvSpPr/>
              <p:nvPr/>
            </p:nvSpPr>
            <p:spPr>
              <a:xfrm>
                <a:off x="3836117" y="2266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0" name="图形 83">
              <a:extLst>
                <a:ext uri="{FF2B5EF4-FFF2-40B4-BE49-F238E27FC236}">
                  <a16:creationId xmlns:a16="http://schemas.microsoft.com/office/drawing/2014/main" id="{81166D0E-029B-1D6B-9CC4-2760BFC132B8}"/>
                </a:ext>
              </a:extLst>
            </p:cNvPr>
            <p:cNvGrpSpPr/>
            <p:nvPr/>
          </p:nvGrpSpPr>
          <p:grpSpPr>
            <a:xfrm>
              <a:off x="7035607" y="1039554"/>
              <a:ext cx="4400988" cy="5194038"/>
              <a:chOff x="4117192" y="471413"/>
              <a:chExt cx="1552674" cy="1832463"/>
            </a:xfrm>
          </p:grpSpPr>
          <p:sp>
            <p:nvSpPr>
              <p:cNvPr id="1851" name="任意多边形: 形状 1850">
                <a:extLst>
                  <a:ext uri="{FF2B5EF4-FFF2-40B4-BE49-F238E27FC236}">
                    <a16:creationId xmlns:a16="http://schemas.microsoft.com/office/drawing/2014/main" id="{3317ACBF-8E03-2190-BEC5-A83A0DE604A8}"/>
                  </a:ext>
                </a:extLst>
              </p:cNvPr>
              <p:cNvSpPr/>
              <p:nvPr/>
            </p:nvSpPr>
            <p:spPr>
              <a:xfrm>
                <a:off x="4117192" y="4714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2" name="任意多边形: 形状 1851">
                <a:extLst>
                  <a:ext uri="{FF2B5EF4-FFF2-40B4-BE49-F238E27FC236}">
                    <a16:creationId xmlns:a16="http://schemas.microsoft.com/office/drawing/2014/main" id="{F08C862F-96BB-32E4-FE29-F274A5943CCF}"/>
                  </a:ext>
                </a:extLst>
              </p:cNvPr>
              <p:cNvSpPr/>
              <p:nvPr/>
            </p:nvSpPr>
            <p:spPr>
              <a:xfrm>
                <a:off x="4117192" y="585941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3" name="任意多边形: 形状 1852">
                <a:extLst>
                  <a:ext uri="{FF2B5EF4-FFF2-40B4-BE49-F238E27FC236}">
                    <a16:creationId xmlns:a16="http://schemas.microsoft.com/office/drawing/2014/main" id="{78D78588-EC06-B5E5-E2F1-CB28AB255E9A}"/>
                  </a:ext>
                </a:extLst>
              </p:cNvPr>
              <p:cNvSpPr/>
              <p:nvPr/>
            </p:nvSpPr>
            <p:spPr>
              <a:xfrm>
                <a:off x="4117192" y="7004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4" name="任意多边形: 形状 1853">
                <a:extLst>
                  <a:ext uri="{FF2B5EF4-FFF2-40B4-BE49-F238E27FC236}">
                    <a16:creationId xmlns:a16="http://schemas.microsoft.com/office/drawing/2014/main" id="{36B8C8B3-6AF6-AC51-CFAE-14E753D60783}"/>
                  </a:ext>
                </a:extLst>
              </p:cNvPr>
              <p:cNvSpPr/>
              <p:nvPr/>
            </p:nvSpPr>
            <p:spPr>
              <a:xfrm>
                <a:off x="4117192" y="8149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5" name="任意多边形: 形状 1854">
                <a:extLst>
                  <a:ext uri="{FF2B5EF4-FFF2-40B4-BE49-F238E27FC236}">
                    <a16:creationId xmlns:a16="http://schemas.microsoft.com/office/drawing/2014/main" id="{58A8A41E-1D5B-A14F-380F-0DBAA7492450}"/>
                  </a:ext>
                </a:extLst>
              </p:cNvPr>
              <p:cNvSpPr/>
              <p:nvPr/>
            </p:nvSpPr>
            <p:spPr>
              <a:xfrm>
                <a:off x="4117192" y="9295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6" name="任意多边形: 形状 1855">
                <a:extLst>
                  <a:ext uri="{FF2B5EF4-FFF2-40B4-BE49-F238E27FC236}">
                    <a16:creationId xmlns:a16="http://schemas.microsoft.com/office/drawing/2014/main" id="{3E64D2D6-EF6A-2177-A496-8CD5AF2C2844}"/>
                  </a:ext>
                </a:extLst>
              </p:cNvPr>
              <p:cNvSpPr/>
              <p:nvPr/>
            </p:nvSpPr>
            <p:spPr>
              <a:xfrm>
                <a:off x="4117192" y="10440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7" name="任意多边形: 形状 1856">
                <a:extLst>
                  <a:ext uri="{FF2B5EF4-FFF2-40B4-BE49-F238E27FC236}">
                    <a16:creationId xmlns:a16="http://schemas.microsoft.com/office/drawing/2014/main" id="{AEF6116B-9FAC-D07F-0E59-809AC04C1C8E}"/>
                  </a:ext>
                </a:extLst>
              </p:cNvPr>
              <p:cNvSpPr/>
              <p:nvPr/>
            </p:nvSpPr>
            <p:spPr>
              <a:xfrm>
                <a:off x="4117192" y="115858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8" name="任意多边形: 形状 1857">
                <a:extLst>
                  <a:ext uri="{FF2B5EF4-FFF2-40B4-BE49-F238E27FC236}">
                    <a16:creationId xmlns:a16="http://schemas.microsoft.com/office/drawing/2014/main" id="{B5EDFA86-1CCD-5B39-4A38-6B7598105B60}"/>
                  </a:ext>
                </a:extLst>
              </p:cNvPr>
              <p:cNvSpPr/>
              <p:nvPr/>
            </p:nvSpPr>
            <p:spPr>
              <a:xfrm>
                <a:off x="4117192" y="12731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859" name="任意多边形: 形状 1858">
                <a:extLst>
                  <a:ext uri="{FF2B5EF4-FFF2-40B4-BE49-F238E27FC236}">
                    <a16:creationId xmlns:a16="http://schemas.microsoft.com/office/drawing/2014/main" id="{072A8088-8D66-2AFC-8B7E-B58EB9204560}"/>
                  </a:ext>
                </a:extLst>
              </p:cNvPr>
              <p:cNvSpPr/>
              <p:nvPr/>
            </p:nvSpPr>
            <p:spPr>
              <a:xfrm>
                <a:off x="4117192" y="13876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0" name="任意多边形: 形状 1859">
                <a:extLst>
                  <a:ext uri="{FF2B5EF4-FFF2-40B4-BE49-F238E27FC236}">
                    <a16:creationId xmlns:a16="http://schemas.microsoft.com/office/drawing/2014/main" id="{C980E8CA-2D2A-FE0B-8679-6C85960E7435}"/>
                  </a:ext>
                </a:extLst>
              </p:cNvPr>
              <p:cNvSpPr/>
              <p:nvPr/>
            </p:nvSpPr>
            <p:spPr>
              <a:xfrm>
                <a:off x="4117192" y="15021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1" name="任意多边形: 形状 1860">
                <a:extLst>
                  <a:ext uri="{FF2B5EF4-FFF2-40B4-BE49-F238E27FC236}">
                    <a16:creationId xmlns:a16="http://schemas.microsoft.com/office/drawing/2014/main" id="{6685EFDC-C256-531B-E9D9-40DD83B6379D}"/>
                  </a:ext>
                </a:extLst>
              </p:cNvPr>
              <p:cNvSpPr/>
              <p:nvPr/>
            </p:nvSpPr>
            <p:spPr>
              <a:xfrm>
                <a:off x="4117192" y="16166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2" name="任意多边形: 形状 1861">
                <a:extLst>
                  <a:ext uri="{FF2B5EF4-FFF2-40B4-BE49-F238E27FC236}">
                    <a16:creationId xmlns:a16="http://schemas.microsoft.com/office/drawing/2014/main" id="{C6B305CC-4143-DB72-C3AC-294D293132BF}"/>
                  </a:ext>
                </a:extLst>
              </p:cNvPr>
              <p:cNvSpPr/>
              <p:nvPr/>
            </p:nvSpPr>
            <p:spPr>
              <a:xfrm>
                <a:off x="4117192" y="17312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3" name="任意多边形: 形状 1862">
                <a:extLst>
                  <a:ext uri="{FF2B5EF4-FFF2-40B4-BE49-F238E27FC236}">
                    <a16:creationId xmlns:a16="http://schemas.microsoft.com/office/drawing/2014/main" id="{2E6102EF-D859-D9F0-B1BD-B3B9EF2EA212}"/>
                  </a:ext>
                </a:extLst>
              </p:cNvPr>
              <p:cNvSpPr/>
              <p:nvPr/>
            </p:nvSpPr>
            <p:spPr>
              <a:xfrm>
                <a:off x="4117192" y="18457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4" name="任意多边形: 形状 1863">
                <a:extLst>
                  <a:ext uri="{FF2B5EF4-FFF2-40B4-BE49-F238E27FC236}">
                    <a16:creationId xmlns:a16="http://schemas.microsoft.com/office/drawing/2014/main" id="{AA2A7D52-1A3E-F9C4-006E-1B82CB56332A}"/>
                  </a:ext>
                </a:extLst>
              </p:cNvPr>
              <p:cNvSpPr/>
              <p:nvPr/>
            </p:nvSpPr>
            <p:spPr>
              <a:xfrm>
                <a:off x="4117192" y="196029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5" name="任意多边形: 形状 1864">
                <a:extLst>
                  <a:ext uri="{FF2B5EF4-FFF2-40B4-BE49-F238E27FC236}">
                    <a16:creationId xmlns:a16="http://schemas.microsoft.com/office/drawing/2014/main" id="{8DA2ED30-215B-3747-356B-48F588AFE656}"/>
                  </a:ext>
                </a:extLst>
              </p:cNvPr>
              <p:cNvSpPr/>
              <p:nvPr/>
            </p:nvSpPr>
            <p:spPr>
              <a:xfrm>
                <a:off x="4117192" y="20748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6" name="任意多边形: 形状 1865">
                <a:extLst>
                  <a:ext uri="{FF2B5EF4-FFF2-40B4-BE49-F238E27FC236}">
                    <a16:creationId xmlns:a16="http://schemas.microsoft.com/office/drawing/2014/main" id="{63723CB7-24BE-FACC-6189-FBFBFF64ABF6}"/>
                  </a:ext>
                </a:extLst>
              </p:cNvPr>
              <p:cNvSpPr/>
              <p:nvPr/>
            </p:nvSpPr>
            <p:spPr>
              <a:xfrm>
                <a:off x="4117192" y="21893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7" name="任意多边形: 形状 1866">
                <a:extLst>
                  <a:ext uri="{FF2B5EF4-FFF2-40B4-BE49-F238E27FC236}">
                    <a16:creationId xmlns:a16="http://schemas.microsoft.com/office/drawing/2014/main" id="{5FA94EB7-EBA1-578C-2AB6-9530D3657CB0}"/>
                  </a:ext>
                </a:extLst>
              </p:cNvPr>
              <p:cNvSpPr/>
              <p:nvPr/>
            </p:nvSpPr>
            <p:spPr>
              <a:xfrm>
                <a:off x="4117192" y="230387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61" name="文本框 5360">
            <a:extLst>
              <a:ext uri="{FF2B5EF4-FFF2-40B4-BE49-F238E27FC236}">
                <a16:creationId xmlns:a16="http://schemas.microsoft.com/office/drawing/2014/main" id="{56BE7D89-090F-82C2-AF70-B397013B1090}"/>
              </a:ext>
            </a:extLst>
          </p:cNvPr>
          <p:cNvSpPr txBox="1"/>
          <p:nvPr/>
        </p:nvSpPr>
        <p:spPr>
          <a:xfrm>
            <a:off x="1817773" y="1055753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18676"/>
                </a:solidFill>
              </a:rPr>
              <a:t>目录</a:t>
            </a:r>
          </a:p>
        </p:txBody>
      </p:sp>
      <p:sp>
        <p:nvSpPr>
          <p:cNvPr id="5362" name="椭圆 5361">
            <a:extLst>
              <a:ext uri="{FF2B5EF4-FFF2-40B4-BE49-F238E27FC236}">
                <a16:creationId xmlns:a16="http://schemas.microsoft.com/office/drawing/2014/main" id="{3C04044E-9391-B514-305A-08C3141F9B53}"/>
              </a:ext>
            </a:extLst>
          </p:cNvPr>
          <p:cNvSpPr/>
          <p:nvPr/>
        </p:nvSpPr>
        <p:spPr>
          <a:xfrm>
            <a:off x="1247967" y="1406666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3" name="椭圆 5362">
            <a:extLst>
              <a:ext uri="{FF2B5EF4-FFF2-40B4-BE49-F238E27FC236}">
                <a16:creationId xmlns:a16="http://schemas.microsoft.com/office/drawing/2014/main" id="{D9684AD8-C796-7863-42FC-3C3F2BD240B9}"/>
              </a:ext>
            </a:extLst>
          </p:cNvPr>
          <p:cNvSpPr/>
          <p:nvPr/>
        </p:nvSpPr>
        <p:spPr>
          <a:xfrm>
            <a:off x="1438234" y="1406666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4" name="椭圆 5363">
            <a:extLst>
              <a:ext uri="{FF2B5EF4-FFF2-40B4-BE49-F238E27FC236}">
                <a16:creationId xmlns:a16="http://schemas.microsoft.com/office/drawing/2014/main" id="{C7390578-BE9A-17CB-A7AA-B8531A6DCDA0}"/>
              </a:ext>
            </a:extLst>
          </p:cNvPr>
          <p:cNvSpPr/>
          <p:nvPr/>
        </p:nvSpPr>
        <p:spPr>
          <a:xfrm>
            <a:off x="1628501" y="1406666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5424E-6C0F-2B8D-07B1-FDEFE831181D}"/>
              </a:ext>
            </a:extLst>
          </p:cNvPr>
          <p:cNvSpPr txBox="1"/>
          <p:nvPr/>
        </p:nvSpPr>
        <p:spPr>
          <a:xfrm>
            <a:off x="1100130" y="1516215"/>
            <a:ext cx="16959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53D95A4-9D62-72CA-ECD7-64448C70860E}"/>
              </a:ext>
            </a:extLst>
          </p:cNvPr>
          <p:cNvSpPr/>
          <p:nvPr/>
        </p:nvSpPr>
        <p:spPr>
          <a:xfrm>
            <a:off x="2838927" y="1152525"/>
            <a:ext cx="138094" cy="645319"/>
          </a:xfrm>
          <a:prstGeom prst="roundRect">
            <a:avLst>
              <a:gd name="adj" fmla="val 0"/>
            </a:avLst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F39002C-AF70-A117-11F9-855CD5F91715}"/>
              </a:ext>
            </a:extLst>
          </p:cNvPr>
          <p:cNvSpPr/>
          <p:nvPr/>
        </p:nvSpPr>
        <p:spPr>
          <a:xfrm>
            <a:off x="3029192" y="1152525"/>
            <a:ext cx="138094" cy="645319"/>
          </a:xfrm>
          <a:prstGeom prst="roundRect">
            <a:avLst>
              <a:gd name="adj" fmla="val 0"/>
            </a:avLst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B3866F-F987-6FBC-3E37-9102CAD2BE4A}"/>
              </a:ext>
            </a:extLst>
          </p:cNvPr>
          <p:cNvGrpSpPr/>
          <p:nvPr/>
        </p:nvGrpSpPr>
        <p:grpSpPr>
          <a:xfrm>
            <a:off x="7184148" y="1382704"/>
            <a:ext cx="3401892" cy="646929"/>
            <a:chOff x="7184148" y="1055753"/>
            <a:chExt cx="3401892" cy="646929"/>
          </a:xfrm>
        </p:grpSpPr>
        <p:sp>
          <p:nvSpPr>
            <p:cNvPr id="5378" name="文本框 5377">
              <a:extLst>
                <a:ext uri="{FF2B5EF4-FFF2-40B4-BE49-F238E27FC236}">
                  <a16:creationId xmlns:a16="http://schemas.microsoft.com/office/drawing/2014/main" id="{049E54D5-D314-7F22-9F87-C8917A9AA538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1B5375-F7DC-0D10-3F36-487BD6623DC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7CA39D3-6BA8-4FC2-50DA-222EA558EA1F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7132279F-5F09-5021-C0B9-F6123FEA85EB}"/>
              </a:ext>
            </a:extLst>
          </p:cNvPr>
          <p:cNvSpPr/>
          <p:nvPr/>
        </p:nvSpPr>
        <p:spPr>
          <a:xfrm>
            <a:off x="1247967" y="2141421"/>
            <a:ext cx="4187919" cy="1719725"/>
          </a:xfrm>
          <a:prstGeom prst="roundRect">
            <a:avLst>
              <a:gd name="adj" fmla="val 408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B8803-2EC2-642B-E8DC-4269BC443097}"/>
              </a:ext>
            </a:extLst>
          </p:cNvPr>
          <p:cNvSpPr txBox="1"/>
          <p:nvPr/>
        </p:nvSpPr>
        <p:spPr>
          <a:xfrm>
            <a:off x="1787200" y="3995917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1F25455-A209-E0AB-777D-88860621FB62}"/>
              </a:ext>
            </a:extLst>
          </p:cNvPr>
          <p:cNvSpPr/>
          <p:nvPr/>
        </p:nvSpPr>
        <p:spPr>
          <a:xfrm>
            <a:off x="1247967" y="4079955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EFE714-EF02-3FE0-9733-295EFC76DDCD}"/>
              </a:ext>
            </a:extLst>
          </p:cNvPr>
          <p:cNvSpPr/>
          <p:nvPr/>
        </p:nvSpPr>
        <p:spPr>
          <a:xfrm>
            <a:off x="1438234" y="4079955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575739-8AE9-0A19-8993-50E2A3768B86}"/>
              </a:ext>
            </a:extLst>
          </p:cNvPr>
          <p:cNvSpPr/>
          <p:nvPr/>
        </p:nvSpPr>
        <p:spPr>
          <a:xfrm>
            <a:off x="1628501" y="4079955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0F5D1E-47D5-CA4C-F281-37B9BAE697E4}"/>
              </a:ext>
            </a:extLst>
          </p:cNvPr>
          <p:cNvSpPr txBox="1"/>
          <p:nvPr/>
        </p:nvSpPr>
        <p:spPr>
          <a:xfrm>
            <a:off x="1167465" y="4459079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DC616B8-C0CC-EBB4-0D0E-DCE8A5E47B7A}"/>
              </a:ext>
            </a:extLst>
          </p:cNvPr>
          <p:cNvGrpSpPr/>
          <p:nvPr/>
        </p:nvGrpSpPr>
        <p:grpSpPr>
          <a:xfrm>
            <a:off x="7184148" y="2499728"/>
            <a:ext cx="3401892" cy="646929"/>
            <a:chOff x="7184148" y="1055753"/>
            <a:chExt cx="3401892" cy="64692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B833B8-E242-892B-42F4-9B2A65E7A413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91562F9B-3FED-AE84-839C-CAD536AF2222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91562F9B-3FED-AE84-839C-CAD536AF222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2CD83C-7EF9-6E5D-D6AB-AC5747BF3409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30918FF-004C-24B2-9EF3-291CCD6F6708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20955A7-3693-0597-C236-CCDC57DD519F}"/>
              </a:ext>
            </a:extLst>
          </p:cNvPr>
          <p:cNvGrpSpPr/>
          <p:nvPr/>
        </p:nvGrpSpPr>
        <p:grpSpPr>
          <a:xfrm>
            <a:off x="7184148" y="3616752"/>
            <a:ext cx="3401892" cy="646929"/>
            <a:chOff x="7184148" y="1055753"/>
            <a:chExt cx="3401892" cy="6469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EF48678-40FF-8A22-D98A-D848756DE902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6ED0D52D-1758-AA3F-0C3D-2540BD81E1CA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6ED0D52D-1758-AA3F-0C3D-2540BD81E1C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AA98CD-ED28-6F6A-35E3-EA59F436764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B399F22-18D6-7FB8-697C-A5F1198829E7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9C3168C-2F6D-880C-1CD2-F30D1B9E1854}"/>
              </a:ext>
            </a:extLst>
          </p:cNvPr>
          <p:cNvGrpSpPr/>
          <p:nvPr/>
        </p:nvGrpSpPr>
        <p:grpSpPr>
          <a:xfrm>
            <a:off x="7184148" y="4733776"/>
            <a:ext cx="3401892" cy="646929"/>
            <a:chOff x="7184148" y="1055753"/>
            <a:chExt cx="3401892" cy="6469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A890A1F-6EEB-D1E7-1B41-3C0AD1439639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2EEF8DAA-4916-DC7E-0920-E4DC1768AF2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43" name="墨迹 42">
                  <a:extLst>
                    <a:ext uri="{FF2B5EF4-FFF2-40B4-BE49-F238E27FC236}">
                      <a16:creationId xmlns:a16="http://schemas.microsoft.com/office/drawing/2014/main" id="{2EEF8DAA-4916-DC7E-0920-E4DC1768AF2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C3BDC62-0167-796C-B4E2-CCB0C503FFD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650841D-0DA8-83F2-4F8C-4A26803D7B9D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80326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sp>
        <p:nvSpPr>
          <p:cNvPr id="2" name="五边形 7">
            <a:extLst>
              <a:ext uri="{FF2B5EF4-FFF2-40B4-BE49-F238E27FC236}">
                <a16:creationId xmlns:a16="http://schemas.microsoft.com/office/drawing/2014/main" id="{4DBF0321-E1ED-9710-3610-CBA475C821FA}"/>
              </a:ext>
            </a:extLst>
          </p:cNvPr>
          <p:cNvSpPr/>
          <p:nvPr/>
        </p:nvSpPr>
        <p:spPr>
          <a:xfrm>
            <a:off x="1138371" y="1655069"/>
            <a:ext cx="9993086" cy="1518557"/>
          </a:xfrm>
          <a:prstGeom prst="homePlat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3" name="五边形 8">
            <a:extLst>
              <a:ext uri="{FF2B5EF4-FFF2-40B4-BE49-F238E27FC236}">
                <a16:creationId xmlns:a16="http://schemas.microsoft.com/office/drawing/2014/main" id="{9A4E85EF-A9C1-C2FD-13C3-DB95BA6516FF}"/>
              </a:ext>
            </a:extLst>
          </p:cNvPr>
          <p:cNvSpPr/>
          <p:nvPr/>
        </p:nvSpPr>
        <p:spPr>
          <a:xfrm>
            <a:off x="3432995" y="2140657"/>
            <a:ext cx="7698461" cy="1518557"/>
          </a:xfrm>
          <a:prstGeom prst="homePlat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五边形 9">
            <a:extLst>
              <a:ext uri="{FF2B5EF4-FFF2-40B4-BE49-F238E27FC236}">
                <a16:creationId xmlns:a16="http://schemas.microsoft.com/office/drawing/2014/main" id="{BE6BA1B0-8882-4552-91B3-16BC61E9B397}"/>
              </a:ext>
            </a:extLst>
          </p:cNvPr>
          <p:cNvSpPr/>
          <p:nvPr/>
        </p:nvSpPr>
        <p:spPr>
          <a:xfrm>
            <a:off x="5596680" y="2626245"/>
            <a:ext cx="5534776" cy="1518557"/>
          </a:xfrm>
          <a:prstGeom prst="homePlat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五边形 10">
            <a:extLst>
              <a:ext uri="{FF2B5EF4-FFF2-40B4-BE49-F238E27FC236}">
                <a16:creationId xmlns:a16="http://schemas.microsoft.com/office/drawing/2014/main" id="{736DBECE-2428-FDEF-414B-2E68397AA28C}"/>
              </a:ext>
            </a:extLst>
          </p:cNvPr>
          <p:cNvSpPr/>
          <p:nvPr/>
        </p:nvSpPr>
        <p:spPr>
          <a:xfrm>
            <a:off x="7980864" y="3128535"/>
            <a:ext cx="3138827" cy="1518557"/>
          </a:xfrm>
          <a:prstGeom prst="homePlat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6" name="文本框 13">
            <a:extLst>
              <a:ext uri="{FF2B5EF4-FFF2-40B4-BE49-F238E27FC236}">
                <a16:creationId xmlns:a16="http://schemas.microsoft.com/office/drawing/2014/main" id="{857CB8FB-23C2-1555-863C-F7AB7A5A7A14}"/>
              </a:ext>
            </a:extLst>
          </p:cNvPr>
          <p:cNvSpPr txBox="1"/>
          <p:nvPr/>
        </p:nvSpPr>
        <p:spPr>
          <a:xfrm>
            <a:off x="1885441" y="2586005"/>
            <a:ext cx="790601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D74A3B3-5C9D-200D-A524-991AABBAC8C3}"/>
              </a:ext>
            </a:extLst>
          </p:cNvPr>
          <p:cNvGrpSpPr>
            <a:grpSpLocks noChangeAspect="1"/>
          </p:cNvGrpSpPr>
          <p:nvPr/>
        </p:nvGrpSpPr>
        <p:grpSpPr>
          <a:xfrm>
            <a:off x="2092945" y="1918773"/>
            <a:ext cx="407494" cy="455712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196C986E-F880-F0F0-23F2-EEBA6AEC1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7E68D165-080E-4D78-B152-BC30B6FAD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5" name="Freeform 110">
              <a:extLst>
                <a:ext uri="{FF2B5EF4-FFF2-40B4-BE49-F238E27FC236}">
                  <a16:creationId xmlns:a16="http://schemas.microsoft.com/office/drawing/2014/main" id="{CC1B477D-7852-887C-674A-1EA511FB7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48E941DC-6E75-865C-061F-DC4B3A76C6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7" name="Freeform 112">
              <a:extLst>
                <a:ext uri="{FF2B5EF4-FFF2-40B4-BE49-F238E27FC236}">
                  <a16:creationId xmlns:a16="http://schemas.microsoft.com/office/drawing/2014/main" id="{7DE684AD-96CF-81D6-22E3-10CBD1DAC4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02DAC5-526F-306B-E666-6EC5E17CDF60}"/>
              </a:ext>
            </a:extLst>
          </p:cNvPr>
          <p:cNvGrpSpPr/>
          <p:nvPr/>
        </p:nvGrpSpPr>
        <p:grpSpPr>
          <a:xfrm>
            <a:off x="4418737" y="2414347"/>
            <a:ext cx="438356" cy="471740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19" name="Freeform 154">
              <a:extLst>
                <a:ext uri="{FF2B5EF4-FFF2-40B4-BE49-F238E27FC236}">
                  <a16:creationId xmlns:a16="http://schemas.microsoft.com/office/drawing/2014/main" id="{9691D508-1011-4FB6-65C7-E75ABA8311BA}"/>
                </a:ext>
              </a:extLst>
            </p:cNvPr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0" name="Rectangle 155">
              <a:extLst>
                <a:ext uri="{FF2B5EF4-FFF2-40B4-BE49-F238E27FC236}">
                  <a16:creationId xmlns:a16="http://schemas.microsoft.com/office/drawing/2014/main" id="{43D64FF5-9819-8568-799D-CF93FDF8C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1" name="Freeform 156">
              <a:extLst>
                <a:ext uri="{FF2B5EF4-FFF2-40B4-BE49-F238E27FC236}">
                  <a16:creationId xmlns:a16="http://schemas.microsoft.com/office/drawing/2014/main" id="{EF66E411-8124-EA05-861E-96157D3D7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Freeform 157">
              <a:extLst>
                <a:ext uri="{FF2B5EF4-FFF2-40B4-BE49-F238E27FC236}">
                  <a16:creationId xmlns:a16="http://schemas.microsoft.com/office/drawing/2014/main" id="{EA0ADC0F-1EA6-4620-81A7-50A150AE2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3" name="Freeform 158">
              <a:extLst>
                <a:ext uri="{FF2B5EF4-FFF2-40B4-BE49-F238E27FC236}">
                  <a16:creationId xmlns:a16="http://schemas.microsoft.com/office/drawing/2014/main" id="{08993076-9C12-D52B-F5D5-83503DFF5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CE79AA2E-FFCA-5E09-902C-8410131A8EFF}"/>
              </a:ext>
            </a:extLst>
          </p:cNvPr>
          <p:cNvGrpSpPr/>
          <p:nvPr/>
        </p:nvGrpSpPr>
        <p:grpSpPr>
          <a:xfrm>
            <a:off x="6510189" y="2924559"/>
            <a:ext cx="439203" cy="422377"/>
            <a:chOff x="2607983" y="4241292"/>
            <a:chExt cx="490600" cy="471805"/>
          </a:xfrm>
          <a:solidFill>
            <a:schemeClr val="bg1"/>
          </a:solidFill>
        </p:grpSpPr>
        <p:sp>
          <p:nvSpPr>
            <p:cNvPr id="25" name="Oval 131">
              <a:extLst>
                <a:ext uri="{FF2B5EF4-FFF2-40B4-BE49-F238E27FC236}">
                  <a16:creationId xmlns:a16="http://schemas.microsoft.com/office/drawing/2014/main" id="{14D2DA61-D476-6EE9-7CE2-E4511A1E1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6" name="Freeform 134">
              <a:extLst>
                <a:ext uri="{FF2B5EF4-FFF2-40B4-BE49-F238E27FC236}">
                  <a16:creationId xmlns:a16="http://schemas.microsoft.com/office/drawing/2014/main" id="{D222872A-4D86-A262-4169-A4AA70EE111D}"/>
                </a:ext>
              </a:extLst>
            </p:cNvPr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3B2CBBBE-F321-A419-020E-78075C7269F9}"/>
              </a:ext>
            </a:extLst>
          </p:cNvPr>
          <p:cNvGrpSpPr/>
          <p:nvPr/>
        </p:nvGrpSpPr>
        <p:grpSpPr>
          <a:xfrm>
            <a:off x="9032124" y="3349920"/>
            <a:ext cx="463056" cy="523733"/>
            <a:chOff x="4994016" y="4872552"/>
            <a:chExt cx="406393" cy="459645"/>
          </a:xfrm>
          <a:solidFill>
            <a:schemeClr val="bg1"/>
          </a:solidFill>
        </p:grpSpPr>
        <p:sp>
          <p:nvSpPr>
            <p:cNvPr id="28" name="Freeform 148">
              <a:extLst>
                <a:ext uri="{FF2B5EF4-FFF2-40B4-BE49-F238E27FC236}">
                  <a16:creationId xmlns:a16="http://schemas.microsoft.com/office/drawing/2014/main" id="{107B9BC4-21A3-4506-0A4F-B16DDE646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9" name="Freeform 149">
              <a:extLst>
                <a:ext uri="{FF2B5EF4-FFF2-40B4-BE49-F238E27FC236}">
                  <a16:creationId xmlns:a16="http://schemas.microsoft.com/office/drawing/2014/main" id="{3EAE66B5-B2A3-8BAF-6A8F-945B713561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30" name="Oval 150">
              <a:extLst>
                <a:ext uri="{FF2B5EF4-FFF2-40B4-BE49-F238E27FC236}">
                  <a16:creationId xmlns:a16="http://schemas.microsoft.com/office/drawing/2014/main" id="{F642977E-9BE2-BEA7-8637-D3401F670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sp>
        <p:nvSpPr>
          <p:cNvPr id="31" name="文本框 13">
            <a:extLst>
              <a:ext uri="{FF2B5EF4-FFF2-40B4-BE49-F238E27FC236}">
                <a16:creationId xmlns:a16="http://schemas.microsoft.com/office/drawing/2014/main" id="{49CF4F49-D7FB-4053-F956-955F033C7FFD}"/>
              </a:ext>
            </a:extLst>
          </p:cNvPr>
          <p:cNvSpPr txBox="1"/>
          <p:nvPr/>
        </p:nvSpPr>
        <p:spPr>
          <a:xfrm>
            <a:off x="4169907" y="3128288"/>
            <a:ext cx="790601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13">
            <a:extLst>
              <a:ext uri="{FF2B5EF4-FFF2-40B4-BE49-F238E27FC236}">
                <a16:creationId xmlns:a16="http://schemas.microsoft.com/office/drawing/2014/main" id="{FA998C84-9E61-1282-EAD7-F2B32B201034}"/>
              </a:ext>
            </a:extLst>
          </p:cNvPr>
          <p:cNvSpPr txBox="1"/>
          <p:nvPr/>
        </p:nvSpPr>
        <p:spPr>
          <a:xfrm>
            <a:off x="6340543" y="3647711"/>
            <a:ext cx="790601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13">
            <a:extLst>
              <a:ext uri="{FF2B5EF4-FFF2-40B4-BE49-F238E27FC236}">
                <a16:creationId xmlns:a16="http://schemas.microsoft.com/office/drawing/2014/main" id="{6CFE627D-80E5-A615-1328-B40E4C320555}"/>
              </a:ext>
            </a:extLst>
          </p:cNvPr>
          <p:cNvSpPr txBox="1"/>
          <p:nvPr/>
        </p:nvSpPr>
        <p:spPr>
          <a:xfrm>
            <a:off x="8899753" y="4150646"/>
            <a:ext cx="790601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altLang="zh-CN" sz="1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3E54108-6BEB-E667-7635-597D54D72A72}"/>
              </a:ext>
            </a:extLst>
          </p:cNvPr>
          <p:cNvGrpSpPr/>
          <p:nvPr/>
        </p:nvGrpSpPr>
        <p:grpSpPr>
          <a:xfrm>
            <a:off x="771022" y="3304047"/>
            <a:ext cx="2235567" cy="1047355"/>
            <a:chOff x="1032570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DFCD28-F0D1-8862-0EFC-4F0A85B0BD7D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EADE3B-0466-194D-11D9-F18F8E741C9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357CE1D-E434-9DD4-0F1B-92172CAA69F4}"/>
              </a:ext>
            </a:extLst>
          </p:cNvPr>
          <p:cNvGrpSpPr/>
          <p:nvPr/>
        </p:nvGrpSpPr>
        <p:grpSpPr>
          <a:xfrm>
            <a:off x="3049559" y="3901415"/>
            <a:ext cx="2235567" cy="1047355"/>
            <a:chOff x="1032570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C539D5E-68EF-CECD-BB28-E543A5F306D4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DCB4E6F-DB2C-1EE1-1976-AC7D9CA56D8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93E172B-0FB7-4092-3D93-D7B7EA25C938}"/>
              </a:ext>
            </a:extLst>
          </p:cNvPr>
          <p:cNvGrpSpPr/>
          <p:nvPr/>
        </p:nvGrpSpPr>
        <p:grpSpPr>
          <a:xfrm>
            <a:off x="5328096" y="4398166"/>
            <a:ext cx="2235567" cy="1047355"/>
            <a:chOff x="1032570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195968-D11A-5C00-A580-CAFAFFD2FE63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443C613-98DC-1607-7298-C0C02CBB078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4ED2264-E90F-14BD-3221-EA6717BD4D58}"/>
              </a:ext>
            </a:extLst>
          </p:cNvPr>
          <p:cNvGrpSpPr/>
          <p:nvPr/>
        </p:nvGrpSpPr>
        <p:grpSpPr>
          <a:xfrm>
            <a:off x="7781969" y="4911088"/>
            <a:ext cx="2235567" cy="1047355"/>
            <a:chOff x="1032570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7350525-71E0-106B-BDB7-2080C0FA74DC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7F7CB68-07F1-58CA-91FF-B6705779512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5069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sp>
        <p:nvSpPr>
          <p:cNvPr id="2" name="六边形 75">
            <a:extLst>
              <a:ext uri="{FF2B5EF4-FFF2-40B4-BE49-F238E27FC236}">
                <a16:creationId xmlns:a16="http://schemas.microsoft.com/office/drawing/2014/main" id="{B2CF4048-3470-8FA0-3DDE-0958C6DD2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294" y="3324225"/>
            <a:ext cx="1778000" cy="1531938"/>
          </a:xfrm>
          <a:prstGeom prst="hexagon">
            <a:avLst>
              <a:gd name="adj" fmla="val 25012"/>
              <a:gd name="vf" fmla="val 115470"/>
            </a:avLst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六边形 76">
            <a:extLst>
              <a:ext uri="{FF2B5EF4-FFF2-40B4-BE49-F238E27FC236}">
                <a16:creationId xmlns:a16="http://schemas.microsoft.com/office/drawing/2014/main" id="{06094421-44B8-05F3-FA13-910877116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2107" y="2528888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A3B4B3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六边形 77">
            <a:extLst>
              <a:ext uri="{FF2B5EF4-FFF2-40B4-BE49-F238E27FC236}">
                <a16:creationId xmlns:a16="http://schemas.microsoft.com/office/drawing/2014/main" id="{2E245520-89B8-445B-DFFB-073223CEB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200" y="3268663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rgbClr val="EDBEB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六边形 78">
            <a:extLst>
              <a:ext uri="{FF2B5EF4-FFF2-40B4-BE49-F238E27FC236}">
                <a16:creationId xmlns:a16="http://schemas.microsoft.com/office/drawing/2014/main" id="{1E663639-D01B-62D9-DF97-2E593D98A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9573" y="2501900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F6DECD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六边形 79">
            <a:extLst>
              <a:ext uri="{FF2B5EF4-FFF2-40B4-BE49-F238E27FC236}">
                <a16:creationId xmlns:a16="http://schemas.microsoft.com/office/drawing/2014/main" id="{B5FC66B3-F761-D0AB-9B76-637AD9CEF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7750" y="3268663"/>
            <a:ext cx="1778000" cy="1531937"/>
          </a:xfrm>
          <a:prstGeom prst="hexagon">
            <a:avLst>
              <a:gd name="adj" fmla="val 25012"/>
              <a:gd name="vf" fmla="val 11547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六边形 80">
            <a:extLst>
              <a:ext uri="{FF2B5EF4-FFF2-40B4-BE49-F238E27FC236}">
                <a16:creationId xmlns:a16="http://schemas.microsoft.com/office/drawing/2014/main" id="{367631F6-2B4C-229B-F57F-2983D2AB7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7417" y="2501900"/>
            <a:ext cx="1778000" cy="1533525"/>
          </a:xfrm>
          <a:prstGeom prst="hexagon">
            <a:avLst>
              <a:gd name="adj" fmla="val 24987"/>
              <a:gd name="vf" fmla="val 115470"/>
            </a:avLst>
          </a:prstGeom>
          <a:solidFill>
            <a:srgbClr val="F18676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椭圆 48">
            <a:extLst>
              <a:ext uri="{FF2B5EF4-FFF2-40B4-BE49-F238E27FC236}">
                <a16:creationId xmlns:a16="http://schemas.microsoft.com/office/drawing/2014/main" id="{2909EF3F-7753-9D30-D0B2-DADBE3CDC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175" y="40846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椭圆 73">
            <a:extLst>
              <a:ext uri="{FF2B5EF4-FFF2-40B4-BE49-F238E27FC236}">
                <a16:creationId xmlns:a16="http://schemas.microsoft.com/office/drawing/2014/main" id="{272F4D76-D11A-B082-9586-6244F34AA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4110038"/>
            <a:ext cx="565150" cy="5667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" name="椭圆 66">
            <a:extLst>
              <a:ext uri="{FF2B5EF4-FFF2-40B4-BE49-F238E27FC236}">
                <a16:creationId xmlns:a16="http://schemas.microsoft.com/office/drawing/2014/main" id="{85B6E5CA-FBB4-6469-6C32-2066C70D8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763" y="2701925"/>
            <a:ext cx="566737" cy="5667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14" name="椭圆 51">
            <a:extLst>
              <a:ext uri="{FF2B5EF4-FFF2-40B4-BE49-F238E27FC236}">
                <a16:creationId xmlns:a16="http://schemas.microsoft.com/office/drawing/2014/main" id="{17251D26-B17F-00D7-4553-4049784E1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4988" y="26495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15" name="椭圆 59">
            <a:extLst>
              <a:ext uri="{FF2B5EF4-FFF2-40B4-BE49-F238E27FC236}">
                <a16:creationId xmlns:a16="http://schemas.microsoft.com/office/drawing/2014/main" id="{4D0D764B-F0B8-00AA-165F-E871878E5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625" y="408463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17" name="椭圆 53">
            <a:extLst>
              <a:ext uri="{FF2B5EF4-FFF2-40B4-BE49-F238E27FC236}">
                <a16:creationId xmlns:a16="http://schemas.microsoft.com/office/drawing/2014/main" id="{C6F0165D-E136-EC7A-C4CD-68615729A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5425" y="2643188"/>
            <a:ext cx="565150" cy="565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1" name="文本框 81">
            <a:extLst>
              <a:ext uri="{FF2B5EF4-FFF2-40B4-BE49-F238E27FC236}">
                <a16:creationId xmlns:a16="http://schemas.microsoft.com/office/drawing/2014/main" id="{3AD7F648-43F6-C3CF-E323-FF0CCC9B2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2285" y="3632578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sp>
        <p:nvSpPr>
          <p:cNvPr id="22" name="文本框 82">
            <a:extLst>
              <a:ext uri="{FF2B5EF4-FFF2-40B4-BE49-F238E27FC236}">
                <a16:creationId xmlns:a16="http://schemas.microsoft.com/office/drawing/2014/main" id="{98A2B58E-7384-DE5C-3D1A-5D7DC682A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973" y="3523041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sp>
        <p:nvSpPr>
          <p:cNvPr id="23" name="文本框 83">
            <a:extLst>
              <a:ext uri="{FF2B5EF4-FFF2-40B4-BE49-F238E27FC236}">
                <a16:creationId xmlns:a16="http://schemas.microsoft.com/office/drawing/2014/main" id="{8AA0E6E6-09A4-BB4F-EB50-F67012971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0423" y="3492878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sp>
        <p:nvSpPr>
          <p:cNvPr id="24" name="文本框 84">
            <a:extLst>
              <a:ext uri="{FF2B5EF4-FFF2-40B4-BE49-F238E27FC236}">
                <a16:creationId xmlns:a16="http://schemas.microsoft.com/office/drawing/2014/main" id="{5EAD84E5-C8EB-DE3A-9B2A-A3807A5E0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748" y="3530978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sp>
        <p:nvSpPr>
          <p:cNvPr id="25" name="文本框 85">
            <a:extLst>
              <a:ext uri="{FF2B5EF4-FFF2-40B4-BE49-F238E27FC236}">
                <a16:creationId xmlns:a16="http://schemas.microsoft.com/office/drawing/2014/main" id="{FF8E6EE8-97DA-9B0E-A7E8-67AD223EE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685" y="3530978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sp>
        <p:nvSpPr>
          <p:cNvPr id="26" name="文本框 86">
            <a:extLst>
              <a:ext uri="{FF2B5EF4-FFF2-40B4-BE49-F238E27FC236}">
                <a16:creationId xmlns:a16="http://schemas.microsoft.com/office/drawing/2014/main" id="{FD3FDC77-3285-5B5C-9B6A-AB556DD99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4923" y="3492878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添加标题</a:t>
            </a:r>
          </a:p>
        </p:txBody>
      </p:sp>
      <p:cxnSp>
        <p:nvCxnSpPr>
          <p:cNvPr id="33" name="直接箭头连接符 93">
            <a:extLst>
              <a:ext uri="{FF2B5EF4-FFF2-40B4-BE49-F238E27FC236}">
                <a16:creationId xmlns:a16="http://schemas.microsoft.com/office/drawing/2014/main" id="{4DAEBADB-09E1-1999-5979-05FF9CD4F4C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568575" y="2701925"/>
            <a:ext cx="0" cy="566738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箭头连接符 94">
            <a:extLst>
              <a:ext uri="{FF2B5EF4-FFF2-40B4-BE49-F238E27FC236}">
                <a16:creationId xmlns:a16="http://schemas.microsoft.com/office/drawing/2014/main" id="{0CD140B1-03D7-4C47-8DA3-3372A8AF397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92738" y="2665413"/>
            <a:ext cx="0" cy="566737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箭头连接符 95">
            <a:extLst>
              <a:ext uri="{FF2B5EF4-FFF2-40B4-BE49-F238E27FC236}">
                <a16:creationId xmlns:a16="http://schemas.microsoft.com/office/drawing/2014/main" id="{4DA6A710-C091-7DDC-EEA1-DAA35C1AA7D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281988" y="2665413"/>
            <a:ext cx="0" cy="566737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箭头连接符 96">
            <a:extLst>
              <a:ext uri="{FF2B5EF4-FFF2-40B4-BE49-F238E27FC236}">
                <a16:creationId xmlns:a16="http://schemas.microsoft.com/office/drawing/2014/main" id="{C7AD3D16-257E-BA78-D732-9BCE004707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9550" y="4095750"/>
            <a:ext cx="0" cy="481013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箭头连接符 97">
            <a:extLst>
              <a:ext uri="{FF2B5EF4-FFF2-40B4-BE49-F238E27FC236}">
                <a16:creationId xmlns:a16="http://schemas.microsoft.com/office/drawing/2014/main" id="{093E82EA-50AA-2A96-2F2E-1C9D970578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43713" y="4068763"/>
            <a:ext cx="0" cy="479425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箭头连接符 98">
            <a:extLst>
              <a:ext uri="{FF2B5EF4-FFF2-40B4-BE49-F238E27FC236}">
                <a16:creationId xmlns:a16="http://schemas.microsoft.com/office/drawing/2014/main" id="{CAFA473F-1EA8-A319-4C93-E811EEE9A4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34550" y="4084638"/>
            <a:ext cx="0" cy="479425"/>
          </a:xfrm>
          <a:prstGeom prst="straightConnector1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Freeform 113" descr="D:\51PPT模板网\51pptmoban.com\图片.jpg">
            <a:extLst>
              <a:ext uri="{FF2B5EF4-FFF2-40B4-BE49-F238E27FC236}">
                <a16:creationId xmlns:a16="http://schemas.microsoft.com/office/drawing/2014/main" id="{4E95730E-F155-4D6F-2387-95EE45E317C4}"/>
              </a:ext>
            </a:extLst>
          </p:cNvPr>
          <p:cNvSpPr>
            <a:spLocks noEditPoints="1"/>
          </p:cNvSpPr>
          <p:nvPr/>
        </p:nvSpPr>
        <p:spPr bwMode="auto">
          <a:xfrm>
            <a:off x="6750797" y="2810871"/>
            <a:ext cx="214406" cy="242483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122">
            <a:extLst>
              <a:ext uri="{FF2B5EF4-FFF2-40B4-BE49-F238E27FC236}">
                <a16:creationId xmlns:a16="http://schemas.microsoft.com/office/drawing/2014/main" id="{78D3FD01-0574-9AAA-CBC4-45445E41D7FD}"/>
              </a:ext>
            </a:extLst>
          </p:cNvPr>
          <p:cNvSpPr>
            <a:spLocks noEditPoints="1"/>
          </p:cNvSpPr>
          <p:nvPr/>
        </p:nvSpPr>
        <p:spPr bwMode="auto">
          <a:xfrm>
            <a:off x="8176061" y="4250675"/>
            <a:ext cx="211854" cy="239931"/>
          </a:xfrm>
          <a:custGeom>
            <a:avLst/>
            <a:gdLst>
              <a:gd name="T0" fmla="*/ 13 w 77"/>
              <a:gd name="T1" fmla="*/ 8 h 87"/>
              <a:gd name="T2" fmla="*/ 38 w 77"/>
              <a:gd name="T3" fmla="*/ 1 h 87"/>
              <a:gd name="T4" fmla="*/ 59 w 77"/>
              <a:gd name="T5" fmla="*/ 14 h 87"/>
              <a:gd name="T6" fmla="*/ 66 w 77"/>
              <a:gd name="T7" fmla="*/ 38 h 87"/>
              <a:gd name="T8" fmla="*/ 58 w 77"/>
              <a:gd name="T9" fmla="*/ 56 h 87"/>
              <a:gd name="T10" fmla="*/ 64 w 77"/>
              <a:gd name="T11" fmla="*/ 59 h 87"/>
              <a:gd name="T12" fmla="*/ 74 w 77"/>
              <a:gd name="T13" fmla="*/ 73 h 87"/>
              <a:gd name="T14" fmla="*/ 73 w 77"/>
              <a:gd name="T15" fmla="*/ 84 h 87"/>
              <a:gd name="T16" fmla="*/ 73 w 77"/>
              <a:gd name="T17" fmla="*/ 84 h 87"/>
              <a:gd name="T18" fmla="*/ 62 w 77"/>
              <a:gd name="T19" fmla="*/ 83 h 87"/>
              <a:gd name="T20" fmla="*/ 51 w 77"/>
              <a:gd name="T21" fmla="*/ 69 h 87"/>
              <a:gd name="T22" fmla="*/ 49 w 77"/>
              <a:gd name="T23" fmla="*/ 63 h 87"/>
              <a:gd name="T24" fmla="*/ 30 w 77"/>
              <a:gd name="T25" fmla="*/ 67 h 87"/>
              <a:gd name="T26" fmla="*/ 8 w 77"/>
              <a:gd name="T27" fmla="*/ 54 h 87"/>
              <a:gd name="T28" fmla="*/ 1 w 77"/>
              <a:gd name="T29" fmla="*/ 30 h 87"/>
              <a:gd name="T30" fmla="*/ 13 w 77"/>
              <a:gd name="T31" fmla="*/ 8 h 87"/>
              <a:gd name="T32" fmla="*/ 21 w 77"/>
              <a:gd name="T33" fmla="*/ 33 h 87"/>
              <a:gd name="T34" fmla="*/ 21 w 77"/>
              <a:gd name="T35" fmla="*/ 40 h 87"/>
              <a:gd name="T36" fmla="*/ 47 w 77"/>
              <a:gd name="T37" fmla="*/ 40 h 87"/>
              <a:gd name="T38" fmla="*/ 47 w 77"/>
              <a:gd name="T39" fmla="*/ 33 h 87"/>
              <a:gd name="T40" fmla="*/ 21 w 77"/>
              <a:gd name="T41" fmla="*/ 33 h 87"/>
              <a:gd name="T42" fmla="*/ 18 w 77"/>
              <a:gd name="T43" fmla="*/ 36 h 87"/>
              <a:gd name="T44" fmla="*/ 43 w 77"/>
              <a:gd name="T45" fmla="*/ 19 h 87"/>
              <a:gd name="T46" fmla="*/ 18 w 77"/>
              <a:gd name="T47" fmla="*/ 36 h 87"/>
              <a:gd name="T48" fmla="*/ 36 w 77"/>
              <a:gd name="T49" fmla="*/ 12 h 87"/>
              <a:gd name="T50" fmla="*/ 20 w 77"/>
              <a:gd name="T51" fmla="*/ 17 h 87"/>
              <a:gd name="T52" fmla="*/ 12 w 77"/>
              <a:gd name="T53" fmla="*/ 31 h 87"/>
              <a:gd name="T54" fmla="*/ 16 w 77"/>
              <a:gd name="T55" fmla="*/ 48 h 87"/>
              <a:gd name="T56" fmla="*/ 31 w 77"/>
              <a:gd name="T57" fmla="*/ 56 h 87"/>
              <a:gd name="T58" fmla="*/ 47 w 77"/>
              <a:gd name="T59" fmla="*/ 51 h 87"/>
              <a:gd name="T60" fmla="*/ 55 w 77"/>
              <a:gd name="T61" fmla="*/ 37 h 87"/>
              <a:gd name="T62" fmla="*/ 51 w 77"/>
              <a:gd name="T63" fmla="*/ 21 h 87"/>
              <a:gd name="T64" fmla="*/ 36 w 77"/>
              <a:gd name="T65" fmla="*/ 1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7">
                <a:moveTo>
                  <a:pt x="13" y="8"/>
                </a:moveTo>
                <a:cubicBezTo>
                  <a:pt x="20" y="3"/>
                  <a:pt x="29" y="0"/>
                  <a:pt x="38" y="1"/>
                </a:cubicBezTo>
                <a:cubicBezTo>
                  <a:pt x="46" y="2"/>
                  <a:pt x="54" y="7"/>
                  <a:pt x="59" y="14"/>
                </a:cubicBezTo>
                <a:cubicBezTo>
                  <a:pt x="65" y="21"/>
                  <a:pt x="67" y="30"/>
                  <a:pt x="66" y="38"/>
                </a:cubicBezTo>
                <a:cubicBezTo>
                  <a:pt x="65" y="45"/>
                  <a:pt x="63" y="51"/>
                  <a:pt x="58" y="56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3"/>
                  <a:pt x="74" y="73"/>
                  <a:pt x="74" y="73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7"/>
                  <a:pt x="64" y="86"/>
                  <a:pt x="62" y="83"/>
                </a:cubicBezTo>
                <a:cubicBezTo>
                  <a:pt x="51" y="69"/>
                  <a:pt x="51" y="69"/>
                  <a:pt x="51" y="69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8"/>
                  <a:pt x="30" y="67"/>
                </a:cubicBezTo>
                <a:cubicBezTo>
                  <a:pt x="21" y="66"/>
                  <a:pt x="13" y="62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2"/>
                  <a:pt x="6" y="14"/>
                  <a:pt x="13" y="8"/>
                </a:cubicBezTo>
                <a:close/>
                <a:moveTo>
                  <a:pt x="21" y="33"/>
                </a:moveTo>
                <a:cubicBezTo>
                  <a:pt x="21" y="40"/>
                  <a:pt x="21" y="40"/>
                  <a:pt x="2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3"/>
                  <a:pt x="47" y="33"/>
                  <a:pt x="47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2"/>
                  <a:pt x="16" y="23"/>
                  <a:pt x="18" y="36"/>
                </a:cubicBezTo>
                <a:close/>
                <a:moveTo>
                  <a:pt x="36" y="12"/>
                </a:moveTo>
                <a:cubicBezTo>
                  <a:pt x="31" y="12"/>
                  <a:pt x="25" y="13"/>
                  <a:pt x="20" y="17"/>
                </a:cubicBezTo>
                <a:cubicBezTo>
                  <a:pt x="15" y="21"/>
                  <a:pt x="13" y="26"/>
                  <a:pt x="12" y="31"/>
                </a:cubicBezTo>
                <a:cubicBezTo>
                  <a:pt x="11" y="37"/>
                  <a:pt x="13" y="43"/>
                  <a:pt x="16" y="48"/>
                </a:cubicBezTo>
                <a:cubicBezTo>
                  <a:pt x="20" y="52"/>
                  <a:pt x="25" y="55"/>
                  <a:pt x="31" y="56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8"/>
                  <a:pt x="55" y="42"/>
                  <a:pt x="55" y="37"/>
                </a:cubicBezTo>
                <a:cubicBezTo>
                  <a:pt x="56" y="31"/>
                  <a:pt x="54" y="25"/>
                  <a:pt x="51" y="21"/>
                </a:cubicBezTo>
                <a:cubicBezTo>
                  <a:pt x="47" y="16"/>
                  <a:pt x="42" y="13"/>
                  <a:pt x="3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172" descr="D:\51PPT模板网\51pptmoban.com\图片.jpg">
            <a:extLst>
              <a:ext uri="{FF2B5EF4-FFF2-40B4-BE49-F238E27FC236}">
                <a16:creationId xmlns:a16="http://schemas.microsoft.com/office/drawing/2014/main" id="{103DB8F3-E5A4-CE8E-460C-90C0A8DA3765}"/>
              </a:ext>
            </a:extLst>
          </p:cNvPr>
          <p:cNvSpPr>
            <a:spLocks noEditPoints="1"/>
          </p:cNvSpPr>
          <p:nvPr/>
        </p:nvSpPr>
        <p:spPr bwMode="auto">
          <a:xfrm>
            <a:off x="5289689" y="4220550"/>
            <a:ext cx="245036" cy="260350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174">
            <a:extLst>
              <a:ext uri="{FF2B5EF4-FFF2-40B4-BE49-F238E27FC236}">
                <a16:creationId xmlns:a16="http://schemas.microsoft.com/office/drawing/2014/main" id="{C326F472-585D-06AB-8552-6996CDAEAFC5}"/>
              </a:ext>
            </a:extLst>
          </p:cNvPr>
          <p:cNvSpPr>
            <a:spLocks noEditPoints="1"/>
          </p:cNvSpPr>
          <p:nvPr/>
        </p:nvSpPr>
        <p:spPr bwMode="auto">
          <a:xfrm>
            <a:off x="3844074" y="2884611"/>
            <a:ext cx="255245" cy="242483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196" descr="D:\51PPT模板网\51pptmoban.com\图片.jpg">
            <a:extLst>
              <a:ext uri="{FF2B5EF4-FFF2-40B4-BE49-F238E27FC236}">
                <a16:creationId xmlns:a16="http://schemas.microsoft.com/office/drawing/2014/main" id="{DFD29F05-E4CE-2689-DB9A-251CF2268EE1}"/>
              </a:ext>
            </a:extLst>
          </p:cNvPr>
          <p:cNvSpPr>
            <a:spLocks noEditPoints="1"/>
          </p:cNvSpPr>
          <p:nvPr/>
        </p:nvSpPr>
        <p:spPr bwMode="auto">
          <a:xfrm>
            <a:off x="9586321" y="2833843"/>
            <a:ext cx="242483" cy="219511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197">
            <a:extLst>
              <a:ext uri="{FF2B5EF4-FFF2-40B4-BE49-F238E27FC236}">
                <a16:creationId xmlns:a16="http://schemas.microsoft.com/office/drawing/2014/main" id="{1F78AE3E-E96E-F2C4-508C-ECF973E135C5}"/>
              </a:ext>
            </a:extLst>
          </p:cNvPr>
          <p:cNvSpPr>
            <a:spLocks noEditPoints="1"/>
          </p:cNvSpPr>
          <p:nvPr/>
        </p:nvSpPr>
        <p:spPr bwMode="auto">
          <a:xfrm>
            <a:off x="2417548" y="4300442"/>
            <a:ext cx="287151" cy="220788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950E94-1153-7907-7D84-2A1B8030B1B8}"/>
              </a:ext>
            </a:extLst>
          </p:cNvPr>
          <p:cNvGrpSpPr/>
          <p:nvPr/>
        </p:nvGrpSpPr>
        <p:grpSpPr>
          <a:xfrm>
            <a:off x="2964262" y="4800600"/>
            <a:ext cx="2110576" cy="1047355"/>
            <a:chOff x="677173" y="1906534"/>
            <a:chExt cx="2110576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D0A2956-B9CA-C38A-1B21-5C9DF361B072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7EEFBC0-6A6A-E59F-AA46-A90DF8EC1C49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4F6277C-E13A-D253-28C8-B30A7E6DCD8B}"/>
              </a:ext>
            </a:extLst>
          </p:cNvPr>
          <p:cNvGrpSpPr/>
          <p:nvPr/>
        </p:nvGrpSpPr>
        <p:grpSpPr>
          <a:xfrm>
            <a:off x="5793187" y="4800600"/>
            <a:ext cx="2110576" cy="1047355"/>
            <a:chOff x="677173" y="1906534"/>
            <a:chExt cx="2110576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60156EB-945F-D76F-3BDF-1792760749DA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E4C4B1D-74A3-F782-33CD-E07BB2797912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08D0DE1-8B15-60C9-6744-02ECCEF449F8}"/>
              </a:ext>
            </a:extLst>
          </p:cNvPr>
          <p:cNvGrpSpPr/>
          <p:nvPr/>
        </p:nvGrpSpPr>
        <p:grpSpPr>
          <a:xfrm>
            <a:off x="8679262" y="4800600"/>
            <a:ext cx="2110576" cy="1047355"/>
            <a:chOff x="677173" y="1906534"/>
            <a:chExt cx="2110576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A695FFF-8528-68CD-2208-68A74A7E9A10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6312F41-49E2-BA42-38CD-A86BA0219EB6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395FB6F-5CB8-82BB-125B-D173AD05E539}"/>
              </a:ext>
            </a:extLst>
          </p:cNvPr>
          <p:cNvGrpSpPr/>
          <p:nvPr/>
        </p:nvGrpSpPr>
        <p:grpSpPr>
          <a:xfrm>
            <a:off x="1513286" y="1515664"/>
            <a:ext cx="2110576" cy="1047355"/>
            <a:chOff x="677173" y="1906534"/>
            <a:chExt cx="2110576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743F0AD-B69F-95E9-C07B-7F10B2550FF1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7A7F77B-AD62-35A8-D843-8B62D9CA2F5B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4823E43-1079-2A47-B7B2-16D2F9BC9635}"/>
              </a:ext>
            </a:extLst>
          </p:cNvPr>
          <p:cNvGrpSpPr/>
          <p:nvPr/>
        </p:nvGrpSpPr>
        <p:grpSpPr>
          <a:xfrm>
            <a:off x="4335207" y="1515664"/>
            <a:ext cx="2110576" cy="1047355"/>
            <a:chOff x="677173" y="1906534"/>
            <a:chExt cx="2110576" cy="10473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28840AC-D3D6-D862-BF4B-73DCA2D0B168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BC6B3D7-0782-D7B1-12F6-C8D8506DBEC4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F360460-649C-C769-00D6-1BC1606C421F}"/>
              </a:ext>
            </a:extLst>
          </p:cNvPr>
          <p:cNvGrpSpPr/>
          <p:nvPr/>
        </p:nvGrpSpPr>
        <p:grpSpPr>
          <a:xfrm>
            <a:off x="7226700" y="1515664"/>
            <a:ext cx="2110576" cy="1047355"/>
            <a:chOff x="677173" y="1906534"/>
            <a:chExt cx="2110576" cy="104735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805C774-AA4B-18EA-88E2-59D63392AFB6}"/>
                </a:ext>
              </a:extLst>
            </p:cNvPr>
            <p:cNvSpPr txBox="1"/>
            <p:nvPr/>
          </p:nvSpPr>
          <p:spPr>
            <a:xfrm>
              <a:off x="677173" y="2190603"/>
              <a:ext cx="21105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95" name="文本框 1794">
              <a:extLst>
                <a:ext uri="{FF2B5EF4-FFF2-40B4-BE49-F238E27FC236}">
                  <a16:creationId xmlns:a16="http://schemas.microsoft.com/office/drawing/2014/main" id="{6AD4F575-E026-958D-B32F-33722AA15167}"/>
                </a:ext>
              </a:extLst>
            </p:cNvPr>
            <p:cNvSpPr txBox="1"/>
            <p:nvPr/>
          </p:nvSpPr>
          <p:spPr>
            <a:xfrm>
              <a:off x="977209" y="1906534"/>
              <a:ext cx="1510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3086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sp>
        <p:nvSpPr>
          <p:cNvPr id="8" name="右箭头 7"/>
          <p:cNvSpPr/>
          <p:nvPr/>
        </p:nvSpPr>
        <p:spPr>
          <a:xfrm>
            <a:off x="947741" y="3322652"/>
            <a:ext cx="9464072" cy="386864"/>
          </a:xfrm>
          <a:prstGeom prst="rightArrow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9" name="圆角右箭头 8"/>
          <p:cNvSpPr/>
          <p:nvPr/>
        </p:nvSpPr>
        <p:spPr>
          <a:xfrm rot="5400000" flipH="1">
            <a:off x="4746018" y="-1175015"/>
            <a:ext cx="699389" cy="8295943"/>
          </a:xfrm>
          <a:prstGeom prst="bentArrow">
            <a:avLst/>
          </a:prstGeom>
          <a:solidFill>
            <a:srgbClr val="EDBE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0" name="圆角右箭头 9"/>
          <p:cNvSpPr/>
          <p:nvPr/>
        </p:nvSpPr>
        <p:spPr>
          <a:xfrm rot="16200000" flipH="1" flipV="1">
            <a:off x="4274914" y="382343"/>
            <a:ext cx="699389" cy="7353736"/>
          </a:xfrm>
          <a:prstGeom prst="bentArrow">
            <a:avLst/>
          </a:prstGeom>
          <a:solidFill>
            <a:srgbClr val="EDBE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1" name="圆角右箭头 10"/>
          <p:cNvSpPr/>
          <p:nvPr/>
        </p:nvSpPr>
        <p:spPr>
          <a:xfrm rot="5400000" flipH="1">
            <a:off x="3432799" y="138195"/>
            <a:ext cx="699394" cy="5669517"/>
          </a:xfrm>
          <a:prstGeom prst="bentArrow">
            <a:avLst/>
          </a:prstGeom>
          <a:solidFill>
            <a:srgbClr val="A3B4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" name="圆角右箭头 14"/>
          <p:cNvSpPr/>
          <p:nvPr/>
        </p:nvSpPr>
        <p:spPr>
          <a:xfrm rot="5400000" flipH="1">
            <a:off x="2152627" y="1418366"/>
            <a:ext cx="699391" cy="3109170"/>
          </a:xfrm>
          <a:prstGeom prst="bentArrow">
            <a:avLst/>
          </a:prstGeom>
          <a:solidFill>
            <a:srgbClr val="F186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圆角右箭头 37"/>
          <p:cNvSpPr/>
          <p:nvPr/>
        </p:nvSpPr>
        <p:spPr>
          <a:xfrm rot="16200000" flipH="1" flipV="1">
            <a:off x="2971502" y="1685753"/>
            <a:ext cx="699390" cy="4746919"/>
          </a:xfrm>
          <a:prstGeom prst="bentArrow">
            <a:avLst/>
          </a:prstGeom>
          <a:solidFill>
            <a:srgbClr val="A3B4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9" name="圆角右箭头 38"/>
          <p:cNvSpPr/>
          <p:nvPr/>
        </p:nvSpPr>
        <p:spPr>
          <a:xfrm rot="16200000" flipH="1" flipV="1">
            <a:off x="1662008" y="2995248"/>
            <a:ext cx="699390" cy="2127931"/>
          </a:xfrm>
          <a:prstGeom prst="bentArrow">
            <a:avLst/>
          </a:prstGeom>
          <a:solidFill>
            <a:srgbClr val="F1867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A8AE75-9E15-F0F4-C1CB-CA3F6A493CBD}"/>
              </a:ext>
            </a:extLst>
          </p:cNvPr>
          <p:cNvGrpSpPr/>
          <p:nvPr/>
        </p:nvGrpSpPr>
        <p:grpSpPr>
          <a:xfrm>
            <a:off x="893919" y="4524554"/>
            <a:ext cx="2235567" cy="1047355"/>
            <a:chOff x="1032570" y="1906534"/>
            <a:chExt cx="2235567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B62E1E6-3515-C1CC-B907-111FA12336AE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7EF2B24-E97E-2057-5C57-965694043B6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616BA6D-BAF1-EC5A-832A-2243C4E65B19}"/>
              </a:ext>
            </a:extLst>
          </p:cNvPr>
          <p:cNvGrpSpPr/>
          <p:nvPr/>
        </p:nvGrpSpPr>
        <p:grpSpPr>
          <a:xfrm>
            <a:off x="3519703" y="4524554"/>
            <a:ext cx="2235567" cy="1047355"/>
            <a:chOff x="1032570" y="1906534"/>
            <a:chExt cx="2235567" cy="104735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CE81FBC-17BF-306D-8D06-955319E2857F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93AEE63-6811-4122-37D4-368F567A795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B7B063-934B-C455-8452-C67576C05645}"/>
              </a:ext>
            </a:extLst>
          </p:cNvPr>
          <p:cNvGrpSpPr/>
          <p:nvPr/>
        </p:nvGrpSpPr>
        <p:grpSpPr>
          <a:xfrm>
            <a:off x="6096000" y="4524554"/>
            <a:ext cx="2235567" cy="1047355"/>
            <a:chOff x="1032570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D552BFC-BFE4-8146-5368-DB14B08FC1AD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062EA1-15DF-059C-2655-5C3CBB76AB1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B248933-097A-01E8-0B44-1792666DC40B}"/>
              </a:ext>
            </a:extLst>
          </p:cNvPr>
          <p:cNvGrpSpPr/>
          <p:nvPr/>
        </p:nvGrpSpPr>
        <p:grpSpPr>
          <a:xfrm>
            <a:off x="1821341" y="1549310"/>
            <a:ext cx="2235567" cy="1047355"/>
            <a:chOff x="1032570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9E1248F-5A0A-B82F-E45A-50F237F420E0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23801B5-A523-8C7E-0754-C4B6B1282A3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171D2F4-6A41-AAC6-ACAD-1A02D365EBEA}"/>
              </a:ext>
            </a:extLst>
          </p:cNvPr>
          <p:cNvGrpSpPr/>
          <p:nvPr/>
        </p:nvGrpSpPr>
        <p:grpSpPr>
          <a:xfrm>
            <a:off x="4381688" y="1549310"/>
            <a:ext cx="2235567" cy="1047355"/>
            <a:chOff x="1032570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FAAAD2A-9FCE-689E-63B7-107961058FD7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31C40C7-B5D0-EDDB-FF15-5CDBCBBE1D0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34DC0B3-9B4E-3C0A-F14B-09892C288F79}"/>
              </a:ext>
            </a:extLst>
          </p:cNvPr>
          <p:cNvGrpSpPr/>
          <p:nvPr/>
        </p:nvGrpSpPr>
        <p:grpSpPr>
          <a:xfrm>
            <a:off x="7008117" y="1549310"/>
            <a:ext cx="2235567" cy="1047355"/>
            <a:chOff x="1032570" y="1906534"/>
            <a:chExt cx="2235567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662657-59F3-3B91-4DCD-BE91B7E4FA4D}"/>
                </a:ext>
              </a:extLst>
            </p:cNvPr>
            <p:cNvSpPr txBox="1"/>
            <p:nvPr/>
          </p:nvSpPr>
          <p:spPr>
            <a:xfrm>
              <a:off x="1202011" y="2190603"/>
              <a:ext cx="20480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56EDCA4-6CD5-94F7-92E2-4E26086B80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75C9819-6634-1CDE-F586-17F1A439B705}"/>
              </a:ext>
            </a:extLst>
          </p:cNvPr>
          <p:cNvSpPr txBox="1"/>
          <p:nvPr/>
        </p:nvSpPr>
        <p:spPr>
          <a:xfrm>
            <a:off x="10435026" y="3054419"/>
            <a:ext cx="412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关</a:t>
            </a:r>
            <a:endParaRPr lang="en-US" altLang="zh-CN" b="1" dirty="0"/>
          </a:p>
          <a:p>
            <a:r>
              <a:rPr lang="zh-CN" altLang="en-US" b="1" dirty="0"/>
              <a:t>键</a:t>
            </a:r>
            <a:endParaRPr lang="en-US" altLang="zh-CN" b="1" dirty="0"/>
          </a:p>
          <a:p>
            <a:r>
              <a:rPr lang="zh-CN" altLang="en-US" b="1" dirty="0"/>
              <a:t>词</a:t>
            </a:r>
          </a:p>
        </p:txBody>
      </p:sp>
    </p:spTree>
    <p:extLst>
      <p:ext uri="{BB962C8B-B14F-4D97-AF65-F5344CB8AC3E}">
        <p14:creationId xmlns:p14="http://schemas.microsoft.com/office/powerpoint/2010/main" val="303930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grpSp>
        <p:nvGrpSpPr>
          <p:cNvPr id="2" name="组 10">
            <a:extLst>
              <a:ext uri="{FF2B5EF4-FFF2-40B4-BE49-F238E27FC236}">
                <a16:creationId xmlns:a16="http://schemas.microsoft.com/office/drawing/2014/main" id="{96A153C4-1A0D-BDFC-2948-F984367E7710}"/>
              </a:ext>
            </a:extLst>
          </p:cNvPr>
          <p:cNvGrpSpPr/>
          <p:nvPr/>
        </p:nvGrpSpPr>
        <p:grpSpPr>
          <a:xfrm>
            <a:off x="1329668" y="1755426"/>
            <a:ext cx="1937168" cy="2519583"/>
            <a:chOff x="1497998" y="1405645"/>
            <a:chExt cx="1937168" cy="2519583"/>
          </a:xfrm>
        </p:grpSpPr>
        <p:grpSp>
          <p:nvGrpSpPr>
            <p:cNvPr id="3" name="组 4">
              <a:extLst>
                <a:ext uri="{FF2B5EF4-FFF2-40B4-BE49-F238E27FC236}">
                  <a16:creationId xmlns:a16="http://schemas.microsoft.com/office/drawing/2014/main" id="{698BEE6F-BAA6-941E-E6CE-AB2533618EF4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7E4E307-41E8-31AE-774D-2E9BD9FE6A13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93126D3B-4198-9F18-6738-5E38AA728CAB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F18676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BB43DBDB-D45F-AA74-477D-CAB42A9D2FA8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F18676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D14BAEB-3A05-77CC-2E23-67C4710197DA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83B073A-5617-27D3-9C3A-073EAC33EA1C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743E9D5-F790-1671-1BF4-8945FCC469B0}"/>
              </a:ext>
            </a:extLst>
          </p:cNvPr>
          <p:cNvSpPr txBox="1"/>
          <p:nvPr/>
        </p:nvSpPr>
        <p:spPr>
          <a:xfrm>
            <a:off x="1125346" y="49315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12773CA-648B-4623-BC61-419695F0D40F}"/>
              </a:ext>
            </a:extLst>
          </p:cNvPr>
          <p:cNvSpPr/>
          <p:nvPr/>
        </p:nvSpPr>
        <p:spPr>
          <a:xfrm>
            <a:off x="1352386" y="44236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11" name="组 46">
            <a:extLst>
              <a:ext uri="{FF2B5EF4-FFF2-40B4-BE49-F238E27FC236}">
                <a16:creationId xmlns:a16="http://schemas.microsoft.com/office/drawing/2014/main" id="{D997273B-0ABD-D233-A99E-B5B0AB53C823}"/>
              </a:ext>
            </a:extLst>
          </p:cNvPr>
          <p:cNvGrpSpPr/>
          <p:nvPr/>
        </p:nvGrpSpPr>
        <p:grpSpPr>
          <a:xfrm>
            <a:off x="3850728" y="1755426"/>
            <a:ext cx="1937168" cy="2519583"/>
            <a:chOff x="1497998" y="1405645"/>
            <a:chExt cx="1937168" cy="2519583"/>
          </a:xfrm>
        </p:grpSpPr>
        <p:grpSp>
          <p:nvGrpSpPr>
            <p:cNvPr id="12" name="组 73">
              <a:extLst>
                <a:ext uri="{FF2B5EF4-FFF2-40B4-BE49-F238E27FC236}">
                  <a16:creationId xmlns:a16="http://schemas.microsoft.com/office/drawing/2014/main" id="{E09E6888-FB7C-49F1-6ED9-C28CB64611C1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D20FA1F8-E035-B555-24F4-D76D05B1620A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BDAC520-C264-E11B-5D16-D7C8C04B3608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A3B4B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8E77A1E4-E048-37D8-B357-D856A164EFD9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A3B4B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7B81204-BA20-4525-9CCD-778D915995A4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DD68618-24E7-55F0-F40A-4B0B390C46B0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18" name="文本框 8">
            <a:extLst>
              <a:ext uri="{FF2B5EF4-FFF2-40B4-BE49-F238E27FC236}">
                <a16:creationId xmlns:a16="http://schemas.microsoft.com/office/drawing/2014/main" id="{E1E45703-EB68-B18E-E5B8-52264D890B04}"/>
              </a:ext>
            </a:extLst>
          </p:cNvPr>
          <p:cNvSpPr txBox="1"/>
          <p:nvPr/>
        </p:nvSpPr>
        <p:spPr>
          <a:xfrm>
            <a:off x="3646406" y="49315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7645682-E89F-B6BF-EC3C-950B416BC34B}"/>
              </a:ext>
            </a:extLst>
          </p:cNvPr>
          <p:cNvSpPr/>
          <p:nvPr/>
        </p:nvSpPr>
        <p:spPr>
          <a:xfrm>
            <a:off x="3873446" y="44236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20" name="组 10" descr="D:\51PPT模板网\51pptmoban.com\图片.jpg">
            <a:extLst>
              <a:ext uri="{FF2B5EF4-FFF2-40B4-BE49-F238E27FC236}">
                <a16:creationId xmlns:a16="http://schemas.microsoft.com/office/drawing/2014/main" id="{91E0F6AF-CF26-A509-3C16-CD54CA5EC862}"/>
              </a:ext>
            </a:extLst>
          </p:cNvPr>
          <p:cNvGrpSpPr/>
          <p:nvPr/>
        </p:nvGrpSpPr>
        <p:grpSpPr>
          <a:xfrm>
            <a:off x="6371788" y="1755426"/>
            <a:ext cx="1937168" cy="2519583"/>
            <a:chOff x="1497998" y="1405645"/>
            <a:chExt cx="1937168" cy="2519583"/>
          </a:xfrm>
        </p:grpSpPr>
        <p:grpSp>
          <p:nvGrpSpPr>
            <p:cNvPr id="21" name="组 4">
              <a:extLst>
                <a:ext uri="{FF2B5EF4-FFF2-40B4-BE49-F238E27FC236}">
                  <a16:creationId xmlns:a16="http://schemas.microsoft.com/office/drawing/2014/main" id="{DA070E93-6863-6D0F-27F1-3D82B21262F7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D1AD6EA0-1563-6336-F892-27FCF45B37C5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3CAE15D-0071-5A44-A8B5-4E8ED9194A11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F18676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39BC662D-72DB-EE4F-A751-20FE1ED572F3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F18676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533154C-2AF9-DFD4-69E8-D8B62C4393EE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D53BF45-87EC-B2ED-D5C4-2DE94FDB1040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27" name="文本框 8">
            <a:extLst>
              <a:ext uri="{FF2B5EF4-FFF2-40B4-BE49-F238E27FC236}">
                <a16:creationId xmlns:a16="http://schemas.microsoft.com/office/drawing/2014/main" id="{4014D61A-D011-D969-3A51-C3DDA02BAD45}"/>
              </a:ext>
            </a:extLst>
          </p:cNvPr>
          <p:cNvSpPr txBox="1"/>
          <p:nvPr/>
        </p:nvSpPr>
        <p:spPr>
          <a:xfrm>
            <a:off x="6167466" y="49315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C8019F5-ABF2-0904-3DE6-DDAEEFF4CCE0}"/>
              </a:ext>
            </a:extLst>
          </p:cNvPr>
          <p:cNvSpPr/>
          <p:nvPr/>
        </p:nvSpPr>
        <p:spPr>
          <a:xfrm>
            <a:off x="6394506" y="44236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  <p:grpSp>
        <p:nvGrpSpPr>
          <p:cNvPr id="29" name="组 46">
            <a:extLst>
              <a:ext uri="{FF2B5EF4-FFF2-40B4-BE49-F238E27FC236}">
                <a16:creationId xmlns:a16="http://schemas.microsoft.com/office/drawing/2014/main" id="{1A8A03EC-1AA1-D98D-14F0-94C27DBE3374}"/>
              </a:ext>
            </a:extLst>
          </p:cNvPr>
          <p:cNvGrpSpPr/>
          <p:nvPr/>
        </p:nvGrpSpPr>
        <p:grpSpPr>
          <a:xfrm>
            <a:off x="8892848" y="1755426"/>
            <a:ext cx="1937168" cy="2519583"/>
            <a:chOff x="1497998" y="1405645"/>
            <a:chExt cx="1937168" cy="2519583"/>
          </a:xfrm>
        </p:grpSpPr>
        <p:grpSp>
          <p:nvGrpSpPr>
            <p:cNvPr id="30" name="组 73">
              <a:extLst>
                <a:ext uri="{FF2B5EF4-FFF2-40B4-BE49-F238E27FC236}">
                  <a16:creationId xmlns:a16="http://schemas.microsoft.com/office/drawing/2014/main" id="{AEDE3944-9F82-D61A-B800-F27426AF3E1A}"/>
                </a:ext>
              </a:extLst>
            </p:cNvPr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F8897B29-F1EE-B542-FFD0-584912880DF7}"/>
                  </a:ext>
                </a:extLst>
              </p:cNvPr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D2596F2B-1DEF-EE42-8CF6-3A91897181A5}"/>
                  </a:ext>
                </a:extLst>
              </p:cNvPr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rgbClr val="A3B4B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id="{95D096C7-11A3-1CEB-B8EE-6958F780312A}"/>
                  </a:ext>
                </a:extLst>
              </p:cNvPr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rgbClr val="A3B4B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j-ea"/>
                  <a:ea typeface="+mj-ea"/>
                  <a:sym typeface="+mn-lt"/>
                </a:endParaRPr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05AA0BF-7590-1BED-C10B-020A6A988DF3}"/>
                </a:ext>
              </a:extLst>
            </p:cNvPr>
            <p:cNvSpPr/>
            <p:nvPr/>
          </p:nvSpPr>
          <p:spPr>
            <a:xfrm>
              <a:off x="1611950" y="1694985"/>
              <a:ext cx="1823215" cy="313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790B5EA-58DE-E48E-5FE7-9F5F207585D3}"/>
                </a:ext>
              </a:extLst>
            </p:cNvPr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作者：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</p:grpSp>
      <p:sp>
        <p:nvSpPr>
          <p:cNvPr id="36" name="文本框 8">
            <a:extLst>
              <a:ext uri="{FF2B5EF4-FFF2-40B4-BE49-F238E27FC236}">
                <a16:creationId xmlns:a16="http://schemas.microsoft.com/office/drawing/2014/main" id="{6CC081B2-12A6-0B01-A6B5-1923D02EE0C3}"/>
              </a:ext>
            </a:extLst>
          </p:cNvPr>
          <p:cNvSpPr txBox="1"/>
          <p:nvPr/>
        </p:nvSpPr>
        <p:spPr>
          <a:xfrm>
            <a:off x="8688526" y="4931592"/>
            <a:ext cx="2459760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61CF3BE-4134-BC3A-A6E3-7911888D3DA3}"/>
              </a:ext>
            </a:extLst>
          </p:cNvPr>
          <p:cNvSpPr/>
          <p:nvPr/>
        </p:nvSpPr>
        <p:spPr>
          <a:xfrm>
            <a:off x="8915566" y="4423655"/>
            <a:ext cx="2005677" cy="4246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cs typeface="+mn-ea"/>
                <a:sym typeface="+mn-lt"/>
              </a:rPr>
              <a:t>点击此处添加标题</a:t>
            </a:r>
            <a:endParaRPr lang="en-US" altLang="zh-CN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6541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50" name="组合 5349">
            <a:extLst>
              <a:ext uri="{FF2B5EF4-FFF2-40B4-BE49-F238E27FC236}">
                <a16:creationId xmlns:a16="http://schemas.microsoft.com/office/drawing/2014/main" id="{84517527-306B-ECF0-9EDA-C452534D730A}"/>
              </a:ext>
            </a:extLst>
          </p:cNvPr>
          <p:cNvGrpSpPr/>
          <p:nvPr/>
        </p:nvGrpSpPr>
        <p:grpSpPr>
          <a:xfrm>
            <a:off x="540673" y="263997"/>
            <a:ext cx="11110653" cy="6330007"/>
            <a:chOff x="868775" y="263997"/>
            <a:chExt cx="11110653" cy="6330007"/>
          </a:xfrm>
        </p:grpSpPr>
        <p:grpSp>
          <p:nvGrpSpPr>
            <p:cNvPr id="5346" name="组合 5345">
              <a:extLst>
                <a:ext uri="{FF2B5EF4-FFF2-40B4-BE49-F238E27FC236}">
                  <a16:creationId xmlns:a16="http://schemas.microsoft.com/office/drawing/2014/main" id="{44E65418-D47C-B231-45E5-4FD181AF85B8}"/>
                </a:ext>
              </a:extLst>
            </p:cNvPr>
            <p:cNvGrpSpPr/>
            <p:nvPr/>
          </p:nvGrpSpPr>
          <p:grpSpPr>
            <a:xfrm flipH="1">
              <a:off x="8596386" y="263997"/>
              <a:ext cx="3383042" cy="6330007"/>
              <a:chOff x="868775" y="263997"/>
              <a:chExt cx="3383042" cy="6330007"/>
            </a:xfrm>
          </p:grpSpPr>
          <p:sp>
            <p:nvSpPr>
              <p:cNvPr id="5347" name="任意多边形: 形状 5346">
                <a:extLst>
                  <a:ext uri="{FF2B5EF4-FFF2-40B4-BE49-F238E27FC236}">
                    <a16:creationId xmlns:a16="http://schemas.microsoft.com/office/drawing/2014/main" id="{1A932CD4-DF8B-DFA5-B2AB-5F6057AC0B3F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8" name="任意多边形: 形状 5347">
                <a:extLst>
                  <a:ext uri="{FF2B5EF4-FFF2-40B4-BE49-F238E27FC236}">
                    <a16:creationId xmlns:a16="http://schemas.microsoft.com/office/drawing/2014/main" id="{DAB34EC3-2E60-820F-ED04-1A15283F2886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9" name="任意多边形: 形状 5348">
                <a:extLst>
                  <a:ext uri="{FF2B5EF4-FFF2-40B4-BE49-F238E27FC236}">
                    <a16:creationId xmlns:a16="http://schemas.microsoft.com/office/drawing/2014/main" id="{8A250735-2B4E-A1D4-2E64-5B2330B7B637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45" name="组合 5344">
              <a:extLst>
                <a:ext uri="{FF2B5EF4-FFF2-40B4-BE49-F238E27FC236}">
                  <a16:creationId xmlns:a16="http://schemas.microsoft.com/office/drawing/2014/main" id="{69ED0CB7-0F8D-6E8C-E633-21B0025DE88A}"/>
                </a:ext>
              </a:extLst>
            </p:cNvPr>
            <p:cNvGrpSpPr/>
            <p:nvPr/>
          </p:nvGrpSpPr>
          <p:grpSpPr>
            <a:xfrm>
              <a:off x="868775" y="263997"/>
              <a:ext cx="3383042" cy="6330007"/>
              <a:chOff x="868775" y="263997"/>
              <a:chExt cx="3383042" cy="6330007"/>
            </a:xfrm>
          </p:grpSpPr>
          <p:sp>
            <p:nvSpPr>
              <p:cNvPr id="5344" name="任意多边形: 形状 5343">
                <a:extLst>
                  <a:ext uri="{FF2B5EF4-FFF2-40B4-BE49-F238E27FC236}">
                    <a16:creationId xmlns:a16="http://schemas.microsoft.com/office/drawing/2014/main" id="{A14F41A7-FA98-8CB7-9C3F-20D262048BF1}"/>
                  </a:ext>
                </a:extLst>
              </p:cNvPr>
              <p:cNvSpPr/>
              <p:nvPr/>
            </p:nvSpPr>
            <p:spPr>
              <a:xfrm flipH="1">
                <a:off x="86877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3" name="任意多边形: 形状 5342">
                <a:extLst>
                  <a:ext uri="{FF2B5EF4-FFF2-40B4-BE49-F238E27FC236}">
                    <a16:creationId xmlns:a16="http://schemas.microsoft.com/office/drawing/2014/main" id="{6B7F6C70-4D9D-D88B-FEE6-5529D5ED49D9}"/>
                  </a:ext>
                </a:extLst>
              </p:cNvPr>
              <p:cNvSpPr/>
              <p:nvPr/>
            </p:nvSpPr>
            <p:spPr>
              <a:xfrm flipH="1">
                <a:off x="946150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2" name="任意多边形: 形状 5341">
                <a:extLst>
                  <a:ext uri="{FF2B5EF4-FFF2-40B4-BE49-F238E27FC236}">
                    <a16:creationId xmlns:a16="http://schemas.microsoft.com/office/drawing/2014/main" id="{77FAA242-A2DC-42C4-8623-03F43AC792F0}"/>
                  </a:ext>
                </a:extLst>
              </p:cNvPr>
              <p:cNvSpPr/>
              <p:nvPr/>
            </p:nvSpPr>
            <p:spPr>
              <a:xfrm flipH="1">
                <a:off x="1023525" y="263997"/>
                <a:ext cx="3228292" cy="6330007"/>
              </a:xfrm>
              <a:custGeom>
                <a:avLst/>
                <a:gdLst>
                  <a:gd name="connsiteX0" fmla="*/ 3016136 w 3228292"/>
                  <a:gd name="connsiteY0" fmla="*/ 0 h 6330007"/>
                  <a:gd name="connsiteX1" fmla="*/ 0 w 3228292"/>
                  <a:gd name="connsiteY1" fmla="*/ 0 h 6330007"/>
                  <a:gd name="connsiteX2" fmla="*/ 0 w 3228292"/>
                  <a:gd name="connsiteY2" fmla="*/ 6330007 h 6330007"/>
                  <a:gd name="connsiteX3" fmla="*/ 3016136 w 3228292"/>
                  <a:gd name="connsiteY3" fmla="*/ 6330007 h 6330007"/>
                  <a:gd name="connsiteX4" fmla="*/ 3228292 w 3228292"/>
                  <a:gd name="connsiteY4" fmla="*/ 6117848 h 6330007"/>
                  <a:gd name="connsiteX5" fmla="*/ 3228292 w 3228292"/>
                  <a:gd name="connsiteY5" fmla="*/ 212156 h 6330007"/>
                  <a:gd name="connsiteX6" fmla="*/ 3016136 w 3228292"/>
                  <a:gd name="connsiteY6" fmla="*/ 0 h 633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8292" h="6330007">
                    <a:moveTo>
                      <a:pt x="3016136" y="0"/>
                    </a:moveTo>
                    <a:lnTo>
                      <a:pt x="0" y="0"/>
                    </a:lnTo>
                    <a:lnTo>
                      <a:pt x="0" y="6330007"/>
                    </a:lnTo>
                    <a:lnTo>
                      <a:pt x="3016136" y="6330007"/>
                    </a:lnTo>
                    <a:cubicBezTo>
                      <a:pt x="3133301" y="6330007"/>
                      <a:pt x="3228292" y="6235016"/>
                      <a:pt x="3228292" y="6117848"/>
                    </a:cubicBezTo>
                    <a:lnTo>
                      <a:pt x="3228292" y="212156"/>
                    </a:lnTo>
                    <a:cubicBezTo>
                      <a:pt x="3228292" y="94974"/>
                      <a:pt x="3133301" y="0"/>
                      <a:pt x="30161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335" name="任意多边形: 形状 5334">
              <a:extLst>
                <a:ext uri="{FF2B5EF4-FFF2-40B4-BE49-F238E27FC236}">
                  <a16:creationId xmlns:a16="http://schemas.microsoft.com/office/drawing/2014/main" id="{4FF649B0-6761-945D-AD4B-660A1FFC3A83}"/>
                </a:ext>
              </a:extLst>
            </p:cNvPr>
            <p:cNvSpPr/>
            <p:nvPr/>
          </p:nvSpPr>
          <p:spPr>
            <a:xfrm flipH="1">
              <a:off x="1154614" y="263997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33" name="任意多边形: 形状 1832">
              <a:extLst>
                <a:ext uri="{FF2B5EF4-FFF2-40B4-BE49-F238E27FC236}">
                  <a16:creationId xmlns:a16="http://schemas.microsoft.com/office/drawing/2014/main" id="{FA83FFF8-CCCE-A4DD-D661-134F48211563}"/>
                </a:ext>
              </a:extLst>
            </p:cNvPr>
            <p:cNvSpPr/>
            <p:nvPr/>
          </p:nvSpPr>
          <p:spPr>
            <a:xfrm>
              <a:off x="6490821" y="263998"/>
              <a:ext cx="5205118" cy="6330004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34" name="图形 83">
              <a:extLst>
                <a:ext uri="{FF2B5EF4-FFF2-40B4-BE49-F238E27FC236}">
                  <a16:creationId xmlns:a16="http://schemas.microsoft.com/office/drawing/2014/main" id="{ACF6C396-B569-8E07-C3D1-BF090569C9A4}"/>
                </a:ext>
              </a:extLst>
            </p:cNvPr>
            <p:cNvGrpSpPr/>
            <p:nvPr/>
          </p:nvGrpSpPr>
          <p:grpSpPr>
            <a:xfrm>
              <a:off x="6104846" y="648107"/>
              <a:ext cx="651928" cy="5561787"/>
              <a:chOff x="3836117" y="333310"/>
              <a:chExt cx="182702" cy="1962205"/>
            </a:xfrm>
            <a:solidFill>
              <a:srgbClr val="FFFFFF"/>
            </a:solidFill>
          </p:grpSpPr>
          <p:sp>
            <p:nvSpPr>
              <p:cNvPr id="1835" name="任意多边形: 形状 1834">
                <a:extLst>
                  <a:ext uri="{FF2B5EF4-FFF2-40B4-BE49-F238E27FC236}">
                    <a16:creationId xmlns:a16="http://schemas.microsoft.com/office/drawing/2014/main" id="{1A56EF22-697D-96C1-6779-B866610DD8AD}"/>
                  </a:ext>
                </a:extLst>
              </p:cNvPr>
              <p:cNvSpPr/>
              <p:nvPr/>
            </p:nvSpPr>
            <p:spPr>
              <a:xfrm>
                <a:off x="3836117" y="33331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6" name="任意多边形: 形状 1835">
                <a:extLst>
                  <a:ext uri="{FF2B5EF4-FFF2-40B4-BE49-F238E27FC236}">
                    <a16:creationId xmlns:a16="http://schemas.microsoft.com/office/drawing/2014/main" id="{5850491E-9B0B-E515-78B5-B0D6F644C189}"/>
                  </a:ext>
                </a:extLst>
              </p:cNvPr>
              <p:cNvSpPr/>
              <p:nvPr/>
            </p:nvSpPr>
            <p:spPr>
              <a:xfrm>
                <a:off x="3836117" y="47141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7" name="任意多边形: 形状 1836">
                <a:extLst>
                  <a:ext uri="{FF2B5EF4-FFF2-40B4-BE49-F238E27FC236}">
                    <a16:creationId xmlns:a16="http://schemas.microsoft.com/office/drawing/2014/main" id="{E0DE5181-F506-6FBA-BE28-2832ED261D3A}"/>
                  </a:ext>
                </a:extLst>
              </p:cNvPr>
              <p:cNvSpPr/>
              <p:nvPr/>
            </p:nvSpPr>
            <p:spPr>
              <a:xfrm>
                <a:off x="3836117" y="60952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8" name="任意多边形: 形状 1837">
                <a:extLst>
                  <a:ext uri="{FF2B5EF4-FFF2-40B4-BE49-F238E27FC236}">
                    <a16:creationId xmlns:a16="http://schemas.microsoft.com/office/drawing/2014/main" id="{CF4044B9-AB20-08B0-4DE6-ABD814ABEC94}"/>
                  </a:ext>
                </a:extLst>
              </p:cNvPr>
              <p:cNvSpPr/>
              <p:nvPr/>
            </p:nvSpPr>
            <p:spPr>
              <a:xfrm>
                <a:off x="3836117" y="74763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9" name="任意多边形: 形状 1838">
                <a:extLst>
                  <a:ext uri="{FF2B5EF4-FFF2-40B4-BE49-F238E27FC236}">
                    <a16:creationId xmlns:a16="http://schemas.microsoft.com/office/drawing/2014/main" id="{9922C9A3-BCD3-BCA8-779F-E0EBF40E7AF5}"/>
                  </a:ext>
                </a:extLst>
              </p:cNvPr>
              <p:cNvSpPr/>
              <p:nvPr/>
            </p:nvSpPr>
            <p:spPr>
              <a:xfrm>
                <a:off x="3836117" y="88573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0" name="任意多边形: 形状 1839">
                <a:extLst>
                  <a:ext uri="{FF2B5EF4-FFF2-40B4-BE49-F238E27FC236}">
                    <a16:creationId xmlns:a16="http://schemas.microsoft.com/office/drawing/2014/main" id="{808649DA-D2E9-F242-8CCA-517BABE4F404}"/>
                  </a:ext>
                </a:extLst>
              </p:cNvPr>
              <p:cNvSpPr/>
              <p:nvPr/>
            </p:nvSpPr>
            <p:spPr>
              <a:xfrm>
                <a:off x="3836117" y="102384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1" name="任意多边形: 形状 1840">
                <a:extLst>
                  <a:ext uri="{FF2B5EF4-FFF2-40B4-BE49-F238E27FC236}">
                    <a16:creationId xmlns:a16="http://schemas.microsoft.com/office/drawing/2014/main" id="{7F83F54F-9638-53E1-2C10-4F10B709B7DD}"/>
                  </a:ext>
                </a:extLst>
              </p:cNvPr>
              <p:cNvSpPr/>
              <p:nvPr/>
            </p:nvSpPr>
            <p:spPr>
              <a:xfrm>
                <a:off x="3836117" y="11619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2" name="任意多边形: 形状 1841">
                <a:extLst>
                  <a:ext uri="{FF2B5EF4-FFF2-40B4-BE49-F238E27FC236}">
                    <a16:creationId xmlns:a16="http://schemas.microsoft.com/office/drawing/2014/main" id="{481BF827-C525-9490-7522-3C28F00ECD96}"/>
                  </a:ext>
                </a:extLst>
              </p:cNvPr>
              <p:cNvSpPr/>
              <p:nvPr/>
            </p:nvSpPr>
            <p:spPr>
              <a:xfrm>
                <a:off x="3836117" y="130005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3" name="任意多边形: 形状 1842">
                <a:extLst>
                  <a:ext uri="{FF2B5EF4-FFF2-40B4-BE49-F238E27FC236}">
                    <a16:creationId xmlns:a16="http://schemas.microsoft.com/office/drawing/2014/main" id="{ACDE575D-4ACF-2A31-9E85-67CACD5D3296}"/>
                  </a:ext>
                </a:extLst>
              </p:cNvPr>
              <p:cNvSpPr/>
              <p:nvPr/>
            </p:nvSpPr>
            <p:spPr>
              <a:xfrm>
                <a:off x="3836117" y="143816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4" name="任意多边形: 形状 1843">
                <a:extLst>
                  <a:ext uri="{FF2B5EF4-FFF2-40B4-BE49-F238E27FC236}">
                    <a16:creationId xmlns:a16="http://schemas.microsoft.com/office/drawing/2014/main" id="{E83F3837-4FC3-EAE4-4805-698BFE2CA35F}"/>
                  </a:ext>
                </a:extLst>
              </p:cNvPr>
              <p:cNvSpPr/>
              <p:nvPr/>
            </p:nvSpPr>
            <p:spPr>
              <a:xfrm>
                <a:off x="3836117" y="157627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5" name="任意多边形: 形状 1844">
                <a:extLst>
                  <a:ext uri="{FF2B5EF4-FFF2-40B4-BE49-F238E27FC236}">
                    <a16:creationId xmlns:a16="http://schemas.microsoft.com/office/drawing/2014/main" id="{1E97DED8-8D7F-8250-85E8-16CE08FD200A}"/>
                  </a:ext>
                </a:extLst>
              </p:cNvPr>
              <p:cNvSpPr/>
              <p:nvPr/>
            </p:nvSpPr>
            <p:spPr>
              <a:xfrm>
                <a:off x="3836117" y="171438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6" name="任意多边形: 形状 1845">
                <a:extLst>
                  <a:ext uri="{FF2B5EF4-FFF2-40B4-BE49-F238E27FC236}">
                    <a16:creationId xmlns:a16="http://schemas.microsoft.com/office/drawing/2014/main" id="{CC7148BB-53DB-7D8D-2605-28230D1C052D}"/>
                  </a:ext>
                </a:extLst>
              </p:cNvPr>
              <p:cNvSpPr/>
              <p:nvPr/>
            </p:nvSpPr>
            <p:spPr>
              <a:xfrm>
                <a:off x="3836117" y="185248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7" name="任意多边形: 形状 1846">
                <a:extLst>
                  <a:ext uri="{FF2B5EF4-FFF2-40B4-BE49-F238E27FC236}">
                    <a16:creationId xmlns:a16="http://schemas.microsoft.com/office/drawing/2014/main" id="{FD082B2E-0B16-DC68-BE91-30F3E488BBC1}"/>
                  </a:ext>
                </a:extLst>
              </p:cNvPr>
              <p:cNvSpPr/>
              <p:nvPr/>
            </p:nvSpPr>
            <p:spPr>
              <a:xfrm>
                <a:off x="3836117" y="199059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8" name="任意多边形: 形状 1847">
                <a:extLst>
                  <a:ext uri="{FF2B5EF4-FFF2-40B4-BE49-F238E27FC236}">
                    <a16:creationId xmlns:a16="http://schemas.microsoft.com/office/drawing/2014/main" id="{23571935-093D-723E-0847-E02ACA8E66F9}"/>
                  </a:ext>
                </a:extLst>
              </p:cNvPr>
              <p:cNvSpPr/>
              <p:nvPr/>
            </p:nvSpPr>
            <p:spPr>
              <a:xfrm>
                <a:off x="3836117" y="2128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9" name="任意多边形: 形状 1848">
                <a:extLst>
                  <a:ext uri="{FF2B5EF4-FFF2-40B4-BE49-F238E27FC236}">
                    <a16:creationId xmlns:a16="http://schemas.microsoft.com/office/drawing/2014/main" id="{DDA037AA-1D17-4A5B-47EC-D1810CC2AD98}"/>
                  </a:ext>
                </a:extLst>
              </p:cNvPr>
              <p:cNvSpPr/>
              <p:nvPr/>
            </p:nvSpPr>
            <p:spPr>
              <a:xfrm>
                <a:off x="3836117" y="2266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0" name="图形 83">
              <a:extLst>
                <a:ext uri="{FF2B5EF4-FFF2-40B4-BE49-F238E27FC236}">
                  <a16:creationId xmlns:a16="http://schemas.microsoft.com/office/drawing/2014/main" id="{81166D0E-029B-1D6B-9CC4-2760BFC132B8}"/>
                </a:ext>
              </a:extLst>
            </p:cNvPr>
            <p:cNvGrpSpPr/>
            <p:nvPr/>
          </p:nvGrpSpPr>
          <p:grpSpPr>
            <a:xfrm>
              <a:off x="7035607" y="1039554"/>
              <a:ext cx="4400988" cy="5194038"/>
              <a:chOff x="4117192" y="471413"/>
              <a:chExt cx="1552674" cy="1832463"/>
            </a:xfrm>
          </p:grpSpPr>
          <p:sp>
            <p:nvSpPr>
              <p:cNvPr id="1851" name="任意多边形: 形状 1850">
                <a:extLst>
                  <a:ext uri="{FF2B5EF4-FFF2-40B4-BE49-F238E27FC236}">
                    <a16:creationId xmlns:a16="http://schemas.microsoft.com/office/drawing/2014/main" id="{3317ACBF-8E03-2190-BEC5-A83A0DE604A8}"/>
                  </a:ext>
                </a:extLst>
              </p:cNvPr>
              <p:cNvSpPr/>
              <p:nvPr/>
            </p:nvSpPr>
            <p:spPr>
              <a:xfrm>
                <a:off x="4117192" y="4714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2" name="任意多边形: 形状 1851">
                <a:extLst>
                  <a:ext uri="{FF2B5EF4-FFF2-40B4-BE49-F238E27FC236}">
                    <a16:creationId xmlns:a16="http://schemas.microsoft.com/office/drawing/2014/main" id="{F08C862F-96BB-32E4-FE29-F274A5943CCF}"/>
                  </a:ext>
                </a:extLst>
              </p:cNvPr>
              <p:cNvSpPr/>
              <p:nvPr/>
            </p:nvSpPr>
            <p:spPr>
              <a:xfrm>
                <a:off x="4117192" y="585941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3" name="任意多边形: 形状 1852">
                <a:extLst>
                  <a:ext uri="{FF2B5EF4-FFF2-40B4-BE49-F238E27FC236}">
                    <a16:creationId xmlns:a16="http://schemas.microsoft.com/office/drawing/2014/main" id="{78D78588-EC06-B5E5-E2F1-CB28AB255E9A}"/>
                  </a:ext>
                </a:extLst>
              </p:cNvPr>
              <p:cNvSpPr/>
              <p:nvPr/>
            </p:nvSpPr>
            <p:spPr>
              <a:xfrm>
                <a:off x="4117192" y="7004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4" name="任意多边形: 形状 1853">
                <a:extLst>
                  <a:ext uri="{FF2B5EF4-FFF2-40B4-BE49-F238E27FC236}">
                    <a16:creationId xmlns:a16="http://schemas.microsoft.com/office/drawing/2014/main" id="{36B8C8B3-6AF6-AC51-CFAE-14E753D60783}"/>
                  </a:ext>
                </a:extLst>
              </p:cNvPr>
              <p:cNvSpPr/>
              <p:nvPr/>
            </p:nvSpPr>
            <p:spPr>
              <a:xfrm>
                <a:off x="4117192" y="8149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5" name="任意多边形: 形状 1854">
                <a:extLst>
                  <a:ext uri="{FF2B5EF4-FFF2-40B4-BE49-F238E27FC236}">
                    <a16:creationId xmlns:a16="http://schemas.microsoft.com/office/drawing/2014/main" id="{58A8A41E-1D5B-A14F-380F-0DBAA7492450}"/>
                  </a:ext>
                </a:extLst>
              </p:cNvPr>
              <p:cNvSpPr/>
              <p:nvPr/>
            </p:nvSpPr>
            <p:spPr>
              <a:xfrm>
                <a:off x="4117192" y="9295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6" name="任意多边形: 形状 1855">
                <a:extLst>
                  <a:ext uri="{FF2B5EF4-FFF2-40B4-BE49-F238E27FC236}">
                    <a16:creationId xmlns:a16="http://schemas.microsoft.com/office/drawing/2014/main" id="{3E64D2D6-EF6A-2177-A496-8CD5AF2C2844}"/>
                  </a:ext>
                </a:extLst>
              </p:cNvPr>
              <p:cNvSpPr/>
              <p:nvPr/>
            </p:nvSpPr>
            <p:spPr>
              <a:xfrm>
                <a:off x="4117192" y="10440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7" name="任意多边形: 形状 1856">
                <a:extLst>
                  <a:ext uri="{FF2B5EF4-FFF2-40B4-BE49-F238E27FC236}">
                    <a16:creationId xmlns:a16="http://schemas.microsoft.com/office/drawing/2014/main" id="{AEF6116B-9FAC-D07F-0E59-809AC04C1C8E}"/>
                  </a:ext>
                </a:extLst>
              </p:cNvPr>
              <p:cNvSpPr/>
              <p:nvPr/>
            </p:nvSpPr>
            <p:spPr>
              <a:xfrm>
                <a:off x="4117192" y="115858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8" name="任意多边形: 形状 1857">
                <a:extLst>
                  <a:ext uri="{FF2B5EF4-FFF2-40B4-BE49-F238E27FC236}">
                    <a16:creationId xmlns:a16="http://schemas.microsoft.com/office/drawing/2014/main" id="{B5EDFA86-1CCD-5B39-4A38-6B7598105B60}"/>
                  </a:ext>
                </a:extLst>
              </p:cNvPr>
              <p:cNvSpPr/>
              <p:nvPr/>
            </p:nvSpPr>
            <p:spPr>
              <a:xfrm>
                <a:off x="4117192" y="12731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859" name="任意多边形: 形状 1858">
                <a:extLst>
                  <a:ext uri="{FF2B5EF4-FFF2-40B4-BE49-F238E27FC236}">
                    <a16:creationId xmlns:a16="http://schemas.microsoft.com/office/drawing/2014/main" id="{072A8088-8D66-2AFC-8B7E-B58EB9204560}"/>
                  </a:ext>
                </a:extLst>
              </p:cNvPr>
              <p:cNvSpPr/>
              <p:nvPr/>
            </p:nvSpPr>
            <p:spPr>
              <a:xfrm>
                <a:off x="4117192" y="13876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0" name="任意多边形: 形状 1859">
                <a:extLst>
                  <a:ext uri="{FF2B5EF4-FFF2-40B4-BE49-F238E27FC236}">
                    <a16:creationId xmlns:a16="http://schemas.microsoft.com/office/drawing/2014/main" id="{C980E8CA-2D2A-FE0B-8679-6C85960E7435}"/>
                  </a:ext>
                </a:extLst>
              </p:cNvPr>
              <p:cNvSpPr/>
              <p:nvPr/>
            </p:nvSpPr>
            <p:spPr>
              <a:xfrm>
                <a:off x="4117192" y="150217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1" name="任意多边形: 形状 1860">
                <a:extLst>
                  <a:ext uri="{FF2B5EF4-FFF2-40B4-BE49-F238E27FC236}">
                    <a16:creationId xmlns:a16="http://schemas.microsoft.com/office/drawing/2014/main" id="{6685EFDC-C256-531B-E9D9-40DD83B6379D}"/>
                  </a:ext>
                </a:extLst>
              </p:cNvPr>
              <p:cNvSpPr/>
              <p:nvPr/>
            </p:nvSpPr>
            <p:spPr>
              <a:xfrm>
                <a:off x="4117192" y="161669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2" name="任意多边形: 形状 1861">
                <a:extLst>
                  <a:ext uri="{FF2B5EF4-FFF2-40B4-BE49-F238E27FC236}">
                    <a16:creationId xmlns:a16="http://schemas.microsoft.com/office/drawing/2014/main" id="{C6B305CC-4143-DB72-C3AC-294D293132BF}"/>
                  </a:ext>
                </a:extLst>
              </p:cNvPr>
              <p:cNvSpPr/>
              <p:nvPr/>
            </p:nvSpPr>
            <p:spPr>
              <a:xfrm>
                <a:off x="4117192" y="173122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3" name="任意多边形: 形状 1862">
                <a:extLst>
                  <a:ext uri="{FF2B5EF4-FFF2-40B4-BE49-F238E27FC236}">
                    <a16:creationId xmlns:a16="http://schemas.microsoft.com/office/drawing/2014/main" id="{2E6102EF-D859-D9F0-B1BD-B3B9EF2EA212}"/>
                  </a:ext>
                </a:extLst>
              </p:cNvPr>
              <p:cNvSpPr/>
              <p:nvPr/>
            </p:nvSpPr>
            <p:spPr>
              <a:xfrm>
                <a:off x="4117192" y="184575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4" name="任意多边形: 形状 1863">
                <a:extLst>
                  <a:ext uri="{FF2B5EF4-FFF2-40B4-BE49-F238E27FC236}">
                    <a16:creationId xmlns:a16="http://schemas.microsoft.com/office/drawing/2014/main" id="{AA2A7D52-1A3E-F9C4-006E-1B82CB56332A}"/>
                  </a:ext>
                </a:extLst>
              </p:cNvPr>
              <p:cNvSpPr/>
              <p:nvPr/>
            </p:nvSpPr>
            <p:spPr>
              <a:xfrm>
                <a:off x="4117192" y="196029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5" name="任意多边形: 形状 1864">
                <a:extLst>
                  <a:ext uri="{FF2B5EF4-FFF2-40B4-BE49-F238E27FC236}">
                    <a16:creationId xmlns:a16="http://schemas.microsoft.com/office/drawing/2014/main" id="{8DA2ED30-215B-3747-356B-48F588AFE656}"/>
                  </a:ext>
                </a:extLst>
              </p:cNvPr>
              <p:cNvSpPr/>
              <p:nvPr/>
            </p:nvSpPr>
            <p:spPr>
              <a:xfrm>
                <a:off x="4117192" y="207481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6" name="任意多边形: 形状 1865">
                <a:extLst>
                  <a:ext uri="{FF2B5EF4-FFF2-40B4-BE49-F238E27FC236}">
                    <a16:creationId xmlns:a16="http://schemas.microsoft.com/office/drawing/2014/main" id="{63723CB7-24BE-FACC-6189-FBFBFF64ABF6}"/>
                  </a:ext>
                </a:extLst>
              </p:cNvPr>
              <p:cNvSpPr/>
              <p:nvPr/>
            </p:nvSpPr>
            <p:spPr>
              <a:xfrm>
                <a:off x="4117192" y="218934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7" name="任意多边形: 形状 1866">
                <a:extLst>
                  <a:ext uri="{FF2B5EF4-FFF2-40B4-BE49-F238E27FC236}">
                    <a16:creationId xmlns:a16="http://schemas.microsoft.com/office/drawing/2014/main" id="{5FA94EB7-EBA1-578C-2AB6-9530D3657CB0}"/>
                  </a:ext>
                </a:extLst>
              </p:cNvPr>
              <p:cNvSpPr/>
              <p:nvPr/>
            </p:nvSpPr>
            <p:spPr>
              <a:xfrm>
                <a:off x="4117192" y="230387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F9E8BD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355" name="文本框 5354">
            <a:extLst>
              <a:ext uri="{FF2B5EF4-FFF2-40B4-BE49-F238E27FC236}">
                <a16:creationId xmlns:a16="http://schemas.microsoft.com/office/drawing/2014/main" id="{81128DAA-6C7B-02AF-4634-3C31B3F0145B}"/>
              </a:ext>
            </a:extLst>
          </p:cNvPr>
          <p:cNvSpPr txBox="1"/>
          <p:nvPr/>
        </p:nvSpPr>
        <p:spPr>
          <a:xfrm>
            <a:off x="6973458" y="2000923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感谢各位老师指导</a:t>
            </a:r>
          </a:p>
        </p:txBody>
      </p:sp>
      <p:sp>
        <p:nvSpPr>
          <p:cNvPr id="5356" name="矩形: 圆角 5355" descr="D:\51PPT模板网\51pptmoban.com\图片.jpg">
            <a:extLst>
              <a:ext uri="{FF2B5EF4-FFF2-40B4-BE49-F238E27FC236}">
                <a16:creationId xmlns:a16="http://schemas.microsoft.com/office/drawing/2014/main" id="{7F0D9983-2440-73CF-A92E-8B1EC45B31DB}"/>
              </a:ext>
            </a:extLst>
          </p:cNvPr>
          <p:cNvSpPr/>
          <p:nvPr/>
        </p:nvSpPr>
        <p:spPr>
          <a:xfrm>
            <a:off x="1247967" y="823065"/>
            <a:ext cx="4187919" cy="3348162"/>
          </a:xfrm>
          <a:prstGeom prst="roundRect">
            <a:avLst>
              <a:gd name="adj" fmla="val 408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1" name="文本框 5360">
            <a:extLst>
              <a:ext uri="{FF2B5EF4-FFF2-40B4-BE49-F238E27FC236}">
                <a16:creationId xmlns:a16="http://schemas.microsoft.com/office/drawing/2014/main" id="{56BE7D89-090F-82C2-AF70-B397013B1090}"/>
              </a:ext>
            </a:extLst>
          </p:cNvPr>
          <p:cNvSpPr txBox="1"/>
          <p:nvPr/>
        </p:nvSpPr>
        <p:spPr>
          <a:xfrm>
            <a:off x="1787200" y="427266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5362" name="椭圆 5361">
            <a:extLst>
              <a:ext uri="{FF2B5EF4-FFF2-40B4-BE49-F238E27FC236}">
                <a16:creationId xmlns:a16="http://schemas.microsoft.com/office/drawing/2014/main" id="{3C04044E-9391-B514-305A-08C3141F9B53}"/>
              </a:ext>
            </a:extLst>
          </p:cNvPr>
          <p:cNvSpPr/>
          <p:nvPr/>
        </p:nvSpPr>
        <p:spPr>
          <a:xfrm>
            <a:off x="1247967" y="4356701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3" name="椭圆 5362">
            <a:extLst>
              <a:ext uri="{FF2B5EF4-FFF2-40B4-BE49-F238E27FC236}">
                <a16:creationId xmlns:a16="http://schemas.microsoft.com/office/drawing/2014/main" id="{D9684AD8-C796-7863-42FC-3C3F2BD240B9}"/>
              </a:ext>
            </a:extLst>
          </p:cNvPr>
          <p:cNvSpPr/>
          <p:nvPr/>
        </p:nvSpPr>
        <p:spPr>
          <a:xfrm>
            <a:off x="1438234" y="4356701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4" name="椭圆 5363">
            <a:extLst>
              <a:ext uri="{FF2B5EF4-FFF2-40B4-BE49-F238E27FC236}">
                <a16:creationId xmlns:a16="http://schemas.microsoft.com/office/drawing/2014/main" id="{C7390578-BE9A-17CB-A7AA-B8531A6DCDA0}"/>
              </a:ext>
            </a:extLst>
          </p:cNvPr>
          <p:cNvSpPr/>
          <p:nvPr/>
        </p:nvSpPr>
        <p:spPr>
          <a:xfrm>
            <a:off x="1628501" y="4356701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69" name="文本框 5368">
            <a:extLst>
              <a:ext uri="{FF2B5EF4-FFF2-40B4-BE49-F238E27FC236}">
                <a16:creationId xmlns:a16="http://schemas.microsoft.com/office/drawing/2014/main" id="{CD659D01-B177-F5AC-0B3E-9875D5B04A59}"/>
              </a:ext>
            </a:extLst>
          </p:cNvPr>
          <p:cNvSpPr txBox="1"/>
          <p:nvPr/>
        </p:nvSpPr>
        <p:spPr>
          <a:xfrm>
            <a:off x="1167465" y="4735825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5371" name="组合 5370">
            <a:extLst>
              <a:ext uri="{FF2B5EF4-FFF2-40B4-BE49-F238E27FC236}">
                <a16:creationId xmlns:a16="http://schemas.microsoft.com/office/drawing/2014/main" id="{F1F34C57-6361-F096-8E0D-38FBA8D552C5}"/>
              </a:ext>
            </a:extLst>
          </p:cNvPr>
          <p:cNvGrpSpPr/>
          <p:nvPr/>
        </p:nvGrpSpPr>
        <p:grpSpPr>
          <a:xfrm>
            <a:off x="7326456" y="5154314"/>
            <a:ext cx="3580715" cy="268889"/>
            <a:chOff x="1317331" y="4135526"/>
            <a:chExt cx="3580715" cy="268889"/>
          </a:xfrm>
        </p:grpSpPr>
        <p:sp>
          <p:nvSpPr>
            <p:cNvPr id="5372" name="文本框 5371">
              <a:extLst>
                <a:ext uri="{FF2B5EF4-FFF2-40B4-BE49-F238E27FC236}">
                  <a16:creationId xmlns:a16="http://schemas.microsoft.com/office/drawing/2014/main" id="{C6627DA9-0FFE-3002-859E-01FED4294E70}"/>
                </a:ext>
              </a:extLst>
            </p:cNvPr>
            <p:cNvSpPr txBox="1"/>
            <p:nvPr/>
          </p:nvSpPr>
          <p:spPr>
            <a:xfrm>
              <a:off x="1454803" y="4142805"/>
              <a:ext cx="20271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+mn-lt"/>
                </a:rPr>
                <a:t>汇报人：</a:t>
              </a:r>
              <a:r>
                <a:rPr lang="en-US" altLang="zh-CN" sz="1100" dirty="0">
                  <a:sym typeface="+mn-lt"/>
                </a:rPr>
                <a:t>51PPT</a:t>
              </a:r>
              <a:r>
                <a:rPr lang="zh-CN" altLang="en-US" sz="1100" dirty="0">
                  <a:sym typeface="+mn-lt"/>
                </a:rPr>
                <a:t>模板网</a:t>
              </a:r>
            </a:p>
          </p:txBody>
        </p:sp>
        <p:sp>
          <p:nvSpPr>
            <p:cNvPr id="5373" name="iconfont-10019-4889788">
              <a:extLst>
                <a:ext uri="{FF2B5EF4-FFF2-40B4-BE49-F238E27FC236}">
                  <a16:creationId xmlns:a16="http://schemas.microsoft.com/office/drawing/2014/main" id="{5A3E28C3-E4D7-0550-2900-3FCFCB366C39}"/>
                </a:ext>
              </a:extLst>
            </p:cNvPr>
            <p:cNvSpPr/>
            <p:nvPr/>
          </p:nvSpPr>
          <p:spPr>
            <a:xfrm>
              <a:off x="1317331" y="4182477"/>
              <a:ext cx="179606" cy="17960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5374" name="文本框 5373">
              <a:extLst>
                <a:ext uri="{FF2B5EF4-FFF2-40B4-BE49-F238E27FC236}">
                  <a16:creationId xmlns:a16="http://schemas.microsoft.com/office/drawing/2014/main" id="{375A2836-E132-AC67-05ED-63DBD527E43D}"/>
                </a:ext>
              </a:extLst>
            </p:cNvPr>
            <p:cNvSpPr txBox="1"/>
            <p:nvPr/>
          </p:nvSpPr>
          <p:spPr>
            <a:xfrm>
              <a:off x="3229841" y="4135526"/>
              <a:ext cx="1668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2024.03.22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375" name="iconfont-11899-5651509">
              <a:extLst>
                <a:ext uri="{FF2B5EF4-FFF2-40B4-BE49-F238E27FC236}">
                  <a16:creationId xmlns:a16="http://schemas.microsoft.com/office/drawing/2014/main" id="{96D92E56-B877-6A5C-5086-9CC14B38FF3E}"/>
                </a:ext>
              </a:extLst>
            </p:cNvPr>
            <p:cNvSpPr/>
            <p:nvPr/>
          </p:nvSpPr>
          <p:spPr>
            <a:xfrm>
              <a:off x="3080065" y="4182478"/>
              <a:ext cx="179642" cy="179606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 dirty="0"/>
            </a:p>
          </p:txBody>
        </p:sp>
      </p:grpSp>
      <p:sp>
        <p:nvSpPr>
          <p:cNvPr id="5378" name="文本框 5377">
            <a:extLst>
              <a:ext uri="{FF2B5EF4-FFF2-40B4-BE49-F238E27FC236}">
                <a16:creationId xmlns:a16="http://schemas.microsoft.com/office/drawing/2014/main" id="{049E54D5-D314-7F22-9F87-C8917A9AA538}"/>
              </a:ext>
            </a:extLst>
          </p:cNvPr>
          <p:cNvSpPr txBox="1"/>
          <p:nvPr/>
        </p:nvSpPr>
        <p:spPr>
          <a:xfrm>
            <a:off x="8204868" y="1014851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XX</a:t>
            </a:r>
            <a:r>
              <a:rPr lang="zh-CN" altLang="en-US" sz="1400" b="1" dirty="0"/>
              <a:t>科技大学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444" name="墨迹 5443">
                <a:extLst>
                  <a:ext uri="{FF2B5EF4-FFF2-40B4-BE49-F238E27FC236}">
                    <a16:creationId xmlns:a16="http://schemas.microsoft.com/office/drawing/2014/main" id="{74E1A7B6-B95C-DC40-8C6E-2FE210B0F1FC}"/>
                  </a:ext>
                </a:extLst>
              </p14:cNvPr>
              <p14:cNvContentPartPr/>
              <p14:nvPr/>
            </p14:nvContentPartPr>
            <p14:xfrm>
              <a:off x="7881944" y="878808"/>
              <a:ext cx="1594800" cy="618480"/>
            </p14:xfrm>
          </p:contentPart>
        </mc:Choice>
        <mc:Fallback xmlns="">
          <p:pic>
            <p:nvPicPr>
              <p:cNvPr id="5444" name="墨迹 5443">
                <a:extLst>
                  <a:ext uri="{FF2B5EF4-FFF2-40B4-BE49-F238E27FC236}">
                    <a16:creationId xmlns:a16="http://schemas.microsoft.com/office/drawing/2014/main" id="{74E1A7B6-B95C-DC40-8C6E-2FE210B0F1F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72944" y="870168"/>
                <a:ext cx="1612440" cy="63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467" name="墨迹 5466">
                <a:extLst>
                  <a:ext uri="{FF2B5EF4-FFF2-40B4-BE49-F238E27FC236}">
                    <a16:creationId xmlns:a16="http://schemas.microsoft.com/office/drawing/2014/main" id="{9890EEBB-C4D7-EEF3-EAE7-BB0BBBAAB834}"/>
                  </a:ext>
                </a:extLst>
              </p14:cNvPr>
              <p14:cNvContentPartPr/>
              <p14:nvPr/>
            </p14:nvContentPartPr>
            <p14:xfrm>
              <a:off x="7112499" y="2684838"/>
              <a:ext cx="3591000" cy="185760"/>
            </p14:xfrm>
          </p:contentPart>
        </mc:Choice>
        <mc:Fallback xmlns="">
          <p:pic>
            <p:nvPicPr>
              <p:cNvPr id="5467" name="墨迹 5466">
                <a:extLst>
                  <a:ext uri="{FF2B5EF4-FFF2-40B4-BE49-F238E27FC236}">
                    <a16:creationId xmlns:a16="http://schemas.microsoft.com/office/drawing/2014/main" id="{9890EEBB-C4D7-EEF3-EAE7-BB0BBBAAB83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03859" y="2675838"/>
                <a:ext cx="3608640" cy="203400"/>
              </a:xfrm>
              <a:prstGeom prst="rect">
                <a:avLst/>
              </a:prstGeom>
            </p:spPr>
          </p:pic>
        </mc:Fallback>
      </mc:AlternateContent>
      <p:sp>
        <p:nvSpPr>
          <p:cNvPr id="5469" name="文本框 5468">
            <a:extLst>
              <a:ext uri="{FF2B5EF4-FFF2-40B4-BE49-F238E27FC236}">
                <a16:creationId xmlns:a16="http://schemas.microsoft.com/office/drawing/2014/main" id="{405A59EE-089B-0E89-6A47-63CEB2E39E75}"/>
              </a:ext>
            </a:extLst>
          </p:cNvPr>
          <p:cNvSpPr txBox="1"/>
          <p:nvPr/>
        </p:nvSpPr>
        <p:spPr>
          <a:xfrm>
            <a:off x="6996665" y="4333795"/>
            <a:ext cx="3835098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470" name="文本框 5469">
            <a:extLst>
              <a:ext uri="{FF2B5EF4-FFF2-40B4-BE49-F238E27FC236}">
                <a16:creationId xmlns:a16="http://schemas.microsoft.com/office/drawing/2014/main" id="{702C8739-B79E-C2B4-28DD-938687EF4A0B}"/>
              </a:ext>
            </a:extLst>
          </p:cNvPr>
          <p:cNvSpPr txBox="1"/>
          <p:nvPr/>
        </p:nvSpPr>
        <p:spPr>
          <a:xfrm>
            <a:off x="7463928" y="3010263"/>
            <a:ext cx="30315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论文答辩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开题报告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毕业设计  </a:t>
            </a:r>
            <a:r>
              <a:rPr lang="en-US" altLang="zh-CN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  </a:t>
            </a:r>
            <a:r>
              <a:rPr lang="zh-CN" altLang="en-US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学生汇报</a:t>
            </a:r>
          </a:p>
        </p:txBody>
      </p:sp>
      <p:grpSp>
        <p:nvGrpSpPr>
          <p:cNvPr id="5477" name="组合 5476">
            <a:extLst>
              <a:ext uri="{FF2B5EF4-FFF2-40B4-BE49-F238E27FC236}">
                <a16:creationId xmlns:a16="http://schemas.microsoft.com/office/drawing/2014/main" id="{44A9483D-A12B-556F-B792-536BCC1D68D7}"/>
              </a:ext>
            </a:extLst>
          </p:cNvPr>
          <p:cNvGrpSpPr/>
          <p:nvPr/>
        </p:nvGrpSpPr>
        <p:grpSpPr>
          <a:xfrm>
            <a:off x="4331148" y="5968237"/>
            <a:ext cx="834951" cy="177256"/>
            <a:chOff x="3678870" y="5655075"/>
            <a:chExt cx="131760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471" name="墨迹 5470">
                  <a:extLst>
                    <a:ext uri="{FF2B5EF4-FFF2-40B4-BE49-F238E27FC236}">
                      <a16:creationId xmlns:a16="http://schemas.microsoft.com/office/drawing/2014/main" id="{55AB6534-7BF9-3F55-CE6A-C242DB90AE36}"/>
                    </a:ext>
                  </a:extLst>
                </p14:cNvPr>
                <p14:cNvContentPartPr/>
                <p14:nvPr/>
              </p14:nvContentPartPr>
              <p14:xfrm>
                <a:off x="3678870" y="5655075"/>
                <a:ext cx="441720" cy="229680"/>
              </p14:xfrm>
            </p:contentPart>
          </mc:Choice>
          <mc:Fallback xmlns="">
            <p:pic>
              <p:nvPicPr>
                <p:cNvPr id="5471" name="墨迹 5470">
                  <a:extLst>
                    <a:ext uri="{FF2B5EF4-FFF2-40B4-BE49-F238E27FC236}">
                      <a16:creationId xmlns:a16="http://schemas.microsoft.com/office/drawing/2014/main" id="{55AB6534-7BF9-3F55-CE6A-C242DB90AE3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64676" y="5640897"/>
                  <a:ext cx="469540" cy="2574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5472" name="墨迹 5471">
                  <a:extLst>
                    <a:ext uri="{FF2B5EF4-FFF2-40B4-BE49-F238E27FC236}">
                      <a16:creationId xmlns:a16="http://schemas.microsoft.com/office/drawing/2014/main" id="{F84264BA-4253-9EC4-7868-16FFF59AA5CF}"/>
                    </a:ext>
                  </a:extLst>
                </p14:cNvPr>
                <p14:cNvContentPartPr/>
                <p14:nvPr/>
              </p14:nvContentPartPr>
              <p14:xfrm>
                <a:off x="4174590" y="5675595"/>
                <a:ext cx="189000" cy="194040"/>
              </p14:xfrm>
            </p:contentPart>
          </mc:Choice>
          <mc:Fallback xmlns="">
            <p:pic>
              <p:nvPicPr>
                <p:cNvPr id="5472" name="墨迹 5471">
                  <a:extLst>
                    <a:ext uri="{FF2B5EF4-FFF2-40B4-BE49-F238E27FC236}">
                      <a16:creationId xmlns:a16="http://schemas.microsoft.com/office/drawing/2014/main" id="{F84264BA-4253-9EC4-7868-16FFF59AA5C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60401" y="5661978"/>
                  <a:ext cx="216811" cy="2218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5473" name="墨迹 5472">
                  <a:extLst>
                    <a:ext uri="{FF2B5EF4-FFF2-40B4-BE49-F238E27FC236}">
                      <a16:creationId xmlns:a16="http://schemas.microsoft.com/office/drawing/2014/main" id="{4F502D8F-EBB7-AC88-B9A3-7F122FF1A446}"/>
                    </a:ext>
                  </a:extLst>
                </p14:cNvPr>
                <p14:cNvContentPartPr/>
                <p14:nvPr/>
              </p14:nvContentPartPr>
              <p14:xfrm>
                <a:off x="4438110" y="5690715"/>
                <a:ext cx="187920" cy="244080"/>
              </p14:xfrm>
            </p:contentPart>
          </mc:Choice>
          <mc:Fallback xmlns="">
            <p:pic>
              <p:nvPicPr>
                <p:cNvPr id="5473" name="墨迹 5472">
                  <a:extLst>
                    <a:ext uri="{FF2B5EF4-FFF2-40B4-BE49-F238E27FC236}">
                      <a16:creationId xmlns:a16="http://schemas.microsoft.com/office/drawing/2014/main" id="{4F502D8F-EBB7-AC88-B9A3-7F122FF1A44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423917" y="5676524"/>
                  <a:ext cx="215739" cy="2718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5474" name="墨迹 5473">
                  <a:extLst>
                    <a:ext uri="{FF2B5EF4-FFF2-40B4-BE49-F238E27FC236}">
                      <a16:creationId xmlns:a16="http://schemas.microsoft.com/office/drawing/2014/main" id="{FA87A409-02CF-ECE6-552C-E041EEF0A822}"/>
                    </a:ext>
                  </a:extLst>
                </p14:cNvPr>
                <p14:cNvContentPartPr/>
                <p14:nvPr/>
              </p14:nvContentPartPr>
              <p14:xfrm>
                <a:off x="4716030" y="5868555"/>
                <a:ext cx="8280" cy="32040"/>
              </p14:xfrm>
            </p:contentPart>
          </mc:Choice>
          <mc:Fallback xmlns="">
            <p:pic>
              <p:nvPicPr>
                <p:cNvPr id="5474" name="墨迹 5473">
                  <a:extLst>
                    <a:ext uri="{FF2B5EF4-FFF2-40B4-BE49-F238E27FC236}">
                      <a16:creationId xmlns:a16="http://schemas.microsoft.com/office/drawing/2014/main" id="{FA87A409-02CF-ECE6-552C-E041EEF0A82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702230" y="5854502"/>
                  <a:ext cx="35328" cy="5958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5475" name="墨迹 5474">
                  <a:extLst>
                    <a:ext uri="{FF2B5EF4-FFF2-40B4-BE49-F238E27FC236}">
                      <a16:creationId xmlns:a16="http://schemas.microsoft.com/office/drawing/2014/main" id="{1C016EBF-5DDE-3336-08FF-8B8C5596F6FA}"/>
                    </a:ext>
                  </a:extLst>
                </p14:cNvPr>
                <p14:cNvContentPartPr/>
                <p14:nvPr/>
              </p14:nvContentPartPr>
              <p14:xfrm>
                <a:off x="4808190" y="5725995"/>
                <a:ext cx="105480" cy="154440"/>
              </p14:xfrm>
            </p:contentPart>
          </mc:Choice>
          <mc:Fallback xmlns="">
            <p:pic>
              <p:nvPicPr>
                <p:cNvPr id="5475" name="墨迹 5474">
                  <a:extLst>
                    <a:ext uri="{FF2B5EF4-FFF2-40B4-BE49-F238E27FC236}">
                      <a16:creationId xmlns:a16="http://schemas.microsoft.com/office/drawing/2014/main" id="{1C016EBF-5DDE-3336-08FF-8B8C5596F6F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794580" y="5711800"/>
                  <a:ext cx="133268" cy="1822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5476" name="墨迹 5475">
                  <a:extLst>
                    <a:ext uri="{FF2B5EF4-FFF2-40B4-BE49-F238E27FC236}">
                      <a16:creationId xmlns:a16="http://schemas.microsoft.com/office/drawing/2014/main" id="{F54B7B31-171E-13C6-B483-AF20FDA60C4F}"/>
                    </a:ext>
                  </a:extLst>
                </p14:cNvPr>
                <p14:cNvContentPartPr/>
                <p14:nvPr/>
              </p14:nvContentPartPr>
              <p14:xfrm>
                <a:off x="4855350" y="5686395"/>
                <a:ext cx="141120" cy="52920"/>
              </p14:xfrm>
            </p:contentPart>
          </mc:Choice>
          <mc:Fallback xmlns="">
            <p:pic>
              <p:nvPicPr>
                <p:cNvPr id="5476" name="墨迹 5475">
                  <a:extLst>
                    <a:ext uri="{FF2B5EF4-FFF2-40B4-BE49-F238E27FC236}">
                      <a16:creationId xmlns:a16="http://schemas.microsoft.com/office/drawing/2014/main" id="{F54B7B31-171E-13C6-B483-AF20FDA60C4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841181" y="5672884"/>
                  <a:ext cx="168891" cy="80506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769041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三极行楷简体</a:t>
            </a:r>
            <a:r>
              <a:rPr lang="en-US" altLang="zh-CN" dirty="0">
                <a:sym typeface="+mn-lt"/>
              </a:rPr>
              <a:t>-</a:t>
            </a:r>
            <a:r>
              <a:rPr lang="zh-CN" altLang="en-US" dirty="0">
                <a:sym typeface="+mn-lt"/>
              </a:rPr>
              <a:t>粗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40892D7-8A1C-A3C1-66B8-4D40E873013C}"/>
              </a:ext>
            </a:extLst>
          </p:cNvPr>
          <p:cNvSpPr txBox="1"/>
          <p:nvPr/>
        </p:nvSpPr>
        <p:spPr>
          <a:xfrm>
            <a:off x="6754388" y="18018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论文答辩开题报告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0BAF4D-7D3D-B72F-554D-FD40E5480813}"/>
              </a:ext>
            </a:extLst>
          </p:cNvPr>
          <p:cNvGrpSpPr/>
          <p:nvPr/>
        </p:nvGrpSpPr>
        <p:grpSpPr>
          <a:xfrm>
            <a:off x="3689341" y="1813747"/>
            <a:ext cx="1347860" cy="286144"/>
            <a:chOff x="3678870" y="5655075"/>
            <a:chExt cx="131760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0" name="墨迹 29">
                  <a:extLst>
                    <a:ext uri="{FF2B5EF4-FFF2-40B4-BE49-F238E27FC236}">
                      <a16:creationId xmlns:a16="http://schemas.microsoft.com/office/drawing/2014/main" id="{C27EC9B0-C88D-D343-C016-DC2F5E351C5B}"/>
                    </a:ext>
                  </a:extLst>
                </p14:cNvPr>
                <p14:cNvContentPartPr/>
                <p14:nvPr/>
              </p14:nvContentPartPr>
              <p14:xfrm>
                <a:off x="3678870" y="5655075"/>
                <a:ext cx="441720" cy="22968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9C7E298E-E704-2FDD-2F79-7A75554EBD65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664676" y="5640897"/>
                  <a:ext cx="469540" cy="25746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87A3E773-5B17-E421-2B9D-6049D3423BD8}"/>
                    </a:ext>
                  </a:extLst>
                </p14:cNvPr>
                <p14:cNvContentPartPr/>
                <p14:nvPr/>
              </p14:nvContentPartPr>
              <p14:xfrm>
                <a:off x="4174590" y="5675595"/>
                <a:ext cx="189000" cy="19404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BDDC7DD1-559C-5F5D-165D-95AA18933D3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160401" y="5661978"/>
                  <a:ext cx="216811" cy="2218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BEE33578-21B4-7540-170A-B61699A34084}"/>
                    </a:ext>
                  </a:extLst>
                </p14:cNvPr>
                <p14:cNvContentPartPr/>
                <p14:nvPr/>
              </p14:nvContentPartPr>
              <p14:xfrm>
                <a:off x="4438110" y="5690715"/>
                <a:ext cx="187920" cy="244080"/>
              </p14:xfrm>
            </p:contentPart>
          </mc:Choice>
          <mc:Fallback xmlns="">
            <p:pic>
              <p:nvPicPr>
                <p:cNvPr id="48" name="墨迹 47">
                  <a:extLst>
                    <a:ext uri="{FF2B5EF4-FFF2-40B4-BE49-F238E27FC236}">
                      <a16:creationId xmlns:a16="http://schemas.microsoft.com/office/drawing/2014/main" id="{B3DA9337-5836-EB06-3978-595E55E7C40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423917" y="5676524"/>
                  <a:ext cx="215739" cy="2718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4A86B08D-3F38-8262-CE02-88B7D886A699}"/>
                    </a:ext>
                  </a:extLst>
                </p14:cNvPr>
                <p14:cNvContentPartPr/>
                <p14:nvPr/>
              </p14:nvContentPartPr>
              <p14:xfrm>
                <a:off x="4716030" y="5868555"/>
                <a:ext cx="8280" cy="32040"/>
              </p14:xfrm>
            </p:contentPart>
          </mc:Choice>
          <mc:Fallback xmlns="">
            <p:pic>
              <p:nvPicPr>
                <p:cNvPr id="49" name="墨迹 48">
                  <a:extLst>
                    <a:ext uri="{FF2B5EF4-FFF2-40B4-BE49-F238E27FC236}">
                      <a16:creationId xmlns:a16="http://schemas.microsoft.com/office/drawing/2014/main" id="{1ED10241-D6D8-4706-EDA2-2D112DED5AA2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702230" y="5854502"/>
                  <a:ext cx="35328" cy="5958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4" name="墨迹 33">
                  <a:extLst>
                    <a:ext uri="{FF2B5EF4-FFF2-40B4-BE49-F238E27FC236}">
                      <a16:creationId xmlns:a16="http://schemas.microsoft.com/office/drawing/2014/main" id="{CBFE9C4E-160F-35A9-C1E0-1F61ED88547A}"/>
                    </a:ext>
                  </a:extLst>
                </p14:cNvPr>
                <p14:cNvContentPartPr/>
                <p14:nvPr/>
              </p14:nvContentPartPr>
              <p14:xfrm>
                <a:off x="4808190" y="5725995"/>
                <a:ext cx="105480" cy="154440"/>
              </p14:xfrm>
            </p:contentPart>
          </mc:Choice>
          <mc:Fallback xmlns="">
            <p:pic>
              <p:nvPicPr>
                <p:cNvPr id="50" name="墨迹 49">
                  <a:extLst>
                    <a:ext uri="{FF2B5EF4-FFF2-40B4-BE49-F238E27FC236}">
                      <a16:creationId xmlns:a16="http://schemas.microsoft.com/office/drawing/2014/main" id="{C06C30BC-0AD9-32E5-CC72-46D3A0F474E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94580" y="5711800"/>
                  <a:ext cx="133268" cy="18226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35" name="墨迹 34">
                  <a:extLst>
                    <a:ext uri="{FF2B5EF4-FFF2-40B4-BE49-F238E27FC236}">
                      <a16:creationId xmlns:a16="http://schemas.microsoft.com/office/drawing/2014/main" id="{66DCF331-A499-EB11-8AD0-9D662776D461}"/>
                    </a:ext>
                  </a:extLst>
                </p14:cNvPr>
                <p14:cNvContentPartPr/>
                <p14:nvPr/>
              </p14:nvContentPartPr>
              <p14:xfrm>
                <a:off x="4855350" y="5686395"/>
                <a:ext cx="141120" cy="52920"/>
              </p14:xfrm>
            </p:contentPart>
          </mc:Choice>
          <mc:Fallback xmlns="">
            <p:pic>
              <p:nvPicPr>
                <p:cNvPr id="51" name="墨迹 50">
                  <a:extLst>
                    <a:ext uri="{FF2B5EF4-FFF2-40B4-BE49-F238E27FC236}">
                      <a16:creationId xmlns:a16="http://schemas.microsoft.com/office/drawing/2014/main" id="{5973E5FF-FB28-D6BB-D0A7-0CB25F2AAFB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841181" y="5672884"/>
                  <a:ext cx="168891" cy="80506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21D6D4E-E281-4658-F3F8-3ABEEFC1FE3D}"/>
              </a:ext>
            </a:extLst>
          </p:cNvPr>
          <p:cNvGrpSpPr/>
          <p:nvPr/>
        </p:nvGrpSpPr>
        <p:grpSpPr>
          <a:xfrm>
            <a:off x="3684881" y="2282516"/>
            <a:ext cx="2851999" cy="256878"/>
            <a:chOff x="996870" y="1647195"/>
            <a:chExt cx="4716360" cy="424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53" name="墨迹 52">
                  <a:extLst>
                    <a:ext uri="{FF2B5EF4-FFF2-40B4-BE49-F238E27FC236}">
                      <a16:creationId xmlns:a16="http://schemas.microsoft.com/office/drawing/2014/main" id="{22B275B9-3F07-4540-7FA2-147463391354}"/>
                    </a:ext>
                  </a:extLst>
                </p14:cNvPr>
                <p14:cNvContentPartPr/>
                <p14:nvPr/>
              </p14:nvContentPartPr>
              <p14:xfrm>
                <a:off x="996870" y="1782195"/>
                <a:ext cx="122760" cy="230040"/>
              </p14:xfrm>
            </p:contentPart>
          </mc:Choice>
          <mc:Fallback>
            <p:pic>
              <p:nvPicPr>
                <p:cNvPr id="53" name="墨迹 52">
                  <a:extLst>
                    <a:ext uri="{FF2B5EF4-FFF2-40B4-BE49-F238E27FC236}">
                      <a16:creationId xmlns:a16="http://schemas.microsoft.com/office/drawing/2014/main" id="{22B275B9-3F07-4540-7FA2-14746339135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82044" y="1767335"/>
                  <a:ext cx="151819" cy="25916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55" name="墨迹 54">
                  <a:extLst>
                    <a:ext uri="{FF2B5EF4-FFF2-40B4-BE49-F238E27FC236}">
                      <a16:creationId xmlns:a16="http://schemas.microsoft.com/office/drawing/2014/main" id="{38771523-2B95-C8F3-F6BC-6D4A3DAD51B4}"/>
                    </a:ext>
                  </a:extLst>
                </p14:cNvPr>
                <p14:cNvContentPartPr/>
                <p14:nvPr/>
              </p14:nvContentPartPr>
              <p14:xfrm>
                <a:off x="1386390" y="1813155"/>
                <a:ext cx="183240" cy="166320"/>
              </p14:xfrm>
            </p:contentPart>
          </mc:Choice>
          <mc:Fallback>
            <p:pic>
              <p:nvPicPr>
                <p:cNvPr id="55" name="墨迹 54">
                  <a:extLst>
                    <a:ext uri="{FF2B5EF4-FFF2-40B4-BE49-F238E27FC236}">
                      <a16:creationId xmlns:a16="http://schemas.microsoft.com/office/drawing/2014/main" id="{38771523-2B95-C8F3-F6BC-6D4A3DAD51B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371517" y="1798305"/>
                  <a:ext cx="212392" cy="19542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56" name="墨迹 55">
                  <a:extLst>
                    <a:ext uri="{FF2B5EF4-FFF2-40B4-BE49-F238E27FC236}">
                      <a16:creationId xmlns:a16="http://schemas.microsoft.com/office/drawing/2014/main" id="{7FE66D85-9452-FD97-2F23-7E7A4F38C5FF}"/>
                    </a:ext>
                  </a:extLst>
                </p14:cNvPr>
                <p14:cNvContentPartPr/>
                <p14:nvPr/>
              </p14:nvContentPartPr>
              <p14:xfrm>
                <a:off x="1804710" y="1772475"/>
                <a:ext cx="93960" cy="206640"/>
              </p14:xfrm>
            </p:contentPart>
          </mc:Choice>
          <mc:Fallback>
            <p:pic>
              <p:nvPicPr>
                <p:cNvPr id="56" name="墨迹 55">
                  <a:extLst>
                    <a:ext uri="{FF2B5EF4-FFF2-40B4-BE49-F238E27FC236}">
                      <a16:creationId xmlns:a16="http://schemas.microsoft.com/office/drawing/2014/main" id="{7FE66D85-9452-FD97-2F23-7E7A4F38C5F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789843" y="1757630"/>
                  <a:ext cx="123099" cy="235736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CACF592-8EA1-D2A6-2089-DBAB97013D42}"/>
                </a:ext>
              </a:extLst>
            </p:cNvPr>
            <p:cNvGrpSpPr/>
            <p:nvPr/>
          </p:nvGrpSpPr>
          <p:grpSpPr>
            <a:xfrm>
              <a:off x="2248950" y="1739355"/>
              <a:ext cx="211320" cy="271800"/>
              <a:chOff x="2248950" y="1739355"/>
              <a:chExt cx="211320" cy="271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57" name="墨迹 56">
                    <a:extLst>
                      <a:ext uri="{FF2B5EF4-FFF2-40B4-BE49-F238E27FC236}">
                        <a16:creationId xmlns:a16="http://schemas.microsoft.com/office/drawing/2014/main" id="{676ECB95-D2F1-3D67-7FE0-48871C11AC68}"/>
                      </a:ext>
                    </a:extLst>
                  </p14:cNvPr>
                  <p14:cNvContentPartPr/>
                  <p14:nvPr/>
                </p14:nvContentPartPr>
                <p14:xfrm>
                  <a:off x="2257950" y="1744755"/>
                  <a:ext cx="202320" cy="147600"/>
                </p14:xfrm>
              </p:contentPart>
            </mc:Choice>
            <mc:Fallback xmlns="">
              <p:pic>
                <p:nvPicPr>
                  <p:cNvPr id="57" name="墨迹 56">
                    <a:extLst>
                      <a:ext uri="{FF2B5EF4-FFF2-40B4-BE49-F238E27FC236}">
                        <a16:creationId xmlns:a16="http://schemas.microsoft.com/office/drawing/2014/main" id="{676ECB95-D2F1-3D67-7FE0-48871C11AC68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2248950" y="1735755"/>
                    <a:ext cx="219960" cy="1652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58" name="墨迹 57">
                    <a:extLst>
                      <a:ext uri="{FF2B5EF4-FFF2-40B4-BE49-F238E27FC236}">
                        <a16:creationId xmlns:a16="http://schemas.microsoft.com/office/drawing/2014/main" id="{2DAE754E-B71B-A78D-C34D-2538709F36D2}"/>
                      </a:ext>
                    </a:extLst>
                  </p14:cNvPr>
                  <p14:cNvContentPartPr/>
                  <p14:nvPr/>
                </p14:nvContentPartPr>
                <p14:xfrm>
                  <a:off x="2248950" y="1739355"/>
                  <a:ext cx="178560" cy="271800"/>
                </p14:xfrm>
              </p:contentPart>
            </mc:Choice>
            <mc:Fallback xmlns="">
              <p:pic>
                <p:nvPicPr>
                  <p:cNvPr id="58" name="墨迹 57">
                    <a:extLst>
                      <a:ext uri="{FF2B5EF4-FFF2-40B4-BE49-F238E27FC236}">
                        <a16:creationId xmlns:a16="http://schemas.microsoft.com/office/drawing/2014/main" id="{2DAE754E-B71B-A78D-C34D-2538709F36D2}"/>
                      </a:ext>
                    </a:extLst>
                  </p:cNvPr>
                  <p:cNvPicPr/>
                  <p:nvPr/>
                </p:nvPicPr>
                <p:blipFill>
                  <a:blip r:embed="rId24"/>
                  <a:stretch>
                    <a:fillRect/>
                  </a:stretch>
                </p:blipFill>
                <p:spPr>
                  <a:xfrm>
                    <a:off x="2240310" y="1730715"/>
                    <a:ext cx="196200" cy="28944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18F74EF-70A0-9053-1F00-9C69A2979A43}"/>
                </a:ext>
              </a:extLst>
            </p:cNvPr>
            <p:cNvGrpSpPr/>
            <p:nvPr/>
          </p:nvGrpSpPr>
          <p:grpSpPr>
            <a:xfrm>
              <a:off x="2755110" y="1702635"/>
              <a:ext cx="263160" cy="264600"/>
              <a:chOff x="2755110" y="1702635"/>
              <a:chExt cx="263160" cy="2646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5">
                <p14:nvContentPartPr>
                  <p14:cNvPr id="59" name="墨迹 58">
                    <a:extLst>
                      <a:ext uri="{FF2B5EF4-FFF2-40B4-BE49-F238E27FC236}">
                        <a16:creationId xmlns:a16="http://schemas.microsoft.com/office/drawing/2014/main" id="{9817CFC9-845C-DA1F-610D-0C97EEB10D3C}"/>
                      </a:ext>
                    </a:extLst>
                  </p14:cNvPr>
                  <p14:cNvContentPartPr/>
                  <p14:nvPr/>
                </p14:nvContentPartPr>
                <p14:xfrm>
                  <a:off x="2755110" y="1757715"/>
                  <a:ext cx="169920" cy="209520"/>
                </p14:xfrm>
              </p:contentPart>
            </mc:Choice>
            <mc:Fallback xmlns="">
              <p:pic>
                <p:nvPicPr>
                  <p:cNvPr id="59" name="墨迹 58">
                    <a:extLst>
                      <a:ext uri="{FF2B5EF4-FFF2-40B4-BE49-F238E27FC236}">
                        <a16:creationId xmlns:a16="http://schemas.microsoft.com/office/drawing/2014/main" id="{9817CFC9-845C-DA1F-610D-0C97EEB10D3C}"/>
                      </a:ext>
                    </a:extLst>
                  </p:cNvPr>
                  <p:cNvPicPr/>
                  <p:nvPr/>
                </p:nvPicPr>
                <p:blipFill>
                  <a:blip r:embed="rId26"/>
                  <a:stretch>
                    <a:fillRect/>
                  </a:stretch>
                </p:blipFill>
                <p:spPr>
                  <a:xfrm>
                    <a:off x="2746470" y="1749075"/>
                    <a:ext cx="187560" cy="227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7">
                <p14:nvContentPartPr>
                  <p14:cNvPr id="60" name="墨迹 59">
                    <a:extLst>
                      <a:ext uri="{FF2B5EF4-FFF2-40B4-BE49-F238E27FC236}">
                        <a16:creationId xmlns:a16="http://schemas.microsoft.com/office/drawing/2014/main" id="{5869C20E-A7AB-F14B-1736-FA1C2CE96CEF}"/>
                      </a:ext>
                    </a:extLst>
                  </p14:cNvPr>
                  <p14:cNvContentPartPr/>
                  <p14:nvPr/>
                </p14:nvContentPartPr>
                <p14:xfrm>
                  <a:off x="2830350" y="1702635"/>
                  <a:ext cx="187920" cy="47880"/>
                </p14:xfrm>
              </p:contentPart>
            </mc:Choice>
            <mc:Fallback xmlns="">
              <p:pic>
                <p:nvPicPr>
                  <p:cNvPr id="60" name="墨迹 59">
                    <a:extLst>
                      <a:ext uri="{FF2B5EF4-FFF2-40B4-BE49-F238E27FC236}">
                        <a16:creationId xmlns:a16="http://schemas.microsoft.com/office/drawing/2014/main" id="{5869C20E-A7AB-F14B-1736-FA1C2CE96CEF}"/>
                      </a:ext>
                    </a:extLst>
                  </p:cNvPr>
                  <p:cNvPicPr/>
                  <p:nvPr/>
                </p:nvPicPr>
                <p:blipFill>
                  <a:blip r:embed="rId28"/>
                  <a:stretch>
                    <a:fillRect/>
                  </a:stretch>
                </p:blipFill>
                <p:spPr>
                  <a:xfrm>
                    <a:off x="2821350" y="1693635"/>
                    <a:ext cx="205560" cy="6552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63" name="墨迹 62">
                  <a:extLst>
                    <a:ext uri="{FF2B5EF4-FFF2-40B4-BE49-F238E27FC236}">
                      <a16:creationId xmlns:a16="http://schemas.microsoft.com/office/drawing/2014/main" id="{5A8384AF-C946-BE19-7256-9B7FE19C99C1}"/>
                    </a:ext>
                  </a:extLst>
                </p14:cNvPr>
                <p14:cNvContentPartPr/>
                <p14:nvPr/>
              </p14:nvContentPartPr>
              <p14:xfrm>
                <a:off x="3275670" y="1710555"/>
                <a:ext cx="201960" cy="283320"/>
              </p14:xfrm>
            </p:contentPart>
          </mc:Choice>
          <mc:Fallback>
            <p:pic>
              <p:nvPicPr>
                <p:cNvPr id="63" name="墨迹 62">
                  <a:extLst>
                    <a:ext uri="{FF2B5EF4-FFF2-40B4-BE49-F238E27FC236}">
                      <a16:creationId xmlns:a16="http://schemas.microsoft.com/office/drawing/2014/main" id="{5A8384AF-C946-BE19-7256-9B7FE19C99C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260820" y="1695675"/>
                  <a:ext cx="231066" cy="3124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64" name="墨迹 63">
                  <a:extLst>
                    <a:ext uri="{FF2B5EF4-FFF2-40B4-BE49-F238E27FC236}">
                      <a16:creationId xmlns:a16="http://schemas.microsoft.com/office/drawing/2014/main" id="{E377F1A8-3BC1-6821-9513-6A84542D8C0A}"/>
                    </a:ext>
                  </a:extLst>
                </p14:cNvPr>
                <p14:cNvContentPartPr/>
                <p14:nvPr/>
              </p14:nvContentPartPr>
              <p14:xfrm>
                <a:off x="3906030" y="1747275"/>
                <a:ext cx="115200" cy="198360"/>
              </p14:xfrm>
            </p:contentPart>
          </mc:Choice>
          <mc:Fallback>
            <p:pic>
              <p:nvPicPr>
                <p:cNvPr id="64" name="墨迹 63">
                  <a:extLst>
                    <a:ext uri="{FF2B5EF4-FFF2-40B4-BE49-F238E27FC236}">
                      <a16:creationId xmlns:a16="http://schemas.microsoft.com/office/drawing/2014/main" id="{E377F1A8-3BC1-6821-9513-6A84542D8C0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891185" y="1732383"/>
                  <a:ext cx="144297" cy="227548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97A1DED9-0006-0AB7-15EE-219FCD073A4F}"/>
                </a:ext>
              </a:extLst>
            </p:cNvPr>
            <p:cNvGrpSpPr/>
            <p:nvPr/>
          </p:nvGrpSpPr>
          <p:grpSpPr>
            <a:xfrm>
              <a:off x="4357470" y="1647195"/>
              <a:ext cx="644760" cy="424800"/>
              <a:chOff x="4357470" y="1647195"/>
              <a:chExt cx="644760" cy="42480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3">
                <p14:nvContentPartPr>
                  <p14:cNvPr id="65" name="墨迹 64">
                    <a:extLst>
                      <a:ext uri="{FF2B5EF4-FFF2-40B4-BE49-F238E27FC236}">
                        <a16:creationId xmlns:a16="http://schemas.microsoft.com/office/drawing/2014/main" id="{DB54BBBD-530E-79E6-1438-B2224BD0645B}"/>
                      </a:ext>
                    </a:extLst>
                  </p14:cNvPr>
                  <p14:cNvContentPartPr/>
                  <p14:nvPr/>
                </p14:nvContentPartPr>
                <p14:xfrm>
                  <a:off x="4357470" y="1683555"/>
                  <a:ext cx="235800" cy="236520"/>
                </p14:xfrm>
              </p:contentPart>
            </mc:Choice>
            <mc:Fallback xmlns="">
              <p:pic>
                <p:nvPicPr>
                  <p:cNvPr id="65" name="墨迹 64">
                    <a:extLst>
                      <a:ext uri="{FF2B5EF4-FFF2-40B4-BE49-F238E27FC236}">
                        <a16:creationId xmlns:a16="http://schemas.microsoft.com/office/drawing/2014/main" id="{DB54BBBD-530E-79E6-1438-B2224BD0645B}"/>
                      </a:ext>
                    </a:extLst>
                  </p:cNvPr>
                  <p:cNvPicPr/>
                  <p:nvPr/>
                </p:nvPicPr>
                <p:blipFill>
                  <a:blip r:embed="rId34"/>
                  <a:stretch>
                    <a:fillRect/>
                  </a:stretch>
                </p:blipFill>
                <p:spPr>
                  <a:xfrm>
                    <a:off x="4348470" y="1674555"/>
                    <a:ext cx="253440" cy="254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5">
                <p14:nvContentPartPr>
                  <p14:cNvPr id="66" name="墨迹 65">
                    <a:extLst>
                      <a:ext uri="{FF2B5EF4-FFF2-40B4-BE49-F238E27FC236}">
                        <a16:creationId xmlns:a16="http://schemas.microsoft.com/office/drawing/2014/main" id="{386AFF5A-C57E-4970-F66E-04F82811231E}"/>
                      </a:ext>
                    </a:extLst>
                  </p14:cNvPr>
                  <p14:cNvContentPartPr/>
                  <p14:nvPr/>
                </p14:nvContentPartPr>
                <p14:xfrm>
                  <a:off x="4752030" y="1647195"/>
                  <a:ext cx="250200" cy="424800"/>
                </p14:xfrm>
              </p:contentPart>
            </mc:Choice>
            <mc:Fallback xmlns="">
              <p:pic>
                <p:nvPicPr>
                  <p:cNvPr id="66" name="墨迹 65">
                    <a:extLst>
                      <a:ext uri="{FF2B5EF4-FFF2-40B4-BE49-F238E27FC236}">
                        <a16:creationId xmlns:a16="http://schemas.microsoft.com/office/drawing/2014/main" id="{386AFF5A-C57E-4970-F66E-04F82811231E}"/>
                      </a:ext>
                    </a:extLst>
                  </p:cNvPr>
                  <p:cNvPicPr/>
                  <p:nvPr/>
                </p:nvPicPr>
                <p:blipFill>
                  <a:blip r:embed="rId36"/>
                  <a:stretch>
                    <a:fillRect/>
                  </a:stretch>
                </p:blipFill>
                <p:spPr>
                  <a:xfrm>
                    <a:off x="4743390" y="1638555"/>
                    <a:ext cx="267840" cy="44244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68" name="墨迹 67">
                  <a:extLst>
                    <a:ext uri="{FF2B5EF4-FFF2-40B4-BE49-F238E27FC236}">
                      <a16:creationId xmlns:a16="http://schemas.microsoft.com/office/drawing/2014/main" id="{B4DDB4F5-1E4D-66F5-61AE-568C4D6F59CE}"/>
                    </a:ext>
                  </a:extLst>
                </p14:cNvPr>
                <p14:cNvContentPartPr/>
                <p14:nvPr/>
              </p14:nvContentPartPr>
              <p14:xfrm>
                <a:off x="5286630" y="1742235"/>
                <a:ext cx="75240" cy="111240"/>
              </p14:xfrm>
            </p:contentPart>
          </mc:Choice>
          <mc:Fallback>
            <p:pic>
              <p:nvPicPr>
                <p:cNvPr id="68" name="墨迹 67">
                  <a:extLst>
                    <a:ext uri="{FF2B5EF4-FFF2-40B4-BE49-F238E27FC236}">
                      <a16:creationId xmlns:a16="http://schemas.microsoft.com/office/drawing/2014/main" id="{B4DDB4F5-1E4D-66F5-61AE-568C4D6F59C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271819" y="1727363"/>
                  <a:ext cx="104270" cy="14038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69" name="墨迹 68">
                  <a:extLst>
                    <a:ext uri="{FF2B5EF4-FFF2-40B4-BE49-F238E27FC236}">
                      <a16:creationId xmlns:a16="http://schemas.microsoft.com/office/drawing/2014/main" id="{86B7A089-7539-E3E5-BD23-AD2D1F3AD622}"/>
                    </a:ext>
                  </a:extLst>
                </p14:cNvPr>
                <p14:cNvContentPartPr/>
                <p14:nvPr/>
              </p14:nvContentPartPr>
              <p14:xfrm>
                <a:off x="5478510" y="1715595"/>
                <a:ext cx="234720" cy="134640"/>
              </p14:xfrm>
            </p:contentPart>
          </mc:Choice>
          <mc:Fallback>
            <p:pic>
              <p:nvPicPr>
                <p:cNvPr id="69" name="墨迹 68">
                  <a:extLst>
                    <a:ext uri="{FF2B5EF4-FFF2-40B4-BE49-F238E27FC236}">
                      <a16:creationId xmlns:a16="http://schemas.microsoft.com/office/drawing/2014/main" id="{86B7A089-7539-E3E5-BD23-AD2D1F3AD622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463654" y="1700767"/>
                  <a:ext cx="263837" cy="16370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6" name="组合 5345">
            <a:extLst>
              <a:ext uri="{FF2B5EF4-FFF2-40B4-BE49-F238E27FC236}">
                <a16:creationId xmlns:a16="http://schemas.microsoft.com/office/drawing/2014/main" id="{44E65418-D47C-B231-45E5-4FD181AF85B8}"/>
              </a:ext>
            </a:extLst>
          </p:cNvPr>
          <p:cNvGrpSpPr/>
          <p:nvPr/>
        </p:nvGrpSpPr>
        <p:grpSpPr>
          <a:xfrm flipH="1">
            <a:off x="8268284" y="263997"/>
            <a:ext cx="3383042" cy="6330007"/>
            <a:chOff x="868775" y="263997"/>
            <a:chExt cx="3383042" cy="6330007"/>
          </a:xfrm>
        </p:grpSpPr>
        <p:sp>
          <p:nvSpPr>
            <p:cNvPr id="5347" name="任意多边形: 形状 5346">
              <a:extLst>
                <a:ext uri="{FF2B5EF4-FFF2-40B4-BE49-F238E27FC236}">
                  <a16:creationId xmlns:a16="http://schemas.microsoft.com/office/drawing/2014/main" id="{1A932CD4-DF8B-DFA5-B2AB-5F6057AC0B3F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8" name="任意多边形: 形状 5347">
              <a:extLst>
                <a:ext uri="{FF2B5EF4-FFF2-40B4-BE49-F238E27FC236}">
                  <a16:creationId xmlns:a16="http://schemas.microsoft.com/office/drawing/2014/main" id="{DAB34EC3-2E60-820F-ED04-1A15283F2886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9" name="任意多边形: 形状 5348">
              <a:extLst>
                <a:ext uri="{FF2B5EF4-FFF2-40B4-BE49-F238E27FC236}">
                  <a16:creationId xmlns:a16="http://schemas.microsoft.com/office/drawing/2014/main" id="{8A250735-2B4E-A1D4-2E64-5B2330B7B637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45" name="组合 5344">
            <a:extLst>
              <a:ext uri="{FF2B5EF4-FFF2-40B4-BE49-F238E27FC236}">
                <a16:creationId xmlns:a16="http://schemas.microsoft.com/office/drawing/2014/main" id="{69ED0CB7-0F8D-6E8C-E633-21B0025DE88A}"/>
              </a:ext>
            </a:extLst>
          </p:cNvPr>
          <p:cNvGrpSpPr/>
          <p:nvPr/>
        </p:nvGrpSpPr>
        <p:grpSpPr>
          <a:xfrm>
            <a:off x="540673" y="263997"/>
            <a:ext cx="3383042" cy="6330007"/>
            <a:chOff x="868775" y="263997"/>
            <a:chExt cx="3383042" cy="6330007"/>
          </a:xfrm>
        </p:grpSpPr>
        <p:sp>
          <p:nvSpPr>
            <p:cNvPr id="5344" name="任意多边形: 形状 5343">
              <a:extLst>
                <a:ext uri="{FF2B5EF4-FFF2-40B4-BE49-F238E27FC236}">
                  <a16:creationId xmlns:a16="http://schemas.microsoft.com/office/drawing/2014/main" id="{A14F41A7-FA98-8CB7-9C3F-20D262048BF1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3" name="任意多边形: 形状 5342">
              <a:extLst>
                <a:ext uri="{FF2B5EF4-FFF2-40B4-BE49-F238E27FC236}">
                  <a16:creationId xmlns:a16="http://schemas.microsoft.com/office/drawing/2014/main" id="{6B7F6C70-4D9D-D88B-FEE6-5529D5ED49D9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2" name="任意多边形: 形状 5341">
              <a:extLst>
                <a:ext uri="{FF2B5EF4-FFF2-40B4-BE49-F238E27FC236}">
                  <a16:creationId xmlns:a16="http://schemas.microsoft.com/office/drawing/2014/main" id="{77FAA242-A2DC-42C4-8623-03F43AC792F0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5" name="任意多边形: 形状 5334">
            <a:extLst>
              <a:ext uri="{FF2B5EF4-FFF2-40B4-BE49-F238E27FC236}">
                <a16:creationId xmlns:a16="http://schemas.microsoft.com/office/drawing/2014/main" id="{4FF649B0-6761-945D-AD4B-660A1FFC3A83}"/>
              </a:ext>
            </a:extLst>
          </p:cNvPr>
          <p:cNvSpPr/>
          <p:nvPr/>
        </p:nvSpPr>
        <p:spPr>
          <a:xfrm flipH="1">
            <a:off x="826512" y="263997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33" name="任意多边形: 形状 1832">
            <a:extLst>
              <a:ext uri="{FF2B5EF4-FFF2-40B4-BE49-F238E27FC236}">
                <a16:creationId xmlns:a16="http://schemas.microsoft.com/office/drawing/2014/main" id="{FA83FFF8-CCCE-A4DD-D661-134F48211563}"/>
              </a:ext>
            </a:extLst>
          </p:cNvPr>
          <p:cNvSpPr/>
          <p:nvPr/>
        </p:nvSpPr>
        <p:spPr>
          <a:xfrm>
            <a:off x="6162719" y="263998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4" name="图形 83">
            <a:extLst>
              <a:ext uri="{FF2B5EF4-FFF2-40B4-BE49-F238E27FC236}">
                <a16:creationId xmlns:a16="http://schemas.microsoft.com/office/drawing/2014/main" id="{ACF6C396-B569-8E07-C3D1-BF090569C9A4}"/>
              </a:ext>
            </a:extLst>
          </p:cNvPr>
          <p:cNvGrpSpPr/>
          <p:nvPr/>
        </p:nvGrpSpPr>
        <p:grpSpPr>
          <a:xfrm>
            <a:off x="5776744" y="648107"/>
            <a:ext cx="651928" cy="5561787"/>
            <a:chOff x="3836117" y="333310"/>
            <a:chExt cx="182702" cy="1962205"/>
          </a:xfrm>
          <a:solidFill>
            <a:srgbClr val="FFFFFF"/>
          </a:solidFill>
        </p:grpSpPr>
        <p:sp>
          <p:nvSpPr>
            <p:cNvPr id="1835" name="任意多边形: 形状 1834">
              <a:extLst>
                <a:ext uri="{FF2B5EF4-FFF2-40B4-BE49-F238E27FC236}">
                  <a16:creationId xmlns:a16="http://schemas.microsoft.com/office/drawing/2014/main" id="{1A56EF22-697D-96C1-6779-B866610DD8AD}"/>
                </a:ext>
              </a:extLst>
            </p:cNvPr>
            <p:cNvSpPr/>
            <p:nvPr/>
          </p:nvSpPr>
          <p:spPr>
            <a:xfrm>
              <a:off x="3836117" y="33331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6" name="任意多边形: 形状 1835">
              <a:extLst>
                <a:ext uri="{FF2B5EF4-FFF2-40B4-BE49-F238E27FC236}">
                  <a16:creationId xmlns:a16="http://schemas.microsoft.com/office/drawing/2014/main" id="{5850491E-9B0B-E515-78B5-B0D6F644C189}"/>
                </a:ext>
              </a:extLst>
            </p:cNvPr>
            <p:cNvSpPr/>
            <p:nvPr/>
          </p:nvSpPr>
          <p:spPr>
            <a:xfrm>
              <a:off x="3836117" y="47141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7" name="任意多边形: 形状 1836">
              <a:extLst>
                <a:ext uri="{FF2B5EF4-FFF2-40B4-BE49-F238E27FC236}">
                  <a16:creationId xmlns:a16="http://schemas.microsoft.com/office/drawing/2014/main" id="{E0DE5181-F506-6FBA-BE28-2832ED261D3A}"/>
                </a:ext>
              </a:extLst>
            </p:cNvPr>
            <p:cNvSpPr/>
            <p:nvPr/>
          </p:nvSpPr>
          <p:spPr>
            <a:xfrm>
              <a:off x="3836117" y="609521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8" name="任意多边形: 形状 1837">
              <a:extLst>
                <a:ext uri="{FF2B5EF4-FFF2-40B4-BE49-F238E27FC236}">
                  <a16:creationId xmlns:a16="http://schemas.microsoft.com/office/drawing/2014/main" id="{CF4044B9-AB20-08B0-4DE6-ABD814ABEC94}"/>
                </a:ext>
              </a:extLst>
            </p:cNvPr>
            <p:cNvSpPr/>
            <p:nvPr/>
          </p:nvSpPr>
          <p:spPr>
            <a:xfrm>
              <a:off x="3836117" y="74763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9" name="任意多边形: 形状 1838">
              <a:extLst>
                <a:ext uri="{FF2B5EF4-FFF2-40B4-BE49-F238E27FC236}">
                  <a16:creationId xmlns:a16="http://schemas.microsoft.com/office/drawing/2014/main" id="{9922C9A3-BCD3-BCA8-779F-E0EBF40E7AF5}"/>
                </a:ext>
              </a:extLst>
            </p:cNvPr>
            <p:cNvSpPr/>
            <p:nvPr/>
          </p:nvSpPr>
          <p:spPr>
            <a:xfrm>
              <a:off x="3836117" y="885739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0" name="任意多边形: 形状 1839">
              <a:extLst>
                <a:ext uri="{FF2B5EF4-FFF2-40B4-BE49-F238E27FC236}">
                  <a16:creationId xmlns:a16="http://schemas.microsoft.com/office/drawing/2014/main" id="{808649DA-D2E9-F242-8CCA-517BABE4F404}"/>
                </a:ext>
              </a:extLst>
            </p:cNvPr>
            <p:cNvSpPr/>
            <p:nvPr/>
          </p:nvSpPr>
          <p:spPr>
            <a:xfrm>
              <a:off x="3836117" y="1023842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1" name="任意多边形: 形状 1840">
              <a:extLst>
                <a:ext uri="{FF2B5EF4-FFF2-40B4-BE49-F238E27FC236}">
                  <a16:creationId xmlns:a16="http://schemas.microsoft.com/office/drawing/2014/main" id="{7F83F54F-9638-53E1-2C10-4F10B709B7DD}"/>
                </a:ext>
              </a:extLst>
            </p:cNvPr>
            <p:cNvSpPr/>
            <p:nvPr/>
          </p:nvSpPr>
          <p:spPr>
            <a:xfrm>
              <a:off x="3836117" y="116195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2" name="任意多边形: 形状 1841">
              <a:extLst>
                <a:ext uri="{FF2B5EF4-FFF2-40B4-BE49-F238E27FC236}">
                  <a16:creationId xmlns:a16="http://schemas.microsoft.com/office/drawing/2014/main" id="{481BF827-C525-9490-7522-3C28F00ECD96}"/>
                </a:ext>
              </a:extLst>
            </p:cNvPr>
            <p:cNvSpPr/>
            <p:nvPr/>
          </p:nvSpPr>
          <p:spPr>
            <a:xfrm>
              <a:off x="3836117" y="130005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3" name="任意多边形: 形状 1842">
              <a:extLst>
                <a:ext uri="{FF2B5EF4-FFF2-40B4-BE49-F238E27FC236}">
                  <a16:creationId xmlns:a16="http://schemas.microsoft.com/office/drawing/2014/main" id="{ACDE575D-4ACF-2A31-9E85-67CACD5D3296}"/>
                </a:ext>
              </a:extLst>
            </p:cNvPr>
            <p:cNvSpPr/>
            <p:nvPr/>
          </p:nvSpPr>
          <p:spPr>
            <a:xfrm>
              <a:off x="3836117" y="143816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4" name="任意多边形: 形状 1843">
              <a:extLst>
                <a:ext uri="{FF2B5EF4-FFF2-40B4-BE49-F238E27FC236}">
                  <a16:creationId xmlns:a16="http://schemas.microsoft.com/office/drawing/2014/main" id="{E83F3837-4FC3-EAE4-4805-698BFE2CA35F}"/>
                </a:ext>
              </a:extLst>
            </p:cNvPr>
            <p:cNvSpPr/>
            <p:nvPr/>
          </p:nvSpPr>
          <p:spPr>
            <a:xfrm>
              <a:off x="3836117" y="157627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5" name="任意多边形: 形状 1844">
              <a:extLst>
                <a:ext uri="{FF2B5EF4-FFF2-40B4-BE49-F238E27FC236}">
                  <a16:creationId xmlns:a16="http://schemas.microsoft.com/office/drawing/2014/main" id="{1E97DED8-8D7F-8250-85E8-16CE08FD200A}"/>
                </a:ext>
              </a:extLst>
            </p:cNvPr>
            <p:cNvSpPr/>
            <p:nvPr/>
          </p:nvSpPr>
          <p:spPr>
            <a:xfrm>
              <a:off x="3836117" y="171438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6" name="任意多边形: 形状 1845">
              <a:extLst>
                <a:ext uri="{FF2B5EF4-FFF2-40B4-BE49-F238E27FC236}">
                  <a16:creationId xmlns:a16="http://schemas.microsoft.com/office/drawing/2014/main" id="{CC7148BB-53DB-7D8D-2605-28230D1C052D}"/>
                </a:ext>
              </a:extLst>
            </p:cNvPr>
            <p:cNvSpPr/>
            <p:nvPr/>
          </p:nvSpPr>
          <p:spPr>
            <a:xfrm>
              <a:off x="3836117" y="1852488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7" name="任意多边形: 形状 1846">
              <a:extLst>
                <a:ext uri="{FF2B5EF4-FFF2-40B4-BE49-F238E27FC236}">
                  <a16:creationId xmlns:a16="http://schemas.microsoft.com/office/drawing/2014/main" id="{FD082B2E-0B16-DC68-BE91-30F3E488BBC1}"/>
                </a:ext>
              </a:extLst>
            </p:cNvPr>
            <p:cNvSpPr/>
            <p:nvPr/>
          </p:nvSpPr>
          <p:spPr>
            <a:xfrm>
              <a:off x="3836117" y="199059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8" name="任意多边形: 形状 1847">
              <a:extLst>
                <a:ext uri="{FF2B5EF4-FFF2-40B4-BE49-F238E27FC236}">
                  <a16:creationId xmlns:a16="http://schemas.microsoft.com/office/drawing/2014/main" id="{23571935-093D-723E-0847-E02ACA8E66F9}"/>
                </a:ext>
              </a:extLst>
            </p:cNvPr>
            <p:cNvSpPr/>
            <p:nvPr/>
          </p:nvSpPr>
          <p:spPr>
            <a:xfrm>
              <a:off x="3836117" y="212870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9" name="任意多边形: 形状 1848">
              <a:extLst>
                <a:ext uri="{FF2B5EF4-FFF2-40B4-BE49-F238E27FC236}">
                  <a16:creationId xmlns:a16="http://schemas.microsoft.com/office/drawing/2014/main" id="{DDA037AA-1D17-4A5B-47EC-D1810CC2AD98}"/>
                </a:ext>
              </a:extLst>
            </p:cNvPr>
            <p:cNvSpPr/>
            <p:nvPr/>
          </p:nvSpPr>
          <p:spPr>
            <a:xfrm>
              <a:off x="3836117" y="226680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0" name="图形 83">
            <a:extLst>
              <a:ext uri="{FF2B5EF4-FFF2-40B4-BE49-F238E27FC236}">
                <a16:creationId xmlns:a16="http://schemas.microsoft.com/office/drawing/2014/main" id="{81166D0E-029B-1D6B-9CC4-2760BFC132B8}"/>
              </a:ext>
            </a:extLst>
          </p:cNvPr>
          <p:cNvGrpSpPr/>
          <p:nvPr/>
        </p:nvGrpSpPr>
        <p:grpSpPr>
          <a:xfrm>
            <a:off x="6707505" y="1039554"/>
            <a:ext cx="4400988" cy="5194038"/>
            <a:chOff x="4117192" y="471413"/>
            <a:chExt cx="1552674" cy="1832463"/>
          </a:xfrm>
        </p:grpSpPr>
        <p:sp>
          <p:nvSpPr>
            <p:cNvPr id="1851" name="任意多边形: 形状 1850">
              <a:extLst>
                <a:ext uri="{FF2B5EF4-FFF2-40B4-BE49-F238E27FC236}">
                  <a16:creationId xmlns:a16="http://schemas.microsoft.com/office/drawing/2014/main" id="{3317ACBF-8E03-2190-BEC5-A83A0DE604A8}"/>
                </a:ext>
              </a:extLst>
            </p:cNvPr>
            <p:cNvSpPr/>
            <p:nvPr/>
          </p:nvSpPr>
          <p:spPr>
            <a:xfrm>
              <a:off x="4117192" y="4714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2" name="任意多边形: 形状 1851">
              <a:extLst>
                <a:ext uri="{FF2B5EF4-FFF2-40B4-BE49-F238E27FC236}">
                  <a16:creationId xmlns:a16="http://schemas.microsoft.com/office/drawing/2014/main" id="{F08C862F-96BB-32E4-FE29-F274A5943CCF}"/>
                </a:ext>
              </a:extLst>
            </p:cNvPr>
            <p:cNvSpPr/>
            <p:nvPr/>
          </p:nvSpPr>
          <p:spPr>
            <a:xfrm>
              <a:off x="4117192" y="585941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3" name="任意多边形: 形状 1852">
              <a:extLst>
                <a:ext uri="{FF2B5EF4-FFF2-40B4-BE49-F238E27FC236}">
                  <a16:creationId xmlns:a16="http://schemas.microsoft.com/office/drawing/2014/main" id="{78D78588-EC06-B5E5-E2F1-CB28AB255E9A}"/>
                </a:ext>
              </a:extLst>
            </p:cNvPr>
            <p:cNvSpPr/>
            <p:nvPr/>
          </p:nvSpPr>
          <p:spPr>
            <a:xfrm>
              <a:off x="4117192" y="7004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4" name="任意多边形: 形状 1853">
              <a:extLst>
                <a:ext uri="{FF2B5EF4-FFF2-40B4-BE49-F238E27FC236}">
                  <a16:creationId xmlns:a16="http://schemas.microsoft.com/office/drawing/2014/main" id="{36B8C8B3-6AF6-AC51-CFAE-14E753D60783}"/>
                </a:ext>
              </a:extLst>
            </p:cNvPr>
            <p:cNvSpPr/>
            <p:nvPr/>
          </p:nvSpPr>
          <p:spPr>
            <a:xfrm>
              <a:off x="4117192" y="8149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5" name="任意多边形: 形状 1854">
              <a:extLst>
                <a:ext uri="{FF2B5EF4-FFF2-40B4-BE49-F238E27FC236}">
                  <a16:creationId xmlns:a16="http://schemas.microsoft.com/office/drawing/2014/main" id="{58A8A41E-1D5B-A14F-380F-0DBAA7492450}"/>
                </a:ext>
              </a:extLst>
            </p:cNvPr>
            <p:cNvSpPr/>
            <p:nvPr/>
          </p:nvSpPr>
          <p:spPr>
            <a:xfrm>
              <a:off x="4117192" y="9295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6" name="任意多边形: 形状 1855">
              <a:extLst>
                <a:ext uri="{FF2B5EF4-FFF2-40B4-BE49-F238E27FC236}">
                  <a16:creationId xmlns:a16="http://schemas.microsoft.com/office/drawing/2014/main" id="{3E64D2D6-EF6A-2177-A496-8CD5AF2C2844}"/>
                </a:ext>
              </a:extLst>
            </p:cNvPr>
            <p:cNvSpPr/>
            <p:nvPr/>
          </p:nvSpPr>
          <p:spPr>
            <a:xfrm>
              <a:off x="4117192" y="10440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7" name="任意多边形: 形状 1856">
              <a:extLst>
                <a:ext uri="{FF2B5EF4-FFF2-40B4-BE49-F238E27FC236}">
                  <a16:creationId xmlns:a16="http://schemas.microsoft.com/office/drawing/2014/main" id="{AEF6116B-9FAC-D07F-0E59-809AC04C1C8E}"/>
                </a:ext>
              </a:extLst>
            </p:cNvPr>
            <p:cNvSpPr/>
            <p:nvPr/>
          </p:nvSpPr>
          <p:spPr>
            <a:xfrm>
              <a:off x="4117192" y="1158584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8" name="任意多边形: 形状 1857">
              <a:extLst>
                <a:ext uri="{FF2B5EF4-FFF2-40B4-BE49-F238E27FC236}">
                  <a16:creationId xmlns:a16="http://schemas.microsoft.com/office/drawing/2014/main" id="{B5EDFA86-1CCD-5B39-4A38-6B7598105B60}"/>
                </a:ext>
              </a:extLst>
            </p:cNvPr>
            <p:cNvSpPr/>
            <p:nvPr/>
          </p:nvSpPr>
          <p:spPr>
            <a:xfrm>
              <a:off x="4117192" y="12731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9" name="任意多边形: 形状 1858">
              <a:extLst>
                <a:ext uri="{FF2B5EF4-FFF2-40B4-BE49-F238E27FC236}">
                  <a16:creationId xmlns:a16="http://schemas.microsoft.com/office/drawing/2014/main" id="{072A8088-8D66-2AFC-8B7E-B58EB9204560}"/>
                </a:ext>
              </a:extLst>
            </p:cNvPr>
            <p:cNvSpPr/>
            <p:nvPr/>
          </p:nvSpPr>
          <p:spPr>
            <a:xfrm>
              <a:off x="4117192" y="13876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0" name="任意多边形: 形状 1859">
              <a:extLst>
                <a:ext uri="{FF2B5EF4-FFF2-40B4-BE49-F238E27FC236}">
                  <a16:creationId xmlns:a16="http://schemas.microsoft.com/office/drawing/2014/main" id="{C980E8CA-2D2A-FE0B-8679-6C85960E7435}"/>
                </a:ext>
              </a:extLst>
            </p:cNvPr>
            <p:cNvSpPr/>
            <p:nvPr/>
          </p:nvSpPr>
          <p:spPr>
            <a:xfrm>
              <a:off x="4117192" y="15021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id="{6685EFDC-C256-531B-E9D9-40DD83B6379D}"/>
                </a:ext>
              </a:extLst>
            </p:cNvPr>
            <p:cNvSpPr/>
            <p:nvPr/>
          </p:nvSpPr>
          <p:spPr>
            <a:xfrm>
              <a:off x="4117192" y="16166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id="{C6B305CC-4143-DB72-C3AC-294D293132BF}"/>
                </a:ext>
              </a:extLst>
            </p:cNvPr>
            <p:cNvSpPr/>
            <p:nvPr/>
          </p:nvSpPr>
          <p:spPr>
            <a:xfrm>
              <a:off x="4117192" y="17312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id="{2E6102EF-D859-D9F0-B1BD-B3B9EF2EA212}"/>
                </a:ext>
              </a:extLst>
            </p:cNvPr>
            <p:cNvSpPr/>
            <p:nvPr/>
          </p:nvSpPr>
          <p:spPr>
            <a:xfrm>
              <a:off x="4117192" y="18457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id="{AA2A7D52-1A3E-F9C4-006E-1B82CB56332A}"/>
                </a:ext>
              </a:extLst>
            </p:cNvPr>
            <p:cNvSpPr/>
            <p:nvPr/>
          </p:nvSpPr>
          <p:spPr>
            <a:xfrm>
              <a:off x="4117192" y="196029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id="{8DA2ED30-215B-3747-356B-48F588AFE656}"/>
                </a:ext>
              </a:extLst>
            </p:cNvPr>
            <p:cNvSpPr/>
            <p:nvPr/>
          </p:nvSpPr>
          <p:spPr>
            <a:xfrm>
              <a:off x="4117192" y="20748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id="{63723CB7-24BE-FACC-6189-FBFBFF64ABF6}"/>
                </a:ext>
              </a:extLst>
            </p:cNvPr>
            <p:cNvSpPr/>
            <p:nvPr/>
          </p:nvSpPr>
          <p:spPr>
            <a:xfrm>
              <a:off x="4117192" y="21893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id="{5FA94EB7-EBA1-578C-2AB6-9530D3657CB0}"/>
                </a:ext>
              </a:extLst>
            </p:cNvPr>
            <p:cNvSpPr/>
            <p:nvPr/>
          </p:nvSpPr>
          <p:spPr>
            <a:xfrm>
              <a:off x="4117192" y="230387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CF829B0-8A84-1CA5-6C0B-2716B6B8F855}"/>
              </a:ext>
            </a:extLst>
          </p:cNvPr>
          <p:cNvGrpSpPr/>
          <p:nvPr/>
        </p:nvGrpSpPr>
        <p:grpSpPr>
          <a:xfrm>
            <a:off x="1247967" y="1152525"/>
            <a:ext cx="328359" cy="645319"/>
            <a:chOff x="2810352" y="1152525"/>
            <a:chExt cx="328359" cy="64531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53D95A4-9D62-72CA-ECD7-64448C70860E}"/>
                </a:ext>
              </a:extLst>
            </p:cNvPr>
            <p:cNvSpPr/>
            <p:nvPr/>
          </p:nvSpPr>
          <p:spPr>
            <a:xfrm>
              <a:off x="2810352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F39002C-AF70-A117-11F9-855CD5F91715}"/>
                </a:ext>
              </a:extLst>
            </p:cNvPr>
            <p:cNvSpPr/>
            <p:nvPr/>
          </p:nvSpPr>
          <p:spPr>
            <a:xfrm>
              <a:off x="3000617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B3866F-F987-6FBC-3E37-9102CAD2BE4A}"/>
              </a:ext>
            </a:extLst>
          </p:cNvPr>
          <p:cNvGrpSpPr/>
          <p:nvPr/>
        </p:nvGrpSpPr>
        <p:grpSpPr>
          <a:xfrm>
            <a:off x="7184148" y="2148363"/>
            <a:ext cx="3401892" cy="646929"/>
            <a:chOff x="7184148" y="1055753"/>
            <a:chExt cx="3401892" cy="646929"/>
          </a:xfrm>
        </p:grpSpPr>
        <p:sp>
          <p:nvSpPr>
            <p:cNvPr id="5378" name="文本框 5377">
              <a:extLst>
                <a:ext uri="{FF2B5EF4-FFF2-40B4-BE49-F238E27FC236}">
                  <a16:creationId xmlns:a16="http://schemas.microsoft.com/office/drawing/2014/main" id="{049E54D5-D314-7F22-9F87-C8917A9AA538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1B5375-F7DC-0D10-3F36-487BD6623DC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7CA39D3-6BA8-4FC2-50DA-222EA558EA1F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7132279F-5F09-5021-C0B9-F6123FEA85EB}"/>
              </a:ext>
            </a:extLst>
          </p:cNvPr>
          <p:cNvSpPr/>
          <p:nvPr/>
        </p:nvSpPr>
        <p:spPr>
          <a:xfrm>
            <a:off x="1247967" y="2141421"/>
            <a:ext cx="4187919" cy="1719725"/>
          </a:xfrm>
          <a:prstGeom prst="roundRect">
            <a:avLst>
              <a:gd name="adj" fmla="val 408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B8803-2EC2-642B-E8DC-4269BC443097}"/>
              </a:ext>
            </a:extLst>
          </p:cNvPr>
          <p:cNvSpPr txBox="1"/>
          <p:nvPr/>
        </p:nvSpPr>
        <p:spPr>
          <a:xfrm>
            <a:off x="1787200" y="3995917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1F25455-A209-E0AB-777D-88860621FB62}"/>
              </a:ext>
            </a:extLst>
          </p:cNvPr>
          <p:cNvSpPr/>
          <p:nvPr/>
        </p:nvSpPr>
        <p:spPr>
          <a:xfrm>
            <a:off x="1247967" y="4079955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EFE714-EF02-3FE0-9733-295EFC76DDCD}"/>
              </a:ext>
            </a:extLst>
          </p:cNvPr>
          <p:cNvSpPr/>
          <p:nvPr/>
        </p:nvSpPr>
        <p:spPr>
          <a:xfrm>
            <a:off x="1438234" y="4079955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575739-8AE9-0A19-8993-50E2A3768B86}"/>
              </a:ext>
            </a:extLst>
          </p:cNvPr>
          <p:cNvSpPr/>
          <p:nvPr/>
        </p:nvSpPr>
        <p:spPr>
          <a:xfrm>
            <a:off x="1628501" y="4079955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0F5D1E-47D5-CA4C-F281-37B9BAE697E4}"/>
              </a:ext>
            </a:extLst>
          </p:cNvPr>
          <p:cNvSpPr txBox="1"/>
          <p:nvPr/>
        </p:nvSpPr>
        <p:spPr>
          <a:xfrm>
            <a:off x="1167465" y="4459079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72FE6-48C1-B686-807F-F9042B3C9512}"/>
              </a:ext>
            </a:extLst>
          </p:cNvPr>
          <p:cNvSpPr txBox="1"/>
          <p:nvPr/>
        </p:nvSpPr>
        <p:spPr>
          <a:xfrm>
            <a:off x="7113744" y="3056690"/>
            <a:ext cx="3588509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7444E4-D3F4-D3DF-B9F9-B5628068EE80}"/>
              </a:ext>
            </a:extLst>
          </p:cNvPr>
          <p:cNvSpPr txBox="1"/>
          <p:nvPr/>
        </p:nvSpPr>
        <p:spPr>
          <a:xfrm>
            <a:off x="1698351" y="1512381"/>
            <a:ext cx="842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PART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E83173B-2FE7-C97C-EC1B-DD1A5C868201}"/>
              </a:ext>
            </a:extLst>
          </p:cNvPr>
          <p:cNvSpPr txBox="1"/>
          <p:nvPr/>
        </p:nvSpPr>
        <p:spPr>
          <a:xfrm>
            <a:off x="4456403" y="1007296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1867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solidFill>
                <a:srgbClr val="F1867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442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sp>
        <p:nvSpPr>
          <p:cNvPr id="1773" name="矩形 1772" descr="D:\51PPT模板网\51pptmoban.com\图片.jpg"/>
          <p:cNvSpPr/>
          <p:nvPr/>
        </p:nvSpPr>
        <p:spPr>
          <a:xfrm>
            <a:off x="947738" y="1561178"/>
            <a:ext cx="10296525" cy="2047168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74" name="矩形 1773"/>
          <p:cNvSpPr/>
          <p:nvPr/>
        </p:nvSpPr>
        <p:spPr>
          <a:xfrm>
            <a:off x="2008836" y="1561178"/>
            <a:ext cx="2634562" cy="2048729"/>
          </a:xfrm>
          <a:prstGeom prst="rect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75" name="矩形 1774"/>
          <p:cNvSpPr/>
          <p:nvPr/>
        </p:nvSpPr>
        <p:spPr>
          <a:xfrm>
            <a:off x="2008836" y="3790694"/>
            <a:ext cx="2634562" cy="2048729"/>
          </a:xfrm>
          <a:prstGeom prst="rect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76" name="矩形 1775"/>
          <p:cNvSpPr/>
          <p:nvPr/>
        </p:nvSpPr>
        <p:spPr>
          <a:xfrm>
            <a:off x="4778718" y="3790694"/>
            <a:ext cx="2634562" cy="2048729"/>
          </a:xfrm>
          <a:prstGeom prst="rect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77" name="矩形 1776"/>
          <p:cNvSpPr/>
          <p:nvPr/>
        </p:nvSpPr>
        <p:spPr>
          <a:xfrm>
            <a:off x="7548600" y="3790694"/>
            <a:ext cx="2634562" cy="2048729"/>
          </a:xfrm>
          <a:prstGeom prst="rect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87" name="组合 1786" descr="D:\51PPT模板网\51pptmoban.com\图片.jpg"/>
          <p:cNvGrpSpPr/>
          <p:nvPr/>
        </p:nvGrpSpPr>
        <p:grpSpPr>
          <a:xfrm>
            <a:off x="8342006" y="4127025"/>
            <a:ext cx="1047750" cy="977900"/>
            <a:chOff x="1674813" y="965200"/>
            <a:chExt cx="1047750" cy="977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88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9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0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91" name="文本框 1790"/>
          <p:cNvSpPr txBox="1"/>
          <p:nvPr/>
        </p:nvSpPr>
        <p:spPr>
          <a:xfrm>
            <a:off x="7931073" y="5219532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42B5B3-ABD1-EF62-2DF4-FE81DA73E860}"/>
              </a:ext>
            </a:extLst>
          </p:cNvPr>
          <p:cNvGrpSpPr/>
          <p:nvPr/>
        </p:nvGrpSpPr>
        <p:grpSpPr>
          <a:xfrm>
            <a:off x="2208333" y="2322604"/>
            <a:ext cx="2235567" cy="1047355"/>
            <a:chOff x="206009" y="1906534"/>
            <a:chExt cx="2235567" cy="10473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AE9EEC9-D160-B37C-72C2-F27849242FD3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06F69EA-D556-0091-57F6-289DC8C2E819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D395F23-646B-675F-B8C7-D851EA12E32F}"/>
              </a:ext>
            </a:extLst>
          </p:cNvPr>
          <p:cNvGrpSpPr/>
          <p:nvPr/>
        </p:nvGrpSpPr>
        <p:grpSpPr>
          <a:xfrm>
            <a:off x="2208333" y="4571525"/>
            <a:ext cx="2235567" cy="1047355"/>
            <a:chOff x="206009" y="1906534"/>
            <a:chExt cx="2235567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33DADD-7517-999A-6104-7BFBA643D77F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7C56D8-14AA-3A05-C7E9-B9D1E9A12293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3DEF2E0-9C90-3D5E-381D-451693D2B335}"/>
              </a:ext>
            </a:extLst>
          </p:cNvPr>
          <p:cNvGrpSpPr/>
          <p:nvPr/>
        </p:nvGrpSpPr>
        <p:grpSpPr>
          <a:xfrm>
            <a:off x="4978215" y="4571525"/>
            <a:ext cx="2235567" cy="1047355"/>
            <a:chOff x="206009" y="1906534"/>
            <a:chExt cx="2235567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23C71B-0F03-ABD6-D425-D0CCA0ABD9EB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72A481D-B610-275F-981E-F8103235AFD8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Freeform 18" descr="D:\51PPT模板网\51pptmoban.com\图片.jpg">
            <a:extLst>
              <a:ext uri="{FF2B5EF4-FFF2-40B4-BE49-F238E27FC236}">
                <a16:creationId xmlns:a16="http://schemas.microsoft.com/office/drawing/2014/main" id="{13920889-62FD-271B-6D59-E6336B65299D}"/>
              </a:ext>
            </a:extLst>
          </p:cNvPr>
          <p:cNvSpPr>
            <a:spLocks noEditPoints="1"/>
          </p:cNvSpPr>
          <p:nvPr/>
        </p:nvSpPr>
        <p:spPr bwMode="auto">
          <a:xfrm>
            <a:off x="3128499" y="4038444"/>
            <a:ext cx="395234" cy="418781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8" tIns="45699" rIns="91398" bIns="45699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srgbClr val="294A5A"/>
              </a:solidFill>
              <a:ea typeface="宋体" pitchFamily="2" charset="-122"/>
            </a:endParaRPr>
          </a:p>
        </p:txBody>
      </p:sp>
      <p:sp>
        <p:nvSpPr>
          <p:cNvPr id="16" name="Freeform 20" descr="D:\51PPT模板网\51pptmoban.com\图片.jpg">
            <a:extLst>
              <a:ext uri="{FF2B5EF4-FFF2-40B4-BE49-F238E27FC236}">
                <a16:creationId xmlns:a16="http://schemas.microsoft.com/office/drawing/2014/main" id="{F64DC504-82FE-8536-A8EB-EA28994B6D3C}"/>
              </a:ext>
            </a:extLst>
          </p:cNvPr>
          <p:cNvSpPr>
            <a:spLocks noEditPoints="1"/>
          </p:cNvSpPr>
          <p:nvPr/>
        </p:nvSpPr>
        <p:spPr bwMode="auto">
          <a:xfrm>
            <a:off x="3146232" y="1791266"/>
            <a:ext cx="518010" cy="413736"/>
          </a:xfrm>
          <a:custGeom>
            <a:avLst/>
            <a:gdLst>
              <a:gd name="T0" fmla="*/ 575 w 745"/>
              <a:gd name="T1" fmla="*/ 570 h 594"/>
              <a:gd name="T2" fmla="*/ 0 w 745"/>
              <a:gd name="T3" fmla="*/ 570 h 594"/>
              <a:gd name="T4" fmla="*/ 298 w 745"/>
              <a:gd name="T5" fmla="*/ 220 h 594"/>
              <a:gd name="T6" fmla="*/ 288 w 745"/>
              <a:gd name="T7" fmla="*/ 209 h 594"/>
              <a:gd name="T8" fmla="*/ 544 w 745"/>
              <a:gd name="T9" fmla="*/ 245 h 594"/>
              <a:gd name="T10" fmla="*/ 32 w 745"/>
              <a:gd name="T11" fmla="*/ 201 h 594"/>
              <a:gd name="T12" fmla="*/ 205 w 745"/>
              <a:gd name="T13" fmla="*/ 430 h 594"/>
              <a:gd name="T14" fmla="*/ 98 w 745"/>
              <a:gd name="T15" fmla="*/ 362 h 594"/>
              <a:gd name="T16" fmla="*/ 98 w 745"/>
              <a:gd name="T17" fmla="*/ 385 h 594"/>
              <a:gd name="T18" fmla="*/ 312 w 745"/>
              <a:gd name="T19" fmla="*/ 317 h 594"/>
              <a:gd name="T20" fmla="*/ 98 w 745"/>
              <a:gd name="T21" fmla="*/ 317 h 594"/>
              <a:gd name="T22" fmla="*/ 312 w 745"/>
              <a:gd name="T23" fmla="*/ 296 h 594"/>
              <a:gd name="T24" fmla="*/ 552 w 745"/>
              <a:gd name="T25" fmla="*/ 249 h 594"/>
              <a:gd name="T26" fmla="*/ 552 w 745"/>
              <a:gd name="T27" fmla="*/ 249 h 594"/>
              <a:gd name="T28" fmla="*/ 552 w 745"/>
              <a:gd name="T29" fmla="*/ 37 h 594"/>
              <a:gd name="T30" fmla="*/ 338 w 745"/>
              <a:gd name="T31" fmla="*/ 134 h 594"/>
              <a:gd name="T32" fmla="*/ 583 w 745"/>
              <a:gd name="T33" fmla="*/ 148 h 594"/>
              <a:gd name="T34" fmla="*/ 373 w 745"/>
              <a:gd name="T35" fmla="*/ 103 h 594"/>
              <a:gd name="T36" fmla="*/ 591 w 745"/>
              <a:gd name="T37" fmla="*/ 258 h 594"/>
              <a:gd name="T38" fmla="*/ 675 w 745"/>
              <a:gd name="T39" fmla="*/ 154 h 594"/>
              <a:gd name="T40" fmla="*/ 698 w 745"/>
              <a:gd name="T41" fmla="*/ 179 h 594"/>
              <a:gd name="T42" fmla="*/ 685 w 745"/>
              <a:gd name="T43" fmla="*/ 152 h 594"/>
              <a:gd name="T44" fmla="*/ 681 w 745"/>
              <a:gd name="T45" fmla="*/ 290 h 594"/>
              <a:gd name="T46" fmla="*/ 680 w 745"/>
              <a:gd name="T47" fmla="*/ 319 h 594"/>
              <a:gd name="T48" fmla="*/ 703 w 745"/>
              <a:gd name="T49" fmla="*/ 319 h 594"/>
              <a:gd name="T50" fmla="*/ 702 w 745"/>
              <a:gd name="T51" fmla="*/ 290 h 594"/>
              <a:gd name="T52" fmla="*/ 698 w 745"/>
              <a:gd name="T53" fmla="*/ 229 h 594"/>
              <a:gd name="T54" fmla="*/ 344 w 745"/>
              <a:gd name="T55" fmla="*/ 320 h 594"/>
              <a:gd name="T56" fmla="*/ 376 w 745"/>
              <a:gd name="T57" fmla="*/ 447 h 594"/>
              <a:gd name="T58" fmla="*/ 389 w 745"/>
              <a:gd name="T59" fmla="*/ 436 h 594"/>
              <a:gd name="T60" fmla="*/ 394 w 745"/>
              <a:gd name="T61" fmla="*/ 420 h 594"/>
              <a:gd name="T62" fmla="*/ 409 w 745"/>
              <a:gd name="T63" fmla="*/ 430 h 594"/>
              <a:gd name="T64" fmla="*/ 420 w 745"/>
              <a:gd name="T65" fmla="*/ 455 h 594"/>
              <a:gd name="T66" fmla="*/ 434 w 745"/>
              <a:gd name="T67" fmla="*/ 465 h 594"/>
              <a:gd name="T68" fmla="*/ 455 w 745"/>
              <a:gd name="T69" fmla="*/ 462 h 594"/>
              <a:gd name="T70" fmla="*/ 451 w 745"/>
              <a:gd name="T71" fmla="*/ 450 h 594"/>
              <a:gd name="T72" fmla="*/ 440 w 745"/>
              <a:gd name="T73" fmla="*/ 425 h 594"/>
              <a:gd name="T74" fmla="*/ 425 w 745"/>
              <a:gd name="T75" fmla="*/ 415 h 594"/>
              <a:gd name="T76" fmla="*/ 463 w 745"/>
              <a:gd name="T77" fmla="*/ 395 h 594"/>
              <a:gd name="T78" fmla="*/ 448 w 745"/>
              <a:gd name="T79" fmla="*/ 390 h 594"/>
              <a:gd name="T80" fmla="*/ 438 w 745"/>
              <a:gd name="T81" fmla="*/ 377 h 594"/>
              <a:gd name="T82" fmla="*/ 422 w 745"/>
              <a:gd name="T83" fmla="*/ 373 h 594"/>
              <a:gd name="T84" fmla="*/ 411 w 745"/>
              <a:gd name="T85" fmla="*/ 359 h 594"/>
              <a:gd name="T86" fmla="*/ 395 w 745"/>
              <a:gd name="T87" fmla="*/ 355 h 594"/>
              <a:gd name="T88" fmla="*/ 385 w 745"/>
              <a:gd name="T89" fmla="*/ 342 h 594"/>
              <a:gd name="T90" fmla="*/ 369 w 745"/>
              <a:gd name="T91" fmla="*/ 337 h 594"/>
              <a:gd name="T92" fmla="*/ 359 w 745"/>
              <a:gd name="T93" fmla="*/ 324 h 594"/>
              <a:gd name="T94" fmla="*/ 69 w 745"/>
              <a:gd name="T95" fmla="*/ 239 h 594"/>
              <a:gd name="T96" fmla="*/ 69 w 745"/>
              <a:gd name="T97" fmla="*/ 497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5" h="594">
                <a:moveTo>
                  <a:pt x="0" y="549"/>
                </a:moveTo>
                <a:lnTo>
                  <a:pt x="575" y="549"/>
                </a:lnTo>
                <a:lnTo>
                  <a:pt x="575" y="570"/>
                </a:lnTo>
                <a:cubicBezTo>
                  <a:pt x="575" y="583"/>
                  <a:pt x="565" y="594"/>
                  <a:pt x="551" y="594"/>
                </a:cubicBezTo>
                <a:lnTo>
                  <a:pt x="24" y="594"/>
                </a:lnTo>
                <a:cubicBezTo>
                  <a:pt x="11" y="594"/>
                  <a:pt x="0" y="583"/>
                  <a:pt x="0" y="570"/>
                </a:cubicBezTo>
                <a:lnTo>
                  <a:pt x="0" y="549"/>
                </a:lnTo>
                <a:close/>
                <a:moveTo>
                  <a:pt x="288" y="209"/>
                </a:moveTo>
                <a:cubicBezTo>
                  <a:pt x="294" y="209"/>
                  <a:pt x="298" y="214"/>
                  <a:pt x="298" y="220"/>
                </a:cubicBezTo>
                <a:cubicBezTo>
                  <a:pt x="298" y="226"/>
                  <a:pt x="294" y="230"/>
                  <a:pt x="288" y="230"/>
                </a:cubicBezTo>
                <a:cubicBezTo>
                  <a:pt x="282" y="230"/>
                  <a:pt x="277" y="226"/>
                  <a:pt x="277" y="220"/>
                </a:cubicBezTo>
                <a:cubicBezTo>
                  <a:pt x="277" y="214"/>
                  <a:pt x="282" y="209"/>
                  <a:pt x="288" y="209"/>
                </a:cubicBezTo>
                <a:close/>
                <a:moveTo>
                  <a:pt x="32" y="201"/>
                </a:moveTo>
                <a:lnTo>
                  <a:pt x="355" y="201"/>
                </a:lnTo>
                <a:cubicBezTo>
                  <a:pt x="421" y="205"/>
                  <a:pt x="483" y="217"/>
                  <a:pt x="544" y="245"/>
                </a:cubicBezTo>
                <a:lnTo>
                  <a:pt x="544" y="536"/>
                </a:lnTo>
                <a:lnTo>
                  <a:pt x="32" y="536"/>
                </a:lnTo>
                <a:lnTo>
                  <a:pt x="32" y="201"/>
                </a:lnTo>
                <a:close/>
                <a:moveTo>
                  <a:pt x="98" y="407"/>
                </a:moveTo>
                <a:lnTo>
                  <a:pt x="205" y="407"/>
                </a:lnTo>
                <a:lnTo>
                  <a:pt x="205" y="430"/>
                </a:lnTo>
                <a:lnTo>
                  <a:pt x="98" y="430"/>
                </a:lnTo>
                <a:lnTo>
                  <a:pt x="98" y="407"/>
                </a:lnTo>
                <a:close/>
                <a:moveTo>
                  <a:pt x="98" y="362"/>
                </a:moveTo>
                <a:lnTo>
                  <a:pt x="312" y="362"/>
                </a:lnTo>
                <a:lnTo>
                  <a:pt x="312" y="385"/>
                </a:lnTo>
                <a:lnTo>
                  <a:pt x="98" y="385"/>
                </a:lnTo>
                <a:lnTo>
                  <a:pt x="98" y="362"/>
                </a:lnTo>
                <a:close/>
                <a:moveTo>
                  <a:pt x="98" y="317"/>
                </a:moveTo>
                <a:lnTo>
                  <a:pt x="312" y="317"/>
                </a:lnTo>
                <a:lnTo>
                  <a:pt x="312" y="340"/>
                </a:lnTo>
                <a:lnTo>
                  <a:pt x="98" y="340"/>
                </a:lnTo>
                <a:lnTo>
                  <a:pt x="98" y="317"/>
                </a:lnTo>
                <a:close/>
                <a:moveTo>
                  <a:pt x="98" y="273"/>
                </a:moveTo>
                <a:lnTo>
                  <a:pt x="312" y="273"/>
                </a:lnTo>
                <a:lnTo>
                  <a:pt x="312" y="296"/>
                </a:lnTo>
                <a:lnTo>
                  <a:pt x="98" y="296"/>
                </a:lnTo>
                <a:lnTo>
                  <a:pt x="98" y="273"/>
                </a:lnTo>
                <a:close/>
                <a:moveTo>
                  <a:pt x="552" y="249"/>
                </a:moveTo>
                <a:cubicBezTo>
                  <a:pt x="560" y="252"/>
                  <a:pt x="579" y="262"/>
                  <a:pt x="584" y="265"/>
                </a:cubicBezTo>
                <a:cubicBezTo>
                  <a:pt x="598" y="274"/>
                  <a:pt x="563" y="279"/>
                  <a:pt x="552" y="280"/>
                </a:cubicBezTo>
                <a:lnTo>
                  <a:pt x="552" y="249"/>
                </a:lnTo>
                <a:close/>
                <a:moveTo>
                  <a:pt x="675" y="154"/>
                </a:moveTo>
                <a:cubicBezTo>
                  <a:pt x="644" y="120"/>
                  <a:pt x="613" y="85"/>
                  <a:pt x="581" y="50"/>
                </a:cubicBezTo>
                <a:cubicBezTo>
                  <a:pt x="571" y="39"/>
                  <a:pt x="566" y="39"/>
                  <a:pt x="552" y="37"/>
                </a:cubicBezTo>
                <a:lnTo>
                  <a:pt x="227" y="1"/>
                </a:lnTo>
                <a:cubicBezTo>
                  <a:pt x="221" y="0"/>
                  <a:pt x="218" y="4"/>
                  <a:pt x="223" y="9"/>
                </a:cubicBezTo>
                <a:lnTo>
                  <a:pt x="338" y="134"/>
                </a:lnTo>
                <a:cubicBezTo>
                  <a:pt x="357" y="97"/>
                  <a:pt x="370" y="78"/>
                  <a:pt x="429" y="85"/>
                </a:cubicBezTo>
                <a:cubicBezTo>
                  <a:pt x="469" y="90"/>
                  <a:pt x="498" y="98"/>
                  <a:pt x="536" y="113"/>
                </a:cubicBezTo>
                <a:cubicBezTo>
                  <a:pt x="559" y="122"/>
                  <a:pt x="572" y="129"/>
                  <a:pt x="583" y="148"/>
                </a:cubicBezTo>
                <a:cubicBezTo>
                  <a:pt x="574" y="136"/>
                  <a:pt x="558" y="128"/>
                  <a:pt x="541" y="121"/>
                </a:cubicBezTo>
                <a:cubicBezTo>
                  <a:pt x="507" y="107"/>
                  <a:pt x="469" y="98"/>
                  <a:pt x="432" y="93"/>
                </a:cubicBezTo>
                <a:cubicBezTo>
                  <a:pt x="410" y="91"/>
                  <a:pt x="388" y="91"/>
                  <a:pt x="373" y="103"/>
                </a:cubicBezTo>
                <a:cubicBezTo>
                  <a:pt x="360" y="113"/>
                  <a:pt x="340" y="158"/>
                  <a:pt x="331" y="175"/>
                </a:cubicBezTo>
                <a:cubicBezTo>
                  <a:pt x="326" y="187"/>
                  <a:pt x="333" y="191"/>
                  <a:pt x="342" y="191"/>
                </a:cubicBezTo>
                <a:cubicBezTo>
                  <a:pt x="429" y="195"/>
                  <a:pt x="513" y="218"/>
                  <a:pt x="591" y="258"/>
                </a:cubicBezTo>
                <a:lnTo>
                  <a:pt x="592" y="214"/>
                </a:lnTo>
                <a:cubicBezTo>
                  <a:pt x="620" y="218"/>
                  <a:pt x="647" y="222"/>
                  <a:pt x="675" y="226"/>
                </a:cubicBezTo>
                <a:lnTo>
                  <a:pt x="675" y="154"/>
                </a:lnTo>
                <a:close/>
                <a:moveTo>
                  <a:pt x="738" y="234"/>
                </a:moveTo>
                <a:cubicBezTo>
                  <a:pt x="742" y="235"/>
                  <a:pt x="745" y="230"/>
                  <a:pt x="741" y="226"/>
                </a:cubicBezTo>
                <a:cubicBezTo>
                  <a:pt x="727" y="210"/>
                  <a:pt x="712" y="195"/>
                  <a:pt x="698" y="179"/>
                </a:cubicBezTo>
                <a:lnTo>
                  <a:pt x="698" y="158"/>
                </a:lnTo>
                <a:cubicBezTo>
                  <a:pt x="698" y="155"/>
                  <a:pt x="695" y="152"/>
                  <a:pt x="691" y="152"/>
                </a:cubicBezTo>
                <a:lnTo>
                  <a:pt x="685" y="152"/>
                </a:lnTo>
                <a:lnTo>
                  <a:pt x="685" y="277"/>
                </a:lnTo>
                <a:cubicBezTo>
                  <a:pt x="683" y="278"/>
                  <a:pt x="682" y="279"/>
                  <a:pt x="682" y="282"/>
                </a:cubicBezTo>
                <a:lnTo>
                  <a:pt x="681" y="290"/>
                </a:lnTo>
                <a:cubicBezTo>
                  <a:pt x="681" y="295"/>
                  <a:pt x="683" y="296"/>
                  <a:pt x="683" y="300"/>
                </a:cubicBezTo>
                <a:lnTo>
                  <a:pt x="682" y="310"/>
                </a:lnTo>
                <a:cubicBezTo>
                  <a:pt x="682" y="313"/>
                  <a:pt x="680" y="315"/>
                  <a:pt x="680" y="319"/>
                </a:cubicBezTo>
                <a:lnTo>
                  <a:pt x="671" y="393"/>
                </a:lnTo>
                <a:cubicBezTo>
                  <a:pt x="675" y="401"/>
                  <a:pt x="707" y="402"/>
                  <a:pt x="712" y="393"/>
                </a:cubicBezTo>
                <a:lnTo>
                  <a:pt x="703" y="319"/>
                </a:lnTo>
                <a:cubicBezTo>
                  <a:pt x="703" y="315"/>
                  <a:pt x="701" y="314"/>
                  <a:pt x="700" y="310"/>
                </a:cubicBezTo>
                <a:lnTo>
                  <a:pt x="700" y="300"/>
                </a:lnTo>
                <a:cubicBezTo>
                  <a:pt x="700" y="296"/>
                  <a:pt x="702" y="296"/>
                  <a:pt x="702" y="290"/>
                </a:cubicBezTo>
                <a:lnTo>
                  <a:pt x="701" y="282"/>
                </a:lnTo>
                <a:cubicBezTo>
                  <a:pt x="701" y="279"/>
                  <a:pt x="700" y="278"/>
                  <a:pt x="697" y="277"/>
                </a:cubicBezTo>
                <a:lnTo>
                  <a:pt x="698" y="229"/>
                </a:lnTo>
                <a:cubicBezTo>
                  <a:pt x="711" y="231"/>
                  <a:pt x="724" y="232"/>
                  <a:pt x="738" y="234"/>
                </a:cubicBezTo>
                <a:close/>
                <a:moveTo>
                  <a:pt x="351" y="318"/>
                </a:moveTo>
                <a:lnTo>
                  <a:pt x="344" y="320"/>
                </a:lnTo>
                <a:lnTo>
                  <a:pt x="370" y="455"/>
                </a:lnTo>
                <a:lnTo>
                  <a:pt x="378" y="453"/>
                </a:lnTo>
                <a:lnTo>
                  <a:pt x="376" y="447"/>
                </a:lnTo>
                <a:lnTo>
                  <a:pt x="383" y="445"/>
                </a:lnTo>
                <a:lnTo>
                  <a:pt x="382" y="438"/>
                </a:lnTo>
                <a:lnTo>
                  <a:pt x="389" y="436"/>
                </a:lnTo>
                <a:lnTo>
                  <a:pt x="388" y="429"/>
                </a:lnTo>
                <a:lnTo>
                  <a:pt x="395" y="428"/>
                </a:lnTo>
                <a:lnTo>
                  <a:pt x="394" y="420"/>
                </a:lnTo>
                <a:lnTo>
                  <a:pt x="400" y="419"/>
                </a:lnTo>
                <a:lnTo>
                  <a:pt x="403" y="432"/>
                </a:lnTo>
                <a:lnTo>
                  <a:pt x="409" y="430"/>
                </a:lnTo>
                <a:lnTo>
                  <a:pt x="412" y="443"/>
                </a:lnTo>
                <a:lnTo>
                  <a:pt x="418" y="442"/>
                </a:lnTo>
                <a:lnTo>
                  <a:pt x="420" y="455"/>
                </a:lnTo>
                <a:lnTo>
                  <a:pt x="427" y="453"/>
                </a:lnTo>
                <a:lnTo>
                  <a:pt x="429" y="466"/>
                </a:lnTo>
                <a:lnTo>
                  <a:pt x="434" y="465"/>
                </a:lnTo>
                <a:lnTo>
                  <a:pt x="435" y="472"/>
                </a:lnTo>
                <a:lnTo>
                  <a:pt x="457" y="468"/>
                </a:lnTo>
                <a:lnTo>
                  <a:pt x="455" y="462"/>
                </a:lnTo>
                <a:lnTo>
                  <a:pt x="460" y="461"/>
                </a:lnTo>
                <a:lnTo>
                  <a:pt x="458" y="448"/>
                </a:lnTo>
                <a:lnTo>
                  <a:pt x="451" y="450"/>
                </a:lnTo>
                <a:lnTo>
                  <a:pt x="449" y="437"/>
                </a:lnTo>
                <a:lnTo>
                  <a:pt x="443" y="438"/>
                </a:lnTo>
                <a:lnTo>
                  <a:pt x="440" y="425"/>
                </a:lnTo>
                <a:lnTo>
                  <a:pt x="434" y="427"/>
                </a:lnTo>
                <a:lnTo>
                  <a:pt x="432" y="414"/>
                </a:lnTo>
                <a:lnTo>
                  <a:pt x="425" y="415"/>
                </a:lnTo>
                <a:lnTo>
                  <a:pt x="424" y="409"/>
                </a:lnTo>
                <a:lnTo>
                  <a:pt x="465" y="401"/>
                </a:lnTo>
                <a:lnTo>
                  <a:pt x="463" y="395"/>
                </a:lnTo>
                <a:lnTo>
                  <a:pt x="457" y="396"/>
                </a:lnTo>
                <a:lnTo>
                  <a:pt x="455" y="389"/>
                </a:lnTo>
                <a:lnTo>
                  <a:pt x="448" y="390"/>
                </a:lnTo>
                <a:lnTo>
                  <a:pt x="446" y="383"/>
                </a:lnTo>
                <a:lnTo>
                  <a:pt x="439" y="384"/>
                </a:lnTo>
                <a:lnTo>
                  <a:pt x="438" y="377"/>
                </a:lnTo>
                <a:lnTo>
                  <a:pt x="430" y="378"/>
                </a:lnTo>
                <a:lnTo>
                  <a:pt x="429" y="371"/>
                </a:lnTo>
                <a:lnTo>
                  <a:pt x="422" y="373"/>
                </a:lnTo>
                <a:lnTo>
                  <a:pt x="420" y="365"/>
                </a:lnTo>
                <a:lnTo>
                  <a:pt x="413" y="367"/>
                </a:lnTo>
                <a:lnTo>
                  <a:pt x="411" y="359"/>
                </a:lnTo>
                <a:lnTo>
                  <a:pt x="404" y="361"/>
                </a:lnTo>
                <a:lnTo>
                  <a:pt x="403" y="354"/>
                </a:lnTo>
                <a:lnTo>
                  <a:pt x="395" y="355"/>
                </a:lnTo>
                <a:lnTo>
                  <a:pt x="394" y="348"/>
                </a:lnTo>
                <a:lnTo>
                  <a:pt x="387" y="349"/>
                </a:lnTo>
                <a:lnTo>
                  <a:pt x="385" y="342"/>
                </a:lnTo>
                <a:lnTo>
                  <a:pt x="378" y="343"/>
                </a:lnTo>
                <a:lnTo>
                  <a:pt x="377" y="336"/>
                </a:lnTo>
                <a:lnTo>
                  <a:pt x="369" y="337"/>
                </a:lnTo>
                <a:lnTo>
                  <a:pt x="368" y="330"/>
                </a:lnTo>
                <a:lnTo>
                  <a:pt x="360" y="331"/>
                </a:lnTo>
                <a:lnTo>
                  <a:pt x="359" y="324"/>
                </a:lnTo>
                <a:lnTo>
                  <a:pt x="353" y="325"/>
                </a:lnTo>
                <a:lnTo>
                  <a:pt x="351" y="318"/>
                </a:lnTo>
                <a:close/>
                <a:moveTo>
                  <a:pt x="69" y="239"/>
                </a:moveTo>
                <a:lnTo>
                  <a:pt x="506" y="239"/>
                </a:lnTo>
                <a:lnTo>
                  <a:pt x="506" y="497"/>
                </a:lnTo>
                <a:lnTo>
                  <a:pt x="69" y="497"/>
                </a:lnTo>
                <a:lnTo>
                  <a:pt x="69" y="2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8" tIns="45699" rIns="91398" bIns="45699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srgbClr val="294A5A"/>
              </a:solidFill>
              <a:ea typeface="宋体" pitchFamily="2" charset="-122"/>
            </a:endParaRPr>
          </a:p>
        </p:txBody>
      </p:sp>
      <p:sp>
        <p:nvSpPr>
          <p:cNvPr id="17" name="Freeform 25" descr="D:\51PPT模板网\51pptmoban.com\图片.jpg">
            <a:extLst>
              <a:ext uri="{FF2B5EF4-FFF2-40B4-BE49-F238E27FC236}">
                <a16:creationId xmlns:a16="http://schemas.microsoft.com/office/drawing/2014/main" id="{78785915-8B01-54C3-BF6B-82D46E990E75}"/>
              </a:ext>
            </a:extLst>
          </p:cNvPr>
          <p:cNvSpPr>
            <a:spLocks noEditPoints="1"/>
          </p:cNvSpPr>
          <p:nvPr/>
        </p:nvSpPr>
        <p:spPr bwMode="auto">
          <a:xfrm>
            <a:off x="5942111" y="4018617"/>
            <a:ext cx="307778" cy="420462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8" tIns="45699" rIns="91398" bIns="45699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799">
              <a:solidFill>
                <a:srgbClr val="294A5A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084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3904976" y="1769137"/>
            <a:ext cx="1636746" cy="1964097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712952" y="1769137"/>
            <a:ext cx="1636746" cy="1964097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F6DE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4806446" y="3400848"/>
            <a:ext cx="1634228" cy="1961579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6611904" y="3400848"/>
            <a:ext cx="1636746" cy="1961579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EDBE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12" name="Group 12" descr="D:\51PPT模板网\51pptmoban.com\图片.jpg"/>
          <p:cNvGrpSpPr/>
          <p:nvPr/>
        </p:nvGrpSpPr>
        <p:grpSpPr>
          <a:xfrm>
            <a:off x="6178116" y="2332063"/>
            <a:ext cx="706418" cy="885739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13" name="Freeform 80"/>
            <p:cNvSpPr>
              <a:spLocks/>
            </p:cNvSpPr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4" name="Freeform 81"/>
            <p:cNvSpPr>
              <a:spLocks/>
            </p:cNvSpPr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5" name="Freeform 82"/>
            <p:cNvSpPr>
              <a:spLocks/>
            </p:cNvSpPr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16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297521" y="3957788"/>
            <a:ext cx="652078" cy="84770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8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0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372012" y="2429174"/>
            <a:ext cx="702672" cy="691521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22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3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4" name="Group 23" descr="D:\51PPT模板网\51pptmoban.com\图片.jpg"/>
          <p:cNvGrpSpPr/>
          <p:nvPr/>
        </p:nvGrpSpPr>
        <p:grpSpPr>
          <a:xfrm>
            <a:off x="7006472" y="4068601"/>
            <a:ext cx="847607" cy="626074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5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28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837EC6C-F9EE-6880-A42A-14FE75700327}"/>
              </a:ext>
            </a:extLst>
          </p:cNvPr>
          <p:cNvGrpSpPr/>
          <p:nvPr/>
        </p:nvGrpSpPr>
        <p:grpSpPr>
          <a:xfrm>
            <a:off x="7472471" y="2285737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777963A-CB50-310F-BCD0-B8A4F34C915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A804F4D-DD36-ACF4-86BF-29FEB5896E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874357-4900-65B1-451C-47C8AE329D4A}"/>
              </a:ext>
            </a:extLst>
          </p:cNvPr>
          <p:cNvGrpSpPr/>
          <p:nvPr/>
        </p:nvGrpSpPr>
        <p:grpSpPr>
          <a:xfrm>
            <a:off x="838409" y="2285737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B8FFF4-03FD-6F55-D3D5-458A972BF7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39DE237-51FA-9F80-2D17-6CE79A97AC0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CBEA3DB-2FC1-D3E2-DDD7-10EAF2C39237}"/>
              </a:ext>
            </a:extLst>
          </p:cNvPr>
          <p:cNvGrpSpPr/>
          <p:nvPr/>
        </p:nvGrpSpPr>
        <p:grpSpPr>
          <a:xfrm>
            <a:off x="8358296" y="3978145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D5BDE06-433E-3C75-7FFF-99248335D3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0D8B46B-761C-C2B2-7F77-6768F3AAB6F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C3D4495-10C0-4913-E2DE-E6D014762414}"/>
              </a:ext>
            </a:extLst>
          </p:cNvPr>
          <p:cNvGrpSpPr/>
          <p:nvPr/>
        </p:nvGrpSpPr>
        <p:grpSpPr>
          <a:xfrm>
            <a:off x="1724234" y="3978145"/>
            <a:ext cx="2984539" cy="816522"/>
            <a:chOff x="283598" y="1906534"/>
            <a:chExt cx="29845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9462FAE-CC29-314B-59AF-44A3409FE7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65DD095-DEE4-6DCB-162D-2F5E33F4BF5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377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0A1C115A-1C27-5281-D354-70634CC0DA36}"/>
              </a:ext>
            </a:extLst>
          </p:cNvPr>
          <p:cNvSpPr/>
          <p:nvPr/>
        </p:nvSpPr>
        <p:spPr>
          <a:xfrm>
            <a:off x="7882490" y="2781621"/>
            <a:ext cx="3155340" cy="2827798"/>
          </a:xfrm>
          <a:prstGeom prst="roundRect">
            <a:avLst>
              <a:gd name="adj" fmla="val 2695"/>
            </a:avLst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D2442BD-E4EB-849D-C9D9-6BEAE475DE42}"/>
              </a:ext>
            </a:extLst>
          </p:cNvPr>
          <p:cNvSpPr/>
          <p:nvPr/>
        </p:nvSpPr>
        <p:spPr>
          <a:xfrm>
            <a:off x="4530870" y="1732881"/>
            <a:ext cx="3155340" cy="2827798"/>
          </a:xfrm>
          <a:prstGeom prst="roundRect">
            <a:avLst>
              <a:gd name="adj" fmla="val 2695"/>
            </a:avLst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95DC323-A7B7-177F-55A9-21821397EDC7}"/>
              </a:ext>
            </a:extLst>
          </p:cNvPr>
          <p:cNvSpPr/>
          <p:nvPr/>
        </p:nvSpPr>
        <p:spPr>
          <a:xfrm>
            <a:off x="1148683" y="2781621"/>
            <a:ext cx="3155340" cy="2827798"/>
          </a:xfrm>
          <a:prstGeom prst="roundRect">
            <a:avLst>
              <a:gd name="adj" fmla="val 2695"/>
            </a:avLst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50964" y="1730602"/>
            <a:ext cx="3153059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0869" y="3997552"/>
            <a:ext cx="3149853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D:\51PPT模板网\51pptmoban.com\图片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87978" y="1730602"/>
            <a:ext cx="3153060" cy="161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45"/>
          <p:cNvSpPr>
            <a:spLocks noChangeArrowheads="1"/>
          </p:cNvSpPr>
          <p:nvPr/>
        </p:nvSpPr>
        <p:spPr bwMode="auto">
          <a:xfrm>
            <a:off x="2158666" y="1967708"/>
            <a:ext cx="1137654" cy="1137654"/>
          </a:xfrm>
          <a:prstGeom prst="ellips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4" name="组合 46" descr="D:\51PPT模板网\51pptmoban.com\图片.jpg"/>
          <p:cNvGrpSpPr/>
          <p:nvPr/>
        </p:nvGrpSpPr>
        <p:grpSpPr bwMode="auto">
          <a:xfrm>
            <a:off x="2466448" y="2227614"/>
            <a:ext cx="524370" cy="615565"/>
            <a:chOff x="0" y="0"/>
            <a:chExt cx="365125" cy="428626"/>
          </a:xfrm>
          <a:solidFill>
            <a:schemeClr val="bg1"/>
          </a:solidFill>
        </p:grpSpPr>
        <p:sp>
          <p:nvSpPr>
            <p:cNvPr id="25" name="Freeform 21"/>
            <p:cNvSpPr>
              <a:spLocks noEditPoints="1" noChangeArrowheads="1"/>
            </p:cNvSpPr>
            <p:nvPr/>
          </p:nvSpPr>
          <p:spPr bwMode="auto">
            <a:xfrm>
              <a:off x="4763" y="0"/>
              <a:ext cx="355600" cy="306388"/>
            </a:xfrm>
            <a:custGeom>
              <a:avLst/>
              <a:gdLst>
                <a:gd name="T0" fmla="*/ 2147483646 w 674"/>
                <a:gd name="T1" fmla="*/ 0 h 579"/>
                <a:gd name="T2" fmla="*/ 2147483646 w 674"/>
                <a:gd name="T3" fmla="*/ 2147483646 h 579"/>
                <a:gd name="T4" fmla="*/ 2147483646 w 674"/>
                <a:gd name="T5" fmla="*/ 2147483646 h 579"/>
                <a:gd name="T6" fmla="*/ 0 w 674"/>
                <a:gd name="T7" fmla="*/ 2147483646 h 579"/>
                <a:gd name="T8" fmla="*/ 0 w 674"/>
                <a:gd name="T9" fmla="*/ 2147483646 h 579"/>
                <a:gd name="T10" fmla="*/ 2147483646 w 674"/>
                <a:gd name="T11" fmla="*/ 2147483646 h 579"/>
                <a:gd name="T12" fmla="*/ 2147483646 w 674"/>
                <a:gd name="T13" fmla="*/ 2147483646 h 579"/>
                <a:gd name="T14" fmla="*/ 2147483646 w 674"/>
                <a:gd name="T15" fmla="*/ 2147483646 h 579"/>
                <a:gd name="T16" fmla="*/ 2147483646 w 674"/>
                <a:gd name="T17" fmla="*/ 2147483646 h 579"/>
                <a:gd name="T18" fmla="*/ 2147483646 w 674"/>
                <a:gd name="T19" fmla="*/ 2147483646 h 579"/>
                <a:gd name="T20" fmla="*/ 2147483646 w 674"/>
                <a:gd name="T21" fmla="*/ 2147483646 h 579"/>
                <a:gd name="T22" fmla="*/ 2147483646 w 674"/>
                <a:gd name="T23" fmla="*/ 2147483646 h 579"/>
                <a:gd name="T24" fmla="*/ 2147483646 w 674"/>
                <a:gd name="T25" fmla="*/ 2147483646 h 579"/>
                <a:gd name="T26" fmla="*/ 2147483646 w 674"/>
                <a:gd name="T27" fmla="*/ 2147483646 h 579"/>
                <a:gd name="T28" fmla="*/ 2147483646 w 674"/>
                <a:gd name="T29" fmla="*/ 2147483646 h 579"/>
                <a:gd name="T30" fmla="*/ 2147483646 w 674"/>
                <a:gd name="T31" fmla="*/ 2147483646 h 579"/>
                <a:gd name="T32" fmla="*/ 2147483646 w 674"/>
                <a:gd name="T33" fmla="*/ 2147483646 h 579"/>
                <a:gd name="T34" fmla="*/ 2147483646 w 674"/>
                <a:gd name="T35" fmla="*/ 2147483646 h 579"/>
                <a:gd name="T36" fmla="*/ 2147483646 w 674"/>
                <a:gd name="T37" fmla="*/ 2147483646 h 579"/>
                <a:gd name="T38" fmla="*/ 2147483646 w 674"/>
                <a:gd name="T39" fmla="*/ 2147483646 h 579"/>
                <a:gd name="T40" fmla="*/ 2147483646 w 674"/>
                <a:gd name="T41" fmla="*/ 2147483646 h 579"/>
                <a:gd name="T42" fmla="*/ 2147483646 w 674"/>
                <a:gd name="T43" fmla="*/ 2147483646 h 579"/>
                <a:gd name="T44" fmla="*/ 2147483646 w 674"/>
                <a:gd name="T45" fmla="*/ 2147483646 h 579"/>
                <a:gd name="T46" fmla="*/ 2147483646 w 674"/>
                <a:gd name="T47" fmla="*/ 2147483646 h 579"/>
                <a:gd name="T48" fmla="*/ 2147483646 w 674"/>
                <a:gd name="T49" fmla="*/ 2147483646 h 579"/>
                <a:gd name="T50" fmla="*/ 2147483646 w 674"/>
                <a:gd name="T51" fmla="*/ 2147483646 h 579"/>
                <a:gd name="T52" fmla="*/ 2147483646 w 674"/>
                <a:gd name="T53" fmla="*/ 2147483646 h 579"/>
                <a:gd name="T54" fmla="*/ 2147483646 w 674"/>
                <a:gd name="T55" fmla="*/ 2147483646 h 579"/>
                <a:gd name="T56" fmla="*/ 2147483646 w 674"/>
                <a:gd name="T57" fmla="*/ 2147483646 h 579"/>
                <a:gd name="T58" fmla="*/ 2147483646 w 674"/>
                <a:gd name="T59" fmla="*/ 2147483646 h 579"/>
                <a:gd name="T60" fmla="*/ 2147483646 w 674"/>
                <a:gd name="T61" fmla="*/ 2147483646 h 579"/>
                <a:gd name="T62" fmla="*/ 2147483646 w 674"/>
                <a:gd name="T63" fmla="*/ 2147483646 h 579"/>
                <a:gd name="T64" fmla="*/ 2147483646 w 674"/>
                <a:gd name="T65" fmla="*/ 2147483646 h 579"/>
                <a:gd name="T66" fmla="*/ 2147483646 w 674"/>
                <a:gd name="T67" fmla="*/ 2147483646 h 579"/>
                <a:gd name="T68" fmla="*/ 2147483646 w 674"/>
                <a:gd name="T69" fmla="*/ 2147483646 h 579"/>
                <a:gd name="T70" fmla="*/ 2147483646 w 674"/>
                <a:gd name="T71" fmla="*/ 2147483646 h 579"/>
                <a:gd name="T72" fmla="*/ 2147483646 w 674"/>
                <a:gd name="T73" fmla="*/ 2147483646 h 579"/>
                <a:gd name="T74" fmla="*/ 2147483646 w 674"/>
                <a:gd name="T75" fmla="*/ 2147483646 h 579"/>
                <a:gd name="T76" fmla="*/ 2147483646 w 674"/>
                <a:gd name="T77" fmla="*/ 2147483646 h 579"/>
                <a:gd name="T78" fmla="*/ 2147483646 w 674"/>
                <a:gd name="T79" fmla="*/ 2147483646 h 579"/>
                <a:gd name="T80" fmla="*/ 2147483646 w 674"/>
                <a:gd name="T81" fmla="*/ 2147483646 h 579"/>
                <a:gd name="T82" fmla="*/ 2147483646 w 674"/>
                <a:gd name="T83" fmla="*/ 2147483646 h 579"/>
                <a:gd name="T84" fmla="*/ 2147483646 w 674"/>
                <a:gd name="T85" fmla="*/ 2147483646 h 579"/>
                <a:gd name="T86" fmla="*/ 2147483646 w 674"/>
                <a:gd name="T87" fmla="*/ 2147483646 h 579"/>
                <a:gd name="T88" fmla="*/ 2147483646 w 674"/>
                <a:gd name="T89" fmla="*/ 2147483646 h 579"/>
                <a:gd name="T90" fmla="*/ 2147483646 w 674"/>
                <a:gd name="T91" fmla="*/ 2147483646 h 579"/>
                <a:gd name="T92" fmla="*/ 2147483646 w 674"/>
                <a:gd name="T93" fmla="*/ 2147483646 h 579"/>
                <a:gd name="T94" fmla="*/ 2147483646 w 674"/>
                <a:gd name="T95" fmla="*/ 2147483646 h 579"/>
                <a:gd name="T96" fmla="*/ 2147483646 w 674"/>
                <a:gd name="T97" fmla="*/ 2147483646 h 579"/>
                <a:gd name="T98" fmla="*/ 2147483646 w 674"/>
                <a:gd name="T99" fmla="*/ 2147483646 h 579"/>
                <a:gd name="T100" fmla="*/ 2147483646 w 674"/>
                <a:gd name="T101" fmla="*/ 2147483646 h 579"/>
                <a:gd name="T102" fmla="*/ 2147483646 w 674"/>
                <a:gd name="T103" fmla="*/ 2147483646 h 579"/>
                <a:gd name="T104" fmla="*/ 2147483646 w 674"/>
                <a:gd name="T105" fmla="*/ 2147483646 h 579"/>
                <a:gd name="T106" fmla="*/ 2147483646 w 674"/>
                <a:gd name="T107" fmla="*/ 2147483646 h 579"/>
                <a:gd name="T108" fmla="*/ 2147483646 w 674"/>
                <a:gd name="T109" fmla="*/ 2147483646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74"/>
                <a:gd name="T166" fmla="*/ 0 h 579"/>
                <a:gd name="T167" fmla="*/ 674 w 674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74" h="579">
                  <a:moveTo>
                    <a:pt x="589" y="0"/>
                  </a:moveTo>
                  <a:lnTo>
                    <a:pt x="84" y="0"/>
                  </a:lnTo>
                  <a:lnTo>
                    <a:pt x="76" y="1"/>
                  </a:lnTo>
                  <a:lnTo>
                    <a:pt x="67" y="3"/>
                  </a:lnTo>
                  <a:lnTo>
                    <a:pt x="52" y="7"/>
                  </a:lnTo>
                  <a:lnTo>
                    <a:pt x="36" y="15"/>
                  </a:lnTo>
                  <a:lnTo>
                    <a:pt x="24" y="25"/>
                  </a:lnTo>
                  <a:lnTo>
                    <a:pt x="14" y="38"/>
                  </a:lnTo>
                  <a:lnTo>
                    <a:pt x="7" y="52"/>
                  </a:lnTo>
                  <a:lnTo>
                    <a:pt x="1" y="69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493"/>
                  </a:lnTo>
                  <a:lnTo>
                    <a:pt x="0" y="502"/>
                  </a:lnTo>
                  <a:lnTo>
                    <a:pt x="1" y="510"/>
                  </a:lnTo>
                  <a:lnTo>
                    <a:pt x="7" y="527"/>
                  </a:lnTo>
                  <a:lnTo>
                    <a:pt x="14" y="541"/>
                  </a:lnTo>
                  <a:lnTo>
                    <a:pt x="24" y="553"/>
                  </a:lnTo>
                  <a:lnTo>
                    <a:pt x="36" y="563"/>
                  </a:lnTo>
                  <a:lnTo>
                    <a:pt x="52" y="572"/>
                  </a:lnTo>
                  <a:lnTo>
                    <a:pt x="67" y="576"/>
                  </a:lnTo>
                  <a:lnTo>
                    <a:pt x="76" y="577"/>
                  </a:lnTo>
                  <a:lnTo>
                    <a:pt x="84" y="579"/>
                  </a:lnTo>
                  <a:lnTo>
                    <a:pt x="589" y="579"/>
                  </a:lnTo>
                  <a:lnTo>
                    <a:pt x="598" y="577"/>
                  </a:lnTo>
                  <a:lnTo>
                    <a:pt x="607" y="576"/>
                  </a:lnTo>
                  <a:lnTo>
                    <a:pt x="622" y="572"/>
                  </a:lnTo>
                  <a:lnTo>
                    <a:pt x="636" y="563"/>
                  </a:lnTo>
                  <a:lnTo>
                    <a:pt x="649" y="553"/>
                  </a:lnTo>
                  <a:lnTo>
                    <a:pt x="659" y="541"/>
                  </a:lnTo>
                  <a:lnTo>
                    <a:pt x="667" y="527"/>
                  </a:lnTo>
                  <a:lnTo>
                    <a:pt x="671" y="510"/>
                  </a:lnTo>
                  <a:lnTo>
                    <a:pt x="673" y="502"/>
                  </a:lnTo>
                  <a:lnTo>
                    <a:pt x="674" y="493"/>
                  </a:lnTo>
                  <a:lnTo>
                    <a:pt x="674" y="85"/>
                  </a:lnTo>
                  <a:lnTo>
                    <a:pt x="673" y="77"/>
                  </a:lnTo>
                  <a:lnTo>
                    <a:pt x="671" y="69"/>
                  </a:lnTo>
                  <a:lnTo>
                    <a:pt x="667" y="52"/>
                  </a:lnTo>
                  <a:lnTo>
                    <a:pt x="659" y="38"/>
                  </a:lnTo>
                  <a:lnTo>
                    <a:pt x="649" y="25"/>
                  </a:lnTo>
                  <a:lnTo>
                    <a:pt x="636" y="15"/>
                  </a:lnTo>
                  <a:lnTo>
                    <a:pt x="622" y="7"/>
                  </a:lnTo>
                  <a:lnTo>
                    <a:pt x="607" y="3"/>
                  </a:lnTo>
                  <a:lnTo>
                    <a:pt x="598" y="1"/>
                  </a:lnTo>
                  <a:lnTo>
                    <a:pt x="589" y="0"/>
                  </a:lnTo>
                  <a:close/>
                  <a:moveTo>
                    <a:pt x="137" y="492"/>
                  </a:moveTo>
                  <a:lnTo>
                    <a:pt x="137" y="492"/>
                  </a:lnTo>
                  <a:lnTo>
                    <a:pt x="126" y="490"/>
                  </a:lnTo>
                  <a:lnTo>
                    <a:pt x="115" y="488"/>
                  </a:lnTo>
                  <a:lnTo>
                    <a:pt x="107" y="482"/>
                  </a:lnTo>
                  <a:lnTo>
                    <a:pt x="98" y="475"/>
                  </a:lnTo>
                  <a:lnTo>
                    <a:pt x="91" y="468"/>
                  </a:lnTo>
                  <a:lnTo>
                    <a:pt x="86" y="458"/>
                  </a:lnTo>
                  <a:lnTo>
                    <a:pt x="83" y="447"/>
                  </a:lnTo>
                  <a:lnTo>
                    <a:pt x="81" y="437"/>
                  </a:lnTo>
                  <a:lnTo>
                    <a:pt x="83" y="426"/>
                  </a:lnTo>
                  <a:lnTo>
                    <a:pt x="86" y="415"/>
                  </a:lnTo>
                  <a:lnTo>
                    <a:pt x="91" y="406"/>
                  </a:lnTo>
                  <a:lnTo>
                    <a:pt x="98" y="398"/>
                  </a:lnTo>
                  <a:lnTo>
                    <a:pt x="107" y="391"/>
                  </a:lnTo>
                  <a:lnTo>
                    <a:pt x="115" y="385"/>
                  </a:lnTo>
                  <a:lnTo>
                    <a:pt x="126" y="383"/>
                  </a:lnTo>
                  <a:lnTo>
                    <a:pt x="137" y="381"/>
                  </a:lnTo>
                  <a:lnTo>
                    <a:pt x="149" y="383"/>
                  </a:lnTo>
                  <a:lnTo>
                    <a:pt x="158" y="385"/>
                  </a:lnTo>
                  <a:lnTo>
                    <a:pt x="168" y="391"/>
                  </a:lnTo>
                  <a:lnTo>
                    <a:pt x="177" y="398"/>
                  </a:lnTo>
                  <a:lnTo>
                    <a:pt x="182" y="406"/>
                  </a:lnTo>
                  <a:lnTo>
                    <a:pt x="188" y="415"/>
                  </a:lnTo>
                  <a:lnTo>
                    <a:pt x="191" y="426"/>
                  </a:lnTo>
                  <a:lnTo>
                    <a:pt x="192" y="437"/>
                  </a:lnTo>
                  <a:lnTo>
                    <a:pt x="191" y="447"/>
                  </a:lnTo>
                  <a:lnTo>
                    <a:pt x="188" y="458"/>
                  </a:lnTo>
                  <a:lnTo>
                    <a:pt x="182" y="468"/>
                  </a:lnTo>
                  <a:lnTo>
                    <a:pt x="177" y="475"/>
                  </a:lnTo>
                  <a:lnTo>
                    <a:pt x="168" y="482"/>
                  </a:lnTo>
                  <a:lnTo>
                    <a:pt x="158" y="488"/>
                  </a:lnTo>
                  <a:lnTo>
                    <a:pt x="149" y="490"/>
                  </a:lnTo>
                  <a:lnTo>
                    <a:pt x="137" y="492"/>
                  </a:lnTo>
                  <a:close/>
                  <a:moveTo>
                    <a:pt x="558" y="492"/>
                  </a:moveTo>
                  <a:lnTo>
                    <a:pt x="558" y="492"/>
                  </a:lnTo>
                  <a:lnTo>
                    <a:pt x="547" y="490"/>
                  </a:lnTo>
                  <a:lnTo>
                    <a:pt x="535" y="488"/>
                  </a:lnTo>
                  <a:lnTo>
                    <a:pt x="527" y="482"/>
                  </a:lnTo>
                  <a:lnTo>
                    <a:pt x="518" y="475"/>
                  </a:lnTo>
                  <a:lnTo>
                    <a:pt x="511" y="468"/>
                  </a:lnTo>
                  <a:lnTo>
                    <a:pt x="506" y="458"/>
                  </a:lnTo>
                  <a:lnTo>
                    <a:pt x="503" y="447"/>
                  </a:lnTo>
                  <a:lnTo>
                    <a:pt x="502" y="437"/>
                  </a:lnTo>
                  <a:lnTo>
                    <a:pt x="503" y="426"/>
                  </a:lnTo>
                  <a:lnTo>
                    <a:pt x="506" y="415"/>
                  </a:lnTo>
                  <a:lnTo>
                    <a:pt x="511" y="406"/>
                  </a:lnTo>
                  <a:lnTo>
                    <a:pt x="518" y="398"/>
                  </a:lnTo>
                  <a:lnTo>
                    <a:pt x="527" y="391"/>
                  </a:lnTo>
                  <a:lnTo>
                    <a:pt x="535" y="385"/>
                  </a:lnTo>
                  <a:lnTo>
                    <a:pt x="547" y="383"/>
                  </a:lnTo>
                  <a:lnTo>
                    <a:pt x="558" y="381"/>
                  </a:lnTo>
                  <a:lnTo>
                    <a:pt x="569" y="383"/>
                  </a:lnTo>
                  <a:lnTo>
                    <a:pt x="579" y="385"/>
                  </a:lnTo>
                  <a:lnTo>
                    <a:pt x="589" y="391"/>
                  </a:lnTo>
                  <a:lnTo>
                    <a:pt x="597" y="398"/>
                  </a:lnTo>
                  <a:lnTo>
                    <a:pt x="603" y="406"/>
                  </a:lnTo>
                  <a:lnTo>
                    <a:pt x="608" y="415"/>
                  </a:lnTo>
                  <a:lnTo>
                    <a:pt x="611" y="426"/>
                  </a:lnTo>
                  <a:lnTo>
                    <a:pt x="612" y="437"/>
                  </a:lnTo>
                  <a:lnTo>
                    <a:pt x="611" y="447"/>
                  </a:lnTo>
                  <a:lnTo>
                    <a:pt x="608" y="458"/>
                  </a:lnTo>
                  <a:lnTo>
                    <a:pt x="603" y="468"/>
                  </a:lnTo>
                  <a:lnTo>
                    <a:pt x="597" y="475"/>
                  </a:lnTo>
                  <a:lnTo>
                    <a:pt x="589" y="482"/>
                  </a:lnTo>
                  <a:lnTo>
                    <a:pt x="579" y="488"/>
                  </a:lnTo>
                  <a:lnTo>
                    <a:pt x="569" y="490"/>
                  </a:lnTo>
                  <a:lnTo>
                    <a:pt x="558" y="492"/>
                  </a:lnTo>
                  <a:close/>
                  <a:moveTo>
                    <a:pt x="619" y="273"/>
                  </a:moveTo>
                  <a:lnTo>
                    <a:pt x="619" y="273"/>
                  </a:lnTo>
                  <a:lnTo>
                    <a:pt x="618" y="284"/>
                  </a:lnTo>
                  <a:lnTo>
                    <a:pt x="615" y="294"/>
                  </a:lnTo>
                  <a:lnTo>
                    <a:pt x="611" y="303"/>
                  </a:lnTo>
                  <a:lnTo>
                    <a:pt x="604" y="310"/>
                  </a:lnTo>
                  <a:lnTo>
                    <a:pt x="597" y="315"/>
                  </a:lnTo>
                  <a:lnTo>
                    <a:pt x="589" y="321"/>
                  </a:lnTo>
                  <a:lnTo>
                    <a:pt x="579" y="324"/>
                  </a:lnTo>
                  <a:lnTo>
                    <a:pt x="569" y="325"/>
                  </a:lnTo>
                  <a:lnTo>
                    <a:pt x="105" y="325"/>
                  </a:lnTo>
                  <a:lnTo>
                    <a:pt x="95" y="324"/>
                  </a:lnTo>
                  <a:lnTo>
                    <a:pt x="86" y="321"/>
                  </a:lnTo>
                  <a:lnTo>
                    <a:pt x="77" y="315"/>
                  </a:lnTo>
                  <a:lnTo>
                    <a:pt x="69" y="310"/>
                  </a:lnTo>
                  <a:lnTo>
                    <a:pt x="63" y="303"/>
                  </a:lnTo>
                  <a:lnTo>
                    <a:pt x="59" y="294"/>
                  </a:lnTo>
                  <a:lnTo>
                    <a:pt x="56" y="284"/>
                  </a:lnTo>
                  <a:lnTo>
                    <a:pt x="55" y="273"/>
                  </a:lnTo>
                  <a:lnTo>
                    <a:pt x="55" y="111"/>
                  </a:lnTo>
                  <a:lnTo>
                    <a:pt x="56" y="101"/>
                  </a:lnTo>
                  <a:lnTo>
                    <a:pt x="59" y="91"/>
                  </a:lnTo>
                  <a:lnTo>
                    <a:pt x="63" y="83"/>
                  </a:lnTo>
                  <a:lnTo>
                    <a:pt x="69" y="76"/>
                  </a:lnTo>
                  <a:lnTo>
                    <a:pt x="77" y="69"/>
                  </a:lnTo>
                  <a:lnTo>
                    <a:pt x="86" y="64"/>
                  </a:lnTo>
                  <a:lnTo>
                    <a:pt x="95" y="62"/>
                  </a:lnTo>
                  <a:lnTo>
                    <a:pt x="105" y="60"/>
                  </a:lnTo>
                  <a:lnTo>
                    <a:pt x="569" y="60"/>
                  </a:lnTo>
                  <a:lnTo>
                    <a:pt x="579" y="62"/>
                  </a:lnTo>
                  <a:lnTo>
                    <a:pt x="589" y="64"/>
                  </a:lnTo>
                  <a:lnTo>
                    <a:pt x="597" y="69"/>
                  </a:lnTo>
                  <a:lnTo>
                    <a:pt x="604" y="76"/>
                  </a:lnTo>
                  <a:lnTo>
                    <a:pt x="611" y="83"/>
                  </a:lnTo>
                  <a:lnTo>
                    <a:pt x="615" y="91"/>
                  </a:lnTo>
                  <a:lnTo>
                    <a:pt x="618" y="101"/>
                  </a:lnTo>
                  <a:lnTo>
                    <a:pt x="619" y="111"/>
                  </a:lnTo>
                  <a:lnTo>
                    <a:pt x="619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 noEditPoints="1" noChangeArrowheads="1"/>
            </p:cNvSpPr>
            <p:nvPr/>
          </p:nvSpPr>
          <p:spPr bwMode="auto">
            <a:xfrm>
              <a:off x="74613" y="333375"/>
              <a:ext cx="215900" cy="82550"/>
            </a:xfrm>
            <a:custGeom>
              <a:avLst/>
              <a:gdLst>
                <a:gd name="T0" fmla="*/ 2147483646 w 407"/>
                <a:gd name="T1" fmla="*/ 2147483646 h 156"/>
                <a:gd name="T2" fmla="*/ 2147483646 w 407"/>
                <a:gd name="T3" fmla="*/ 2147483646 h 156"/>
                <a:gd name="T4" fmla="*/ 2147483646 w 407"/>
                <a:gd name="T5" fmla="*/ 2147483646 h 156"/>
                <a:gd name="T6" fmla="*/ 2147483646 w 407"/>
                <a:gd name="T7" fmla="*/ 2147483646 h 156"/>
                <a:gd name="T8" fmla="*/ 2147483646 w 407"/>
                <a:gd name="T9" fmla="*/ 2147483646 h 156"/>
                <a:gd name="T10" fmla="*/ 2147483646 w 407"/>
                <a:gd name="T11" fmla="*/ 0 h 156"/>
                <a:gd name="T12" fmla="*/ 2147483646 w 407"/>
                <a:gd name="T13" fmla="*/ 0 h 156"/>
                <a:gd name="T14" fmla="*/ 2147483646 w 407"/>
                <a:gd name="T15" fmla="*/ 2147483646 h 156"/>
                <a:gd name="T16" fmla="*/ 2147483646 w 407"/>
                <a:gd name="T17" fmla="*/ 2147483646 h 156"/>
                <a:gd name="T18" fmla="*/ 2147483646 w 407"/>
                <a:gd name="T19" fmla="*/ 0 h 156"/>
                <a:gd name="T20" fmla="*/ 2147483646 w 407"/>
                <a:gd name="T21" fmla="*/ 0 h 156"/>
                <a:gd name="T22" fmla="*/ 2147483646 w 407"/>
                <a:gd name="T23" fmla="*/ 0 h 156"/>
                <a:gd name="T24" fmla="*/ 2147483646 w 407"/>
                <a:gd name="T25" fmla="*/ 2147483646 h 156"/>
                <a:gd name="T26" fmla="*/ 2147483646 w 407"/>
                <a:gd name="T27" fmla="*/ 0 h 156"/>
                <a:gd name="T28" fmla="*/ 2147483646 w 407"/>
                <a:gd name="T29" fmla="*/ 2147483646 h 156"/>
                <a:gd name="T30" fmla="*/ 2147483646 w 407"/>
                <a:gd name="T31" fmla="*/ 2147483646 h 156"/>
                <a:gd name="T32" fmla="*/ 0 w 407"/>
                <a:gd name="T33" fmla="*/ 2147483646 h 156"/>
                <a:gd name="T34" fmla="*/ 2147483646 w 407"/>
                <a:gd name="T35" fmla="*/ 2147483646 h 156"/>
                <a:gd name="T36" fmla="*/ 2147483646 w 407"/>
                <a:gd name="T37" fmla="*/ 2147483646 h 1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7"/>
                <a:gd name="T58" fmla="*/ 0 h 156"/>
                <a:gd name="T59" fmla="*/ 407 w 407"/>
                <a:gd name="T60" fmla="*/ 156 h 1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7" h="156">
                  <a:moveTo>
                    <a:pt x="349" y="62"/>
                  </a:moveTo>
                  <a:lnTo>
                    <a:pt x="59" y="62"/>
                  </a:lnTo>
                  <a:lnTo>
                    <a:pt x="38" y="95"/>
                  </a:lnTo>
                  <a:lnTo>
                    <a:pt x="369" y="95"/>
                  </a:lnTo>
                  <a:lnTo>
                    <a:pt x="349" y="62"/>
                  </a:lnTo>
                  <a:close/>
                  <a:moveTo>
                    <a:pt x="310" y="0"/>
                  </a:moveTo>
                  <a:lnTo>
                    <a:pt x="97" y="0"/>
                  </a:lnTo>
                  <a:lnTo>
                    <a:pt x="76" y="34"/>
                  </a:lnTo>
                  <a:lnTo>
                    <a:pt x="331" y="34"/>
                  </a:lnTo>
                  <a:lnTo>
                    <a:pt x="310" y="0"/>
                  </a:lnTo>
                  <a:close/>
                  <a:moveTo>
                    <a:pt x="384" y="0"/>
                  </a:moveTo>
                  <a:lnTo>
                    <a:pt x="383" y="0"/>
                  </a:lnTo>
                  <a:lnTo>
                    <a:pt x="384" y="3"/>
                  </a:lnTo>
                  <a:lnTo>
                    <a:pt x="384" y="0"/>
                  </a:lnTo>
                  <a:close/>
                  <a:moveTo>
                    <a:pt x="387" y="122"/>
                  </a:moveTo>
                  <a:lnTo>
                    <a:pt x="21" y="122"/>
                  </a:lnTo>
                  <a:lnTo>
                    <a:pt x="0" y="156"/>
                  </a:lnTo>
                  <a:lnTo>
                    <a:pt x="407" y="156"/>
                  </a:lnTo>
                  <a:lnTo>
                    <a:pt x="387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3"/>
            <p:cNvSpPr>
              <a:spLocks noEditPoints="1" noChangeArrowheads="1"/>
            </p:cNvSpPr>
            <p:nvPr/>
          </p:nvSpPr>
          <p:spPr bwMode="auto">
            <a:xfrm>
              <a:off x="0" y="325438"/>
              <a:ext cx="365125" cy="103188"/>
            </a:xfrm>
            <a:custGeom>
              <a:avLst/>
              <a:gdLst>
                <a:gd name="T0" fmla="*/ 2147483646 w 690"/>
                <a:gd name="T1" fmla="*/ 0 h 197"/>
                <a:gd name="T2" fmla="*/ 2147483646 w 690"/>
                <a:gd name="T3" fmla="*/ 0 h 197"/>
                <a:gd name="T4" fmla="*/ 2147483646 w 690"/>
                <a:gd name="T5" fmla="*/ 2147483646 h 197"/>
                <a:gd name="T6" fmla="*/ 2147483646 w 690"/>
                <a:gd name="T7" fmla="*/ 2147483646 h 197"/>
                <a:gd name="T8" fmla="*/ 2147483646 w 690"/>
                <a:gd name="T9" fmla="*/ 0 h 197"/>
                <a:gd name="T10" fmla="*/ 0 w 690"/>
                <a:gd name="T11" fmla="*/ 2147483646 h 197"/>
                <a:gd name="T12" fmla="*/ 2147483646 w 690"/>
                <a:gd name="T13" fmla="*/ 2147483646 h 197"/>
                <a:gd name="T14" fmla="*/ 2147483646 w 690"/>
                <a:gd name="T15" fmla="*/ 0 h 197"/>
                <a:gd name="T16" fmla="*/ 2147483646 w 690"/>
                <a:gd name="T17" fmla="*/ 0 h 197"/>
                <a:gd name="T18" fmla="*/ 0 w 690"/>
                <a:gd name="T19" fmla="*/ 2147483646 h 1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0"/>
                <a:gd name="T31" fmla="*/ 0 h 197"/>
                <a:gd name="T32" fmla="*/ 690 w 690"/>
                <a:gd name="T33" fmla="*/ 197 h 1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0" h="197">
                  <a:moveTo>
                    <a:pt x="567" y="0"/>
                  </a:moveTo>
                  <a:lnTo>
                    <a:pt x="480" y="0"/>
                  </a:lnTo>
                  <a:lnTo>
                    <a:pt x="602" y="197"/>
                  </a:lnTo>
                  <a:lnTo>
                    <a:pt x="690" y="197"/>
                  </a:lnTo>
                  <a:lnTo>
                    <a:pt x="567" y="0"/>
                  </a:lnTo>
                  <a:close/>
                  <a:moveTo>
                    <a:pt x="0" y="197"/>
                  </a:moveTo>
                  <a:lnTo>
                    <a:pt x="88" y="197"/>
                  </a:lnTo>
                  <a:lnTo>
                    <a:pt x="210" y="0"/>
                  </a:lnTo>
                  <a:lnTo>
                    <a:pt x="122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椭圆 50"/>
          <p:cNvSpPr>
            <a:spLocks noChangeArrowheads="1"/>
          </p:cNvSpPr>
          <p:nvPr/>
        </p:nvSpPr>
        <p:spPr bwMode="auto">
          <a:xfrm>
            <a:off x="5539712" y="4234658"/>
            <a:ext cx="1137656" cy="1137654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9" name="组合 51"/>
          <p:cNvGrpSpPr/>
          <p:nvPr/>
        </p:nvGrpSpPr>
        <p:grpSpPr bwMode="auto">
          <a:xfrm>
            <a:off x="5715263" y="4560679"/>
            <a:ext cx="811634" cy="446854"/>
            <a:chOff x="0" y="0"/>
            <a:chExt cx="565150" cy="311151"/>
          </a:xfrm>
          <a:solidFill>
            <a:schemeClr val="bg1"/>
          </a:solidFill>
        </p:grpSpPr>
        <p:sp>
          <p:nvSpPr>
            <p:cNvPr id="30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565150" cy="282575"/>
            </a:xfrm>
            <a:custGeom>
              <a:avLst/>
              <a:gdLst>
                <a:gd name="T0" fmla="*/ 2147483646 w 1068"/>
                <a:gd name="T1" fmla="*/ 2147483646 h 534"/>
                <a:gd name="T2" fmla="*/ 2147483646 w 1068"/>
                <a:gd name="T3" fmla="*/ 2147483646 h 534"/>
                <a:gd name="T4" fmla="*/ 2147483646 w 1068"/>
                <a:gd name="T5" fmla="*/ 2147483646 h 534"/>
                <a:gd name="T6" fmla="*/ 2147483646 w 1068"/>
                <a:gd name="T7" fmla="*/ 2147483646 h 534"/>
                <a:gd name="T8" fmla="*/ 2147483646 w 1068"/>
                <a:gd name="T9" fmla="*/ 2147483646 h 534"/>
                <a:gd name="T10" fmla="*/ 2147483646 w 1068"/>
                <a:gd name="T11" fmla="*/ 2147483646 h 534"/>
                <a:gd name="T12" fmla="*/ 2147483646 w 1068"/>
                <a:gd name="T13" fmla="*/ 2147483646 h 534"/>
                <a:gd name="T14" fmla="*/ 2147483646 w 1068"/>
                <a:gd name="T15" fmla="*/ 2147483646 h 534"/>
                <a:gd name="T16" fmla="*/ 2147483646 w 1068"/>
                <a:gd name="T17" fmla="*/ 2147483646 h 534"/>
                <a:gd name="T18" fmla="*/ 2147483646 w 1068"/>
                <a:gd name="T19" fmla="*/ 2147483646 h 534"/>
                <a:gd name="T20" fmla="*/ 2147483646 w 1068"/>
                <a:gd name="T21" fmla="*/ 2147483646 h 534"/>
                <a:gd name="T22" fmla="*/ 2147483646 w 1068"/>
                <a:gd name="T23" fmla="*/ 2147483646 h 534"/>
                <a:gd name="T24" fmla="*/ 2147483646 w 1068"/>
                <a:gd name="T25" fmla="*/ 2147483646 h 534"/>
                <a:gd name="T26" fmla="*/ 2147483646 w 1068"/>
                <a:gd name="T27" fmla="*/ 2147483646 h 534"/>
                <a:gd name="T28" fmla="*/ 2147483646 w 1068"/>
                <a:gd name="T29" fmla="*/ 2147483646 h 534"/>
                <a:gd name="T30" fmla="*/ 2147483646 w 1068"/>
                <a:gd name="T31" fmla="*/ 2147483646 h 534"/>
                <a:gd name="T32" fmla="*/ 2147483646 w 1068"/>
                <a:gd name="T33" fmla="*/ 2147483646 h 534"/>
                <a:gd name="T34" fmla="*/ 2147483646 w 1068"/>
                <a:gd name="T35" fmla="*/ 2147483646 h 534"/>
                <a:gd name="T36" fmla="*/ 2147483646 w 1068"/>
                <a:gd name="T37" fmla="*/ 2147483646 h 534"/>
                <a:gd name="T38" fmla="*/ 0 w 1068"/>
                <a:gd name="T39" fmla="*/ 2147483646 h 534"/>
                <a:gd name="T40" fmla="*/ 2147483646 w 1068"/>
                <a:gd name="T41" fmla="*/ 2147483646 h 534"/>
                <a:gd name="T42" fmla="*/ 2147483646 w 1068"/>
                <a:gd name="T43" fmla="*/ 2147483646 h 534"/>
                <a:gd name="T44" fmla="*/ 2147483646 w 1068"/>
                <a:gd name="T45" fmla="*/ 2147483646 h 534"/>
                <a:gd name="T46" fmla="*/ 2147483646 w 1068"/>
                <a:gd name="T47" fmla="*/ 2147483646 h 534"/>
                <a:gd name="T48" fmla="*/ 2147483646 w 1068"/>
                <a:gd name="T49" fmla="*/ 2147483646 h 534"/>
                <a:gd name="T50" fmla="*/ 2147483646 w 1068"/>
                <a:gd name="T51" fmla="*/ 2147483646 h 534"/>
                <a:gd name="T52" fmla="*/ 2147483646 w 1068"/>
                <a:gd name="T53" fmla="*/ 2147483646 h 534"/>
                <a:gd name="T54" fmla="*/ 2147483646 w 1068"/>
                <a:gd name="T55" fmla="*/ 2147483646 h 534"/>
                <a:gd name="T56" fmla="*/ 2147483646 w 1068"/>
                <a:gd name="T57" fmla="*/ 2147483646 h 534"/>
                <a:gd name="T58" fmla="*/ 2147483646 w 1068"/>
                <a:gd name="T59" fmla="*/ 2147483646 h 534"/>
                <a:gd name="T60" fmla="*/ 2147483646 w 1068"/>
                <a:gd name="T61" fmla="*/ 2147483646 h 534"/>
                <a:gd name="T62" fmla="*/ 2147483646 w 1068"/>
                <a:gd name="T63" fmla="*/ 2147483646 h 534"/>
                <a:gd name="T64" fmla="*/ 2147483646 w 1068"/>
                <a:gd name="T65" fmla="*/ 2147483646 h 534"/>
                <a:gd name="T66" fmla="*/ 2147483646 w 1068"/>
                <a:gd name="T67" fmla="*/ 2147483646 h 534"/>
                <a:gd name="T68" fmla="*/ 2147483646 w 1068"/>
                <a:gd name="T69" fmla="*/ 2147483646 h 534"/>
                <a:gd name="T70" fmla="*/ 2147483646 w 1068"/>
                <a:gd name="T71" fmla="*/ 2147483646 h 534"/>
                <a:gd name="T72" fmla="*/ 2147483646 w 1068"/>
                <a:gd name="T73" fmla="*/ 2147483646 h 534"/>
                <a:gd name="T74" fmla="*/ 2147483646 w 1068"/>
                <a:gd name="T75" fmla="*/ 2147483646 h 534"/>
                <a:gd name="T76" fmla="*/ 2147483646 w 1068"/>
                <a:gd name="T77" fmla="*/ 2147483646 h 534"/>
                <a:gd name="T78" fmla="*/ 2147483646 w 1068"/>
                <a:gd name="T79" fmla="*/ 2147483646 h 534"/>
                <a:gd name="T80" fmla="*/ 2147483646 w 1068"/>
                <a:gd name="T81" fmla="*/ 2147483646 h 534"/>
                <a:gd name="T82" fmla="*/ 2147483646 w 1068"/>
                <a:gd name="T83" fmla="*/ 2147483646 h 534"/>
                <a:gd name="T84" fmla="*/ 2147483646 w 1068"/>
                <a:gd name="T85" fmla="*/ 2147483646 h 534"/>
                <a:gd name="T86" fmla="*/ 2147483646 w 1068"/>
                <a:gd name="T87" fmla="*/ 2147483646 h 534"/>
                <a:gd name="T88" fmla="*/ 2147483646 w 1068"/>
                <a:gd name="T89" fmla="*/ 2147483646 h 534"/>
                <a:gd name="T90" fmla="*/ 2147483646 w 1068"/>
                <a:gd name="T91" fmla="*/ 2147483646 h 534"/>
                <a:gd name="T92" fmla="*/ 2147483646 w 1068"/>
                <a:gd name="T93" fmla="*/ 2147483646 h 534"/>
                <a:gd name="T94" fmla="*/ 2147483646 w 1068"/>
                <a:gd name="T95" fmla="*/ 2147483646 h 534"/>
                <a:gd name="T96" fmla="*/ 2147483646 w 1068"/>
                <a:gd name="T97" fmla="*/ 2147483646 h 534"/>
                <a:gd name="T98" fmla="*/ 2147483646 w 1068"/>
                <a:gd name="T99" fmla="*/ 2147483646 h 534"/>
                <a:gd name="T100" fmla="*/ 2147483646 w 1068"/>
                <a:gd name="T101" fmla="*/ 2147483646 h 534"/>
                <a:gd name="T102" fmla="*/ 2147483646 w 1068"/>
                <a:gd name="T103" fmla="*/ 2147483646 h 534"/>
                <a:gd name="T104" fmla="*/ 2147483646 w 1068"/>
                <a:gd name="T105" fmla="*/ 2147483646 h 534"/>
                <a:gd name="T106" fmla="*/ 2147483646 w 1068"/>
                <a:gd name="T107" fmla="*/ 2147483646 h 534"/>
                <a:gd name="T108" fmla="*/ 2147483646 w 1068"/>
                <a:gd name="T109" fmla="*/ 2147483646 h 534"/>
                <a:gd name="T110" fmla="*/ 2147483646 w 1068"/>
                <a:gd name="T111" fmla="*/ 2147483646 h 534"/>
                <a:gd name="T112" fmla="*/ 2147483646 w 1068"/>
                <a:gd name="T113" fmla="*/ 2147483646 h 5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8"/>
                <a:gd name="T172" fmla="*/ 0 h 534"/>
                <a:gd name="T173" fmla="*/ 1068 w 1068"/>
                <a:gd name="T174" fmla="*/ 534 h 5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9"/>
            <p:cNvSpPr>
              <a:spLocks noEditPoints="1" noChangeArrowheads="1"/>
            </p:cNvSpPr>
            <p:nvPr/>
          </p:nvSpPr>
          <p:spPr bwMode="auto">
            <a:xfrm>
              <a:off x="385763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0"/>
            <p:cNvSpPr>
              <a:spLocks noEditPoints="1" noChangeArrowheads="1"/>
            </p:cNvSpPr>
            <p:nvPr/>
          </p:nvSpPr>
          <p:spPr bwMode="auto">
            <a:xfrm>
              <a:off x="77788" y="195263"/>
              <a:ext cx="122238" cy="115888"/>
            </a:xfrm>
            <a:custGeom>
              <a:avLst/>
              <a:gdLst>
                <a:gd name="T0" fmla="*/ 2147483646 w 231"/>
                <a:gd name="T1" fmla="*/ 0 h 221"/>
                <a:gd name="T2" fmla="*/ 2147483646 w 231"/>
                <a:gd name="T3" fmla="*/ 2147483646 h 221"/>
                <a:gd name="T4" fmla="*/ 2147483646 w 231"/>
                <a:gd name="T5" fmla="*/ 2147483646 h 221"/>
                <a:gd name="T6" fmla="*/ 2147483646 w 231"/>
                <a:gd name="T7" fmla="*/ 2147483646 h 221"/>
                <a:gd name="T8" fmla="*/ 2147483646 w 231"/>
                <a:gd name="T9" fmla="*/ 2147483646 h 221"/>
                <a:gd name="T10" fmla="*/ 2147483646 w 231"/>
                <a:gd name="T11" fmla="*/ 2147483646 h 221"/>
                <a:gd name="T12" fmla="*/ 2147483646 w 231"/>
                <a:gd name="T13" fmla="*/ 2147483646 h 221"/>
                <a:gd name="T14" fmla="*/ 2147483646 w 231"/>
                <a:gd name="T15" fmla="*/ 2147483646 h 221"/>
                <a:gd name="T16" fmla="*/ 0 w 231"/>
                <a:gd name="T17" fmla="*/ 2147483646 h 221"/>
                <a:gd name="T18" fmla="*/ 0 w 231"/>
                <a:gd name="T19" fmla="*/ 2147483646 h 221"/>
                <a:gd name="T20" fmla="*/ 2147483646 w 231"/>
                <a:gd name="T21" fmla="*/ 2147483646 h 221"/>
                <a:gd name="T22" fmla="*/ 2147483646 w 231"/>
                <a:gd name="T23" fmla="*/ 2147483646 h 221"/>
                <a:gd name="T24" fmla="*/ 2147483646 w 231"/>
                <a:gd name="T25" fmla="*/ 2147483646 h 221"/>
                <a:gd name="T26" fmla="*/ 2147483646 w 231"/>
                <a:gd name="T27" fmla="*/ 2147483646 h 221"/>
                <a:gd name="T28" fmla="*/ 2147483646 w 231"/>
                <a:gd name="T29" fmla="*/ 2147483646 h 221"/>
                <a:gd name="T30" fmla="*/ 2147483646 w 231"/>
                <a:gd name="T31" fmla="*/ 2147483646 h 221"/>
                <a:gd name="T32" fmla="*/ 2147483646 w 231"/>
                <a:gd name="T33" fmla="*/ 2147483646 h 221"/>
                <a:gd name="T34" fmla="*/ 2147483646 w 231"/>
                <a:gd name="T35" fmla="*/ 2147483646 h 221"/>
                <a:gd name="T36" fmla="*/ 2147483646 w 231"/>
                <a:gd name="T37" fmla="*/ 2147483646 h 221"/>
                <a:gd name="T38" fmla="*/ 2147483646 w 231"/>
                <a:gd name="T39" fmla="*/ 2147483646 h 221"/>
                <a:gd name="T40" fmla="*/ 2147483646 w 231"/>
                <a:gd name="T41" fmla="*/ 2147483646 h 221"/>
                <a:gd name="T42" fmla="*/ 2147483646 w 231"/>
                <a:gd name="T43" fmla="*/ 2147483646 h 221"/>
                <a:gd name="T44" fmla="*/ 2147483646 w 231"/>
                <a:gd name="T45" fmla="*/ 2147483646 h 221"/>
                <a:gd name="T46" fmla="*/ 2147483646 w 231"/>
                <a:gd name="T47" fmla="*/ 2147483646 h 221"/>
                <a:gd name="T48" fmla="*/ 2147483646 w 231"/>
                <a:gd name="T49" fmla="*/ 2147483646 h 221"/>
                <a:gd name="T50" fmla="*/ 2147483646 w 231"/>
                <a:gd name="T51" fmla="*/ 2147483646 h 221"/>
                <a:gd name="T52" fmla="*/ 2147483646 w 231"/>
                <a:gd name="T53" fmla="*/ 2147483646 h 221"/>
                <a:gd name="T54" fmla="*/ 2147483646 w 231"/>
                <a:gd name="T55" fmla="*/ 2147483646 h 221"/>
                <a:gd name="T56" fmla="*/ 2147483646 w 231"/>
                <a:gd name="T57" fmla="*/ 2147483646 h 221"/>
                <a:gd name="T58" fmla="*/ 2147483646 w 231"/>
                <a:gd name="T59" fmla="*/ 2147483646 h 221"/>
                <a:gd name="T60" fmla="*/ 2147483646 w 231"/>
                <a:gd name="T61" fmla="*/ 2147483646 h 221"/>
                <a:gd name="T62" fmla="*/ 2147483646 w 231"/>
                <a:gd name="T63" fmla="*/ 2147483646 h 221"/>
                <a:gd name="T64" fmla="*/ 2147483646 w 231"/>
                <a:gd name="T65" fmla="*/ 2147483646 h 221"/>
                <a:gd name="T66" fmla="*/ 2147483646 w 231"/>
                <a:gd name="T67" fmla="*/ 0 h 221"/>
                <a:gd name="T68" fmla="*/ 2147483646 w 231"/>
                <a:gd name="T69" fmla="*/ 0 h 221"/>
                <a:gd name="T70" fmla="*/ 2147483646 w 231"/>
                <a:gd name="T71" fmla="*/ 2147483646 h 221"/>
                <a:gd name="T72" fmla="*/ 2147483646 w 231"/>
                <a:gd name="T73" fmla="*/ 2147483646 h 221"/>
                <a:gd name="T74" fmla="*/ 2147483646 w 231"/>
                <a:gd name="T75" fmla="*/ 2147483646 h 221"/>
                <a:gd name="T76" fmla="*/ 2147483646 w 231"/>
                <a:gd name="T77" fmla="*/ 2147483646 h 221"/>
                <a:gd name="T78" fmla="*/ 2147483646 w 231"/>
                <a:gd name="T79" fmla="*/ 2147483646 h 221"/>
                <a:gd name="T80" fmla="*/ 2147483646 w 231"/>
                <a:gd name="T81" fmla="*/ 2147483646 h 221"/>
                <a:gd name="T82" fmla="*/ 2147483646 w 231"/>
                <a:gd name="T83" fmla="*/ 2147483646 h 221"/>
                <a:gd name="T84" fmla="*/ 2147483646 w 231"/>
                <a:gd name="T85" fmla="*/ 2147483646 h 221"/>
                <a:gd name="T86" fmla="*/ 2147483646 w 231"/>
                <a:gd name="T87" fmla="*/ 2147483646 h 221"/>
                <a:gd name="T88" fmla="*/ 2147483646 w 231"/>
                <a:gd name="T89" fmla="*/ 2147483646 h 221"/>
                <a:gd name="T90" fmla="*/ 2147483646 w 231"/>
                <a:gd name="T91" fmla="*/ 2147483646 h 221"/>
                <a:gd name="T92" fmla="*/ 2147483646 w 231"/>
                <a:gd name="T93" fmla="*/ 2147483646 h 221"/>
                <a:gd name="T94" fmla="*/ 2147483646 w 231"/>
                <a:gd name="T95" fmla="*/ 2147483646 h 221"/>
                <a:gd name="T96" fmla="*/ 2147483646 w 231"/>
                <a:gd name="T97" fmla="*/ 2147483646 h 221"/>
                <a:gd name="T98" fmla="*/ 2147483646 w 231"/>
                <a:gd name="T99" fmla="*/ 2147483646 h 221"/>
                <a:gd name="T100" fmla="*/ 2147483646 w 231"/>
                <a:gd name="T101" fmla="*/ 2147483646 h 221"/>
                <a:gd name="T102" fmla="*/ 2147483646 w 231"/>
                <a:gd name="T103" fmla="*/ 2147483646 h 221"/>
                <a:gd name="T104" fmla="*/ 2147483646 w 231"/>
                <a:gd name="T105" fmla="*/ 2147483646 h 221"/>
                <a:gd name="T106" fmla="*/ 2147483646 w 231"/>
                <a:gd name="T107" fmla="*/ 2147483646 h 22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1"/>
                <a:gd name="T163" fmla="*/ 0 h 221"/>
                <a:gd name="T164" fmla="*/ 231 w 231"/>
                <a:gd name="T165" fmla="*/ 221 h 22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椭圆 55"/>
          <p:cNvSpPr>
            <a:spLocks noChangeArrowheads="1"/>
          </p:cNvSpPr>
          <p:nvPr/>
        </p:nvSpPr>
        <p:spPr bwMode="auto">
          <a:xfrm>
            <a:off x="8895680" y="1967708"/>
            <a:ext cx="1137656" cy="1137654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4" name="组合 56" descr="D:\51PPT模板网\51pptmoban.com\图片.jpg"/>
          <p:cNvGrpSpPr/>
          <p:nvPr/>
        </p:nvGrpSpPr>
        <p:grpSpPr bwMode="auto">
          <a:xfrm>
            <a:off x="9071231" y="2323368"/>
            <a:ext cx="786554" cy="458253"/>
            <a:chOff x="0" y="0"/>
            <a:chExt cx="547688" cy="319088"/>
          </a:xfrm>
          <a:solidFill>
            <a:schemeClr val="bg1"/>
          </a:solidFill>
        </p:grpSpPr>
        <p:sp>
          <p:nvSpPr>
            <p:cNvPr id="35" name="Freeform 3843"/>
            <p:cNvSpPr>
              <a:spLocks noChangeArrowheads="1"/>
            </p:cNvSpPr>
            <p:nvPr/>
          </p:nvSpPr>
          <p:spPr bwMode="auto">
            <a:xfrm>
              <a:off x="303213" y="33338"/>
              <a:ext cx="104775" cy="150813"/>
            </a:xfrm>
            <a:custGeom>
              <a:avLst/>
              <a:gdLst>
                <a:gd name="T0" fmla="*/ 2147483646 w 28"/>
                <a:gd name="T1" fmla="*/ 2147483646 h 40"/>
                <a:gd name="T2" fmla="*/ 2147483646 w 28"/>
                <a:gd name="T3" fmla="*/ 2147483646 h 40"/>
                <a:gd name="T4" fmla="*/ 2147483646 w 28"/>
                <a:gd name="T5" fmla="*/ 2147483646 h 40"/>
                <a:gd name="T6" fmla="*/ 2147483646 w 28"/>
                <a:gd name="T7" fmla="*/ 2147483646 h 40"/>
                <a:gd name="T8" fmla="*/ 2147483646 w 28"/>
                <a:gd name="T9" fmla="*/ 2147483646 h 40"/>
                <a:gd name="T10" fmla="*/ 2147483646 w 28"/>
                <a:gd name="T11" fmla="*/ 2147483646 h 40"/>
                <a:gd name="T12" fmla="*/ 2147483646 w 28"/>
                <a:gd name="T13" fmla="*/ 2147483646 h 40"/>
                <a:gd name="T14" fmla="*/ 2147483646 w 28"/>
                <a:gd name="T15" fmla="*/ 214748364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40"/>
                <a:gd name="T26" fmla="*/ 28 w 2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844"/>
            <p:cNvSpPr>
              <a:spLocks noChangeArrowheads="1"/>
            </p:cNvSpPr>
            <p:nvPr/>
          </p:nvSpPr>
          <p:spPr bwMode="auto">
            <a:xfrm>
              <a:off x="333375" y="26988"/>
              <a:ext cx="109538" cy="25400"/>
            </a:xfrm>
            <a:custGeom>
              <a:avLst/>
              <a:gdLst>
                <a:gd name="T0" fmla="*/ 2147483646 w 29"/>
                <a:gd name="T1" fmla="*/ 2147483646 h 7"/>
                <a:gd name="T2" fmla="*/ 2147483646 w 29"/>
                <a:gd name="T3" fmla="*/ 2147483646 h 7"/>
                <a:gd name="T4" fmla="*/ 0 w 29"/>
                <a:gd name="T5" fmla="*/ 2147483646 h 7"/>
                <a:gd name="T6" fmla="*/ 2147483646 w 29"/>
                <a:gd name="T7" fmla="*/ 0 h 7"/>
                <a:gd name="T8" fmla="*/ 2147483646 w 29"/>
                <a:gd name="T9" fmla="*/ 0 h 7"/>
                <a:gd name="T10" fmla="*/ 2147483646 w 29"/>
                <a:gd name="T11" fmla="*/ 2147483646 h 7"/>
                <a:gd name="T12" fmla="*/ 2147483646 w 29"/>
                <a:gd name="T13" fmla="*/ 2147483646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7"/>
                <a:gd name="T23" fmla="*/ 29 w 2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845"/>
            <p:cNvSpPr>
              <a:spLocks noChangeArrowheads="1"/>
            </p:cNvSpPr>
            <p:nvPr/>
          </p:nvSpPr>
          <p:spPr bwMode="auto">
            <a:xfrm>
              <a:off x="146050" y="0"/>
              <a:ext cx="101600" cy="90488"/>
            </a:xfrm>
            <a:custGeom>
              <a:avLst/>
              <a:gdLst>
                <a:gd name="T0" fmla="*/ 2147483646 w 27"/>
                <a:gd name="T1" fmla="*/ 2147483646 h 24"/>
                <a:gd name="T2" fmla="*/ 2147483646 w 27"/>
                <a:gd name="T3" fmla="*/ 2147483646 h 24"/>
                <a:gd name="T4" fmla="*/ 2147483646 w 27"/>
                <a:gd name="T5" fmla="*/ 2147483646 h 24"/>
                <a:gd name="T6" fmla="*/ 2147483646 w 27"/>
                <a:gd name="T7" fmla="*/ 2147483646 h 24"/>
                <a:gd name="T8" fmla="*/ 2147483646 w 27"/>
                <a:gd name="T9" fmla="*/ 2147483646 h 24"/>
                <a:gd name="T10" fmla="*/ 2147483646 w 27"/>
                <a:gd name="T11" fmla="*/ 2147483646 h 24"/>
                <a:gd name="T12" fmla="*/ 2147483646 w 27"/>
                <a:gd name="T13" fmla="*/ 2147483646 h 24"/>
                <a:gd name="T14" fmla="*/ 2147483646 w 27"/>
                <a:gd name="T15" fmla="*/ 2147483646 h 24"/>
                <a:gd name="T16" fmla="*/ 2147483646 w 27"/>
                <a:gd name="T17" fmla="*/ 2147483646 h 24"/>
                <a:gd name="T18" fmla="*/ 2147483646 w 27"/>
                <a:gd name="T19" fmla="*/ 2147483646 h 24"/>
                <a:gd name="T20" fmla="*/ 2147483646 w 27"/>
                <a:gd name="T21" fmla="*/ 2147483646 h 24"/>
                <a:gd name="T22" fmla="*/ 2147483646 w 27"/>
                <a:gd name="T23" fmla="*/ 2147483646 h 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4"/>
                <a:gd name="T38" fmla="*/ 27 w 27"/>
                <a:gd name="T39" fmla="*/ 24 h 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46"/>
            <p:cNvSpPr>
              <a:spLocks noEditPoints="1" noChangeArrowheads="1"/>
            </p:cNvSpPr>
            <p:nvPr/>
          </p:nvSpPr>
          <p:spPr bwMode="auto">
            <a:xfrm>
              <a:off x="355600" y="127000"/>
              <a:ext cx="192088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847"/>
            <p:cNvSpPr>
              <a:spLocks noEditPoints="1" noChangeArrowheads="1"/>
            </p:cNvSpPr>
            <p:nvPr/>
          </p:nvSpPr>
          <p:spPr bwMode="auto">
            <a:xfrm>
              <a:off x="0" y="127000"/>
              <a:ext cx="190500" cy="192088"/>
            </a:xfrm>
            <a:custGeom>
              <a:avLst/>
              <a:gdLst>
                <a:gd name="T0" fmla="*/ 2147483646 w 51"/>
                <a:gd name="T1" fmla="*/ 2147483646 h 51"/>
                <a:gd name="T2" fmla="*/ 0 w 51"/>
                <a:gd name="T3" fmla="*/ 2147483646 h 51"/>
                <a:gd name="T4" fmla="*/ 2147483646 w 51"/>
                <a:gd name="T5" fmla="*/ 0 h 51"/>
                <a:gd name="T6" fmla="*/ 2147483646 w 51"/>
                <a:gd name="T7" fmla="*/ 2147483646 h 51"/>
                <a:gd name="T8" fmla="*/ 2147483646 w 51"/>
                <a:gd name="T9" fmla="*/ 2147483646 h 51"/>
                <a:gd name="T10" fmla="*/ 2147483646 w 51"/>
                <a:gd name="T11" fmla="*/ 2147483646 h 51"/>
                <a:gd name="T12" fmla="*/ 2147483646 w 51"/>
                <a:gd name="T13" fmla="*/ 2147483646 h 51"/>
                <a:gd name="T14" fmla="*/ 2147483646 w 51"/>
                <a:gd name="T15" fmla="*/ 2147483646 h 51"/>
                <a:gd name="T16" fmla="*/ 2147483646 w 51"/>
                <a:gd name="T17" fmla="*/ 2147483646 h 51"/>
                <a:gd name="T18" fmla="*/ 2147483646 w 51"/>
                <a:gd name="T19" fmla="*/ 2147483646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1"/>
                <a:gd name="T32" fmla="*/ 51 w 51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848"/>
            <p:cNvSpPr>
              <a:spLocks noChangeArrowheads="1"/>
            </p:cNvSpPr>
            <p:nvPr/>
          </p:nvSpPr>
          <p:spPr bwMode="auto">
            <a:xfrm>
              <a:off x="82550" y="63500"/>
              <a:ext cx="385763" cy="176213"/>
            </a:xfrm>
            <a:custGeom>
              <a:avLst/>
              <a:gdLst>
                <a:gd name="T0" fmla="*/ 2147483646 w 103"/>
                <a:gd name="T1" fmla="*/ 2147483646 h 47"/>
                <a:gd name="T2" fmla="*/ 2147483646 w 103"/>
                <a:gd name="T3" fmla="*/ 2147483646 h 47"/>
                <a:gd name="T4" fmla="*/ 2147483646 w 103"/>
                <a:gd name="T5" fmla="*/ 2147483646 h 47"/>
                <a:gd name="T6" fmla="*/ 2147483646 w 103"/>
                <a:gd name="T7" fmla="*/ 2147483646 h 47"/>
                <a:gd name="T8" fmla="*/ 2147483646 w 103"/>
                <a:gd name="T9" fmla="*/ 0 h 47"/>
                <a:gd name="T10" fmla="*/ 2147483646 w 103"/>
                <a:gd name="T11" fmla="*/ 0 h 47"/>
                <a:gd name="T12" fmla="*/ 2147483646 w 103"/>
                <a:gd name="T13" fmla="*/ 2147483646 h 47"/>
                <a:gd name="T14" fmla="*/ 2147483646 w 103"/>
                <a:gd name="T15" fmla="*/ 2147483646 h 47"/>
                <a:gd name="T16" fmla="*/ 2147483646 w 103"/>
                <a:gd name="T17" fmla="*/ 2147483646 h 47"/>
                <a:gd name="T18" fmla="*/ 2147483646 w 103"/>
                <a:gd name="T19" fmla="*/ 2147483646 h 47"/>
                <a:gd name="T20" fmla="*/ 2147483646 w 103"/>
                <a:gd name="T21" fmla="*/ 2147483646 h 47"/>
                <a:gd name="T22" fmla="*/ 2147483646 w 103"/>
                <a:gd name="T23" fmla="*/ 2147483646 h 47"/>
                <a:gd name="T24" fmla="*/ 2147483646 w 103"/>
                <a:gd name="T25" fmla="*/ 2147483646 h 47"/>
                <a:gd name="T26" fmla="*/ 2147483646 w 103"/>
                <a:gd name="T27" fmla="*/ 2147483646 h 47"/>
                <a:gd name="T28" fmla="*/ 2147483646 w 103"/>
                <a:gd name="T29" fmla="*/ 2147483646 h 47"/>
                <a:gd name="T30" fmla="*/ 2147483646 w 103"/>
                <a:gd name="T31" fmla="*/ 2147483646 h 47"/>
                <a:gd name="T32" fmla="*/ 2147483646 w 103"/>
                <a:gd name="T33" fmla="*/ 2147483646 h 47"/>
                <a:gd name="T34" fmla="*/ 2147483646 w 103"/>
                <a:gd name="T35" fmla="*/ 2147483646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3"/>
                <a:gd name="T55" fmla="*/ 0 h 47"/>
                <a:gd name="T56" fmla="*/ 103 w 103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849"/>
            <p:cNvSpPr>
              <a:spLocks noChangeArrowheads="1"/>
            </p:cNvSpPr>
            <p:nvPr/>
          </p:nvSpPr>
          <p:spPr bwMode="auto">
            <a:xfrm>
              <a:off x="149225" y="112713"/>
              <a:ext cx="112713" cy="90488"/>
            </a:xfrm>
            <a:custGeom>
              <a:avLst/>
              <a:gdLst>
                <a:gd name="T0" fmla="*/ 2147483646 w 30"/>
                <a:gd name="T1" fmla="*/ 2147483646 h 24"/>
                <a:gd name="T2" fmla="*/ 2147483646 w 30"/>
                <a:gd name="T3" fmla="*/ 2147483646 h 24"/>
                <a:gd name="T4" fmla="*/ 2147483646 w 30"/>
                <a:gd name="T5" fmla="*/ 2147483646 h 24"/>
                <a:gd name="T6" fmla="*/ 2147483646 w 30"/>
                <a:gd name="T7" fmla="*/ 2147483646 h 24"/>
                <a:gd name="T8" fmla="*/ 2147483646 w 30"/>
                <a:gd name="T9" fmla="*/ 2147483646 h 24"/>
                <a:gd name="T10" fmla="*/ 2147483646 w 30"/>
                <a:gd name="T11" fmla="*/ 2147483646 h 24"/>
                <a:gd name="T12" fmla="*/ 2147483646 w 30"/>
                <a:gd name="T13" fmla="*/ 2147483646 h 24"/>
                <a:gd name="T14" fmla="*/ 2147483646 w 30"/>
                <a:gd name="T15" fmla="*/ 2147483646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24"/>
                <a:gd name="T26" fmla="*/ 30 w 30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850"/>
            <p:cNvSpPr>
              <a:spLocks noEditPoints="1" noChangeArrowheads="1"/>
            </p:cNvSpPr>
            <p:nvPr/>
          </p:nvSpPr>
          <p:spPr bwMode="auto">
            <a:xfrm>
              <a:off x="236538" y="157163"/>
              <a:ext cx="104775" cy="109538"/>
            </a:xfrm>
            <a:custGeom>
              <a:avLst/>
              <a:gdLst>
                <a:gd name="T0" fmla="*/ 2147483646 w 28"/>
                <a:gd name="T1" fmla="*/ 2147483646 h 29"/>
                <a:gd name="T2" fmla="*/ 0 w 28"/>
                <a:gd name="T3" fmla="*/ 2147483646 h 29"/>
                <a:gd name="T4" fmla="*/ 2147483646 w 28"/>
                <a:gd name="T5" fmla="*/ 0 h 29"/>
                <a:gd name="T6" fmla="*/ 2147483646 w 28"/>
                <a:gd name="T7" fmla="*/ 2147483646 h 29"/>
                <a:gd name="T8" fmla="*/ 2147483646 w 28"/>
                <a:gd name="T9" fmla="*/ 2147483646 h 29"/>
                <a:gd name="T10" fmla="*/ 2147483646 w 28"/>
                <a:gd name="T11" fmla="*/ 2147483646 h 29"/>
                <a:gd name="T12" fmla="*/ 2147483646 w 28"/>
                <a:gd name="T13" fmla="*/ 2147483646 h 29"/>
                <a:gd name="T14" fmla="*/ 2147483646 w 28"/>
                <a:gd name="T15" fmla="*/ 2147483646 h 29"/>
                <a:gd name="T16" fmla="*/ 2147483646 w 28"/>
                <a:gd name="T17" fmla="*/ 2147483646 h 29"/>
                <a:gd name="T18" fmla="*/ 2147483646 w 28"/>
                <a:gd name="T19" fmla="*/ 2147483646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29"/>
                <a:gd name="T32" fmla="*/ 28 w 28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2B0782-2683-255D-1307-D11FE0EEABD6}"/>
              </a:ext>
            </a:extLst>
          </p:cNvPr>
          <p:cNvGrpSpPr/>
          <p:nvPr/>
        </p:nvGrpSpPr>
        <p:grpSpPr>
          <a:xfrm>
            <a:off x="1608569" y="3894198"/>
            <a:ext cx="2235567" cy="1047355"/>
            <a:chOff x="206009" y="1906534"/>
            <a:chExt cx="2235567" cy="10473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418C501-5B1A-3252-96A6-26E53E88B986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CAF3EA1-6B11-4729-6DBA-5F1D1F4A9501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3876201-6034-3454-95CF-3DE92F880111}"/>
              </a:ext>
            </a:extLst>
          </p:cNvPr>
          <p:cNvGrpSpPr/>
          <p:nvPr/>
        </p:nvGrpSpPr>
        <p:grpSpPr>
          <a:xfrm>
            <a:off x="8342376" y="3894198"/>
            <a:ext cx="2235567" cy="1047355"/>
            <a:chOff x="206009" y="1906534"/>
            <a:chExt cx="2235567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6ABB4BF-CEA4-A06F-5556-05A639332BE4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2CE9211-4DA9-B691-4439-554B4C9C5C72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81E11F4-0AB4-BC08-7FF0-8AEA61FF01E9}"/>
              </a:ext>
            </a:extLst>
          </p:cNvPr>
          <p:cNvGrpSpPr/>
          <p:nvPr/>
        </p:nvGrpSpPr>
        <p:grpSpPr>
          <a:xfrm>
            <a:off x="4972729" y="2360968"/>
            <a:ext cx="2235567" cy="1047355"/>
            <a:chOff x="206009" y="1906534"/>
            <a:chExt cx="2235567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1C805B6-EF0C-527A-87F6-CF9BF76BB5A1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990D70F-1415-CEB3-CC61-74E0327A60C7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7945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A7523F03-DA6E-307E-9C75-9FA6CF0AF889}"/>
              </a:ext>
            </a:extLst>
          </p:cNvPr>
          <p:cNvSpPr/>
          <p:nvPr/>
        </p:nvSpPr>
        <p:spPr>
          <a:xfrm>
            <a:off x="1189843" y="1947711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F7191135-7DCE-20E0-8E68-284CCBAE5C34}"/>
              </a:ext>
            </a:extLst>
          </p:cNvPr>
          <p:cNvSpPr/>
          <p:nvPr/>
        </p:nvSpPr>
        <p:spPr>
          <a:xfrm>
            <a:off x="1418895" y="2182200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F264C2CD-8BFE-DA49-2700-E24F0C442D64}"/>
              </a:ext>
            </a:extLst>
          </p:cNvPr>
          <p:cNvSpPr/>
          <p:nvPr/>
        </p:nvSpPr>
        <p:spPr>
          <a:xfrm flipV="1">
            <a:off x="4412015" y="3627842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5753D2D-CBF5-A52B-B821-AAD648A179EE}"/>
              </a:ext>
            </a:extLst>
          </p:cNvPr>
          <p:cNvSpPr/>
          <p:nvPr/>
        </p:nvSpPr>
        <p:spPr>
          <a:xfrm>
            <a:off x="7634187" y="1947710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印品黑体" panose="00000500000000000000" pitchFamily="2" charset="-122"/>
            </a:endParaRPr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25A18179-5D6F-BFE6-06C7-DF0863AECFE2}"/>
              </a:ext>
            </a:extLst>
          </p:cNvPr>
          <p:cNvSpPr/>
          <p:nvPr/>
        </p:nvSpPr>
        <p:spPr>
          <a:xfrm>
            <a:off x="7860409" y="2165871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9868708-2E89-4D4B-872D-E68E0E5D7503}"/>
              </a:ext>
            </a:extLst>
          </p:cNvPr>
          <p:cNvSpPr/>
          <p:nvPr/>
        </p:nvSpPr>
        <p:spPr>
          <a:xfrm flipV="1">
            <a:off x="4631487" y="3635149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FCF2BE3-9325-85A9-F92A-0816C4320E13}"/>
              </a:ext>
            </a:extLst>
          </p:cNvPr>
          <p:cNvGrpSpPr/>
          <p:nvPr/>
        </p:nvGrpSpPr>
        <p:grpSpPr>
          <a:xfrm>
            <a:off x="5734915" y="4226100"/>
            <a:ext cx="690104" cy="524346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44215BF6-E554-A8AC-0210-11EC56584A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C679C443-F13A-AF3B-74C7-3E51449AA5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17" name="组合 16" descr="D:\51PPT模板网\51pptmoban.com\图片.jpg">
            <a:extLst>
              <a:ext uri="{FF2B5EF4-FFF2-40B4-BE49-F238E27FC236}">
                <a16:creationId xmlns:a16="http://schemas.microsoft.com/office/drawing/2014/main" id="{079E3182-AA39-5862-7552-E78C69B8233F}"/>
              </a:ext>
            </a:extLst>
          </p:cNvPr>
          <p:cNvGrpSpPr/>
          <p:nvPr/>
        </p:nvGrpSpPr>
        <p:grpSpPr>
          <a:xfrm>
            <a:off x="2581937" y="2432819"/>
            <a:ext cx="516202" cy="493686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D6BB0127-F30A-8ED7-4C75-EDCB98A28ABA}"/>
                </a:ext>
              </a:extLst>
            </p:cNvPr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9" name="任意多边形 27">
              <a:extLst>
                <a:ext uri="{FF2B5EF4-FFF2-40B4-BE49-F238E27FC236}">
                  <a16:creationId xmlns:a16="http://schemas.microsoft.com/office/drawing/2014/main" id="{1756F971-8A95-1F31-3640-609B51C63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0" name="组合 19" descr="D:\51PPT模板网\51pptmoban.com\图片.jpg">
            <a:extLst>
              <a:ext uri="{FF2B5EF4-FFF2-40B4-BE49-F238E27FC236}">
                <a16:creationId xmlns:a16="http://schemas.microsoft.com/office/drawing/2014/main" id="{54FA9E1A-CCA7-41DC-8BD5-4ADDAFF7DC13}"/>
              </a:ext>
            </a:extLst>
          </p:cNvPr>
          <p:cNvGrpSpPr/>
          <p:nvPr/>
        </p:nvGrpSpPr>
        <p:grpSpPr>
          <a:xfrm>
            <a:off x="9084774" y="2329915"/>
            <a:ext cx="448230" cy="57323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0DD37167-A412-F70E-C52C-D46801599A93}"/>
                </a:ext>
              </a:extLst>
            </p:cNvPr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11357853-4094-90A7-D4AD-5C543650BDA6}"/>
                </a:ext>
              </a:extLst>
            </p:cNvPr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4624C92E-A9FF-6DD7-8280-514C5590A9C7}"/>
                </a:ext>
              </a:extLst>
            </p:cNvPr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6210EF-9B24-32C4-3AB5-885A0EB6EE5B}"/>
              </a:ext>
            </a:extLst>
          </p:cNvPr>
          <p:cNvGrpSpPr/>
          <p:nvPr/>
        </p:nvGrpSpPr>
        <p:grpSpPr>
          <a:xfrm>
            <a:off x="1722253" y="3161989"/>
            <a:ext cx="2235567" cy="1486006"/>
            <a:chOff x="649026" y="1906534"/>
            <a:chExt cx="2235567" cy="148600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7D5ACC5-9163-CB8C-9AA1-187DAF508CBB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D2A6A8-D2DE-5FA2-9A97-341A9172D7A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EB16763-61BE-3CDD-7629-0E4C68518F2D}"/>
              </a:ext>
            </a:extLst>
          </p:cNvPr>
          <p:cNvGrpSpPr/>
          <p:nvPr/>
        </p:nvGrpSpPr>
        <p:grpSpPr>
          <a:xfrm>
            <a:off x="8190474" y="3161989"/>
            <a:ext cx="2235567" cy="1486006"/>
            <a:chOff x="649026" y="1906534"/>
            <a:chExt cx="2235567" cy="148600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9A17CB-B540-97C3-A9DD-8738DA595FCA}"/>
                </a:ext>
              </a:extLst>
            </p:cNvPr>
            <p:cNvSpPr txBox="1"/>
            <p:nvPr/>
          </p:nvSpPr>
          <p:spPr>
            <a:xfrm>
              <a:off x="826700" y="2629254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2F1506-A7E6-C2D3-5724-80908A89761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EFE49D4-1010-CB39-6D9D-7EF63268455A}"/>
              </a:ext>
            </a:extLst>
          </p:cNvPr>
          <p:cNvGrpSpPr/>
          <p:nvPr/>
        </p:nvGrpSpPr>
        <p:grpSpPr>
          <a:xfrm>
            <a:off x="4958423" y="2549130"/>
            <a:ext cx="2235567" cy="1557162"/>
            <a:chOff x="649026" y="2441127"/>
            <a:chExt cx="2235567" cy="155716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70F3EE8-765A-2B6A-DD38-FDADAFAE7C70}"/>
                </a:ext>
              </a:extLst>
            </p:cNvPr>
            <p:cNvSpPr txBox="1"/>
            <p:nvPr/>
          </p:nvSpPr>
          <p:spPr>
            <a:xfrm>
              <a:off x="826700" y="2441127"/>
              <a:ext cx="1880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AB43BDA-7099-82E2-6398-C39CF1346FB0}"/>
                </a:ext>
              </a:extLst>
            </p:cNvPr>
            <p:cNvSpPr txBox="1"/>
            <p:nvPr/>
          </p:nvSpPr>
          <p:spPr>
            <a:xfrm>
              <a:off x="649026" y="365973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3302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6" name="组合 5345">
            <a:extLst>
              <a:ext uri="{FF2B5EF4-FFF2-40B4-BE49-F238E27FC236}">
                <a16:creationId xmlns:a16="http://schemas.microsoft.com/office/drawing/2014/main" id="{44E65418-D47C-B231-45E5-4FD181AF85B8}"/>
              </a:ext>
            </a:extLst>
          </p:cNvPr>
          <p:cNvGrpSpPr/>
          <p:nvPr/>
        </p:nvGrpSpPr>
        <p:grpSpPr>
          <a:xfrm flipH="1">
            <a:off x="8268284" y="263997"/>
            <a:ext cx="3383042" cy="6330007"/>
            <a:chOff x="868775" y="263997"/>
            <a:chExt cx="3383042" cy="6330007"/>
          </a:xfrm>
        </p:grpSpPr>
        <p:sp>
          <p:nvSpPr>
            <p:cNvPr id="5347" name="任意多边形: 形状 5346">
              <a:extLst>
                <a:ext uri="{FF2B5EF4-FFF2-40B4-BE49-F238E27FC236}">
                  <a16:creationId xmlns:a16="http://schemas.microsoft.com/office/drawing/2014/main" id="{1A932CD4-DF8B-DFA5-B2AB-5F6057AC0B3F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8" name="任意多边形: 形状 5347">
              <a:extLst>
                <a:ext uri="{FF2B5EF4-FFF2-40B4-BE49-F238E27FC236}">
                  <a16:creationId xmlns:a16="http://schemas.microsoft.com/office/drawing/2014/main" id="{DAB34EC3-2E60-820F-ED04-1A15283F2886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9" name="任意多边形: 形状 5348">
              <a:extLst>
                <a:ext uri="{FF2B5EF4-FFF2-40B4-BE49-F238E27FC236}">
                  <a16:creationId xmlns:a16="http://schemas.microsoft.com/office/drawing/2014/main" id="{8A250735-2B4E-A1D4-2E64-5B2330B7B637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45" name="组合 5344">
            <a:extLst>
              <a:ext uri="{FF2B5EF4-FFF2-40B4-BE49-F238E27FC236}">
                <a16:creationId xmlns:a16="http://schemas.microsoft.com/office/drawing/2014/main" id="{69ED0CB7-0F8D-6E8C-E633-21B0025DE88A}"/>
              </a:ext>
            </a:extLst>
          </p:cNvPr>
          <p:cNvGrpSpPr/>
          <p:nvPr/>
        </p:nvGrpSpPr>
        <p:grpSpPr>
          <a:xfrm>
            <a:off x="540673" y="263997"/>
            <a:ext cx="3383042" cy="6330007"/>
            <a:chOff x="868775" y="263997"/>
            <a:chExt cx="3383042" cy="6330007"/>
          </a:xfrm>
        </p:grpSpPr>
        <p:sp>
          <p:nvSpPr>
            <p:cNvPr id="5344" name="任意多边形: 形状 5343">
              <a:extLst>
                <a:ext uri="{FF2B5EF4-FFF2-40B4-BE49-F238E27FC236}">
                  <a16:creationId xmlns:a16="http://schemas.microsoft.com/office/drawing/2014/main" id="{A14F41A7-FA98-8CB7-9C3F-20D262048BF1}"/>
                </a:ext>
              </a:extLst>
            </p:cNvPr>
            <p:cNvSpPr/>
            <p:nvPr/>
          </p:nvSpPr>
          <p:spPr>
            <a:xfrm flipH="1">
              <a:off x="86877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3" name="任意多边形: 形状 5342">
              <a:extLst>
                <a:ext uri="{FF2B5EF4-FFF2-40B4-BE49-F238E27FC236}">
                  <a16:creationId xmlns:a16="http://schemas.microsoft.com/office/drawing/2014/main" id="{6B7F6C70-4D9D-D88B-FEE6-5529D5ED49D9}"/>
                </a:ext>
              </a:extLst>
            </p:cNvPr>
            <p:cNvSpPr/>
            <p:nvPr/>
          </p:nvSpPr>
          <p:spPr>
            <a:xfrm flipH="1">
              <a:off x="946150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2" name="任意多边形: 形状 5341">
              <a:extLst>
                <a:ext uri="{FF2B5EF4-FFF2-40B4-BE49-F238E27FC236}">
                  <a16:creationId xmlns:a16="http://schemas.microsoft.com/office/drawing/2014/main" id="{77FAA242-A2DC-42C4-8623-03F43AC792F0}"/>
                </a:ext>
              </a:extLst>
            </p:cNvPr>
            <p:cNvSpPr/>
            <p:nvPr/>
          </p:nvSpPr>
          <p:spPr>
            <a:xfrm flipH="1">
              <a:off x="1023525" y="263997"/>
              <a:ext cx="3228292" cy="6330007"/>
            </a:xfrm>
            <a:custGeom>
              <a:avLst/>
              <a:gdLst>
                <a:gd name="connsiteX0" fmla="*/ 3016136 w 3228292"/>
                <a:gd name="connsiteY0" fmla="*/ 0 h 6330007"/>
                <a:gd name="connsiteX1" fmla="*/ 0 w 3228292"/>
                <a:gd name="connsiteY1" fmla="*/ 0 h 6330007"/>
                <a:gd name="connsiteX2" fmla="*/ 0 w 3228292"/>
                <a:gd name="connsiteY2" fmla="*/ 6330007 h 6330007"/>
                <a:gd name="connsiteX3" fmla="*/ 3016136 w 3228292"/>
                <a:gd name="connsiteY3" fmla="*/ 6330007 h 6330007"/>
                <a:gd name="connsiteX4" fmla="*/ 3228292 w 3228292"/>
                <a:gd name="connsiteY4" fmla="*/ 6117848 h 6330007"/>
                <a:gd name="connsiteX5" fmla="*/ 3228292 w 3228292"/>
                <a:gd name="connsiteY5" fmla="*/ 212156 h 6330007"/>
                <a:gd name="connsiteX6" fmla="*/ 3016136 w 3228292"/>
                <a:gd name="connsiteY6" fmla="*/ 0 h 633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8292" h="6330007">
                  <a:moveTo>
                    <a:pt x="3016136" y="0"/>
                  </a:moveTo>
                  <a:lnTo>
                    <a:pt x="0" y="0"/>
                  </a:lnTo>
                  <a:lnTo>
                    <a:pt x="0" y="6330007"/>
                  </a:lnTo>
                  <a:lnTo>
                    <a:pt x="3016136" y="6330007"/>
                  </a:lnTo>
                  <a:cubicBezTo>
                    <a:pt x="3133301" y="6330007"/>
                    <a:pt x="3228292" y="6235016"/>
                    <a:pt x="3228292" y="6117848"/>
                  </a:cubicBezTo>
                  <a:lnTo>
                    <a:pt x="3228292" y="212156"/>
                  </a:lnTo>
                  <a:cubicBezTo>
                    <a:pt x="3228292" y="94974"/>
                    <a:pt x="3133301" y="0"/>
                    <a:pt x="3016136" y="0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35" name="任意多边形: 形状 5334">
            <a:extLst>
              <a:ext uri="{FF2B5EF4-FFF2-40B4-BE49-F238E27FC236}">
                <a16:creationId xmlns:a16="http://schemas.microsoft.com/office/drawing/2014/main" id="{4FF649B0-6761-945D-AD4B-660A1FFC3A83}"/>
              </a:ext>
            </a:extLst>
          </p:cNvPr>
          <p:cNvSpPr/>
          <p:nvPr/>
        </p:nvSpPr>
        <p:spPr>
          <a:xfrm flipH="1">
            <a:off x="826512" y="263997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833" name="任意多边形: 形状 1832">
            <a:extLst>
              <a:ext uri="{FF2B5EF4-FFF2-40B4-BE49-F238E27FC236}">
                <a16:creationId xmlns:a16="http://schemas.microsoft.com/office/drawing/2014/main" id="{FA83FFF8-CCCE-A4DD-D661-134F48211563}"/>
              </a:ext>
            </a:extLst>
          </p:cNvPr>
          <p:cNvSpPr/>
          <p:nvPr/>
        </p:nvSpPr>
        <p:spPr>
          <a:xfrm>
            <a:off x="6162719" y="263998"/>
            <a:ext cx="5205118" cy="6330004"/>
          </a:xfrm>
          <a:custGeom>
            <a:avLst/>
            <a:gdLst>
              <a:gd name="connsiteX0" fmla="*/ 1761523 w 1836372"/>
              <a:gd name="connsiteY0" fmla="*/ 0 h 2233233"/>
              <a:gd name="connsiteX1" fmla="*/ 74849 w 1836372"/>
              <a:gd name="connsiteY1" fmla="*/ 0 h 2233233"/>
              <a:gd name="connsiteX2" fmla="*/ 0 w 1836372"/>
              <a:gd name="connsiteY2" fmla="*/ 74849 h 2233233"/>
              <a:gd name="connsiteX3" fmla="*/ 0 w 1836372"/>
              <a:gd name="connsiteY3" fmla="*/ 2158384 h 2233233"/>
              <a:gd name="connsiteX4" fmla="*/ 74849 w 1836372"/>
              <a:gd name="connsiteY4" fmla="*/ 2233234 h 2233233"/>
              <a:gd name="connsiteX5" fmla="*/ 1761523 w 1836372"/>
              <a:gd name="connsiteY5" fmla="*/ 2233234 h 2233233"/>
              <a:gd name="connsiteX6" fmla="*/ 1836372 w 1836372"/>
              <a:gd name="connsiteY6" fmla="*/ 2158384 h 2233233"/>
              <a:gd name="connsiteX7" fmla="*/ 1836372 w 1836372"/>
              <a:gd name="connsiteY7" fmla="*/ 74849 h 2233233"/>
              <a:gd name="connsiteX8" fmla="*/ 1761523 w 1836372"/>
              <a:gd name="connsiteY8" fmla="*/ 0 h 2233233"/>
              <a:gd name="connsiteX9" fmla="*/ 92080 w 1836372"/>
              <a:gd name="connsiteY9" fmla="*/ 2123780 h 2233233"/>
              <a:gd name="connsiteX10" fmla="*/ 51664 w 1836372"/>
              <a:gd name="connsiteY10" fmla="*/ 2083363 h 2233233"/>
              <a:gd name="connsiteX11" fmla="*/ 92080 w 1836372"/>
              <a:gd name="connsiteY11" fmla="*/ 2042947 h 2233233"/>
              <a:gd name="connsiteX12" fmla="*/ 132497 w 1836372"/>
              <a:gd name="connsiteY12" fmla="*/ 2083363 h 2233233"/>
              <a:gd name="connsiteX13" fmla="*/ 92080 w 1836372"/>
              <a:gd name="connsiteY13" fmla="*/ 2123780 h 2233233"/>
              <a:gd name="connsiteX14" fmla="*/ 92080 w 1836372"/>
              <a:gd name="connsiteY14" fmla="*/ 1985671 h 2233233"/>
              <a:gd name="connsiteX15" fmla="*/ 51664 w 1836372"/>
              <a:gd name="connsiteY15" fmla="*/ 1945255 h 2233233"/>
              <a:gd name="connsiteX16" fmla="*/ 92080 w 1836372"/>
              <a:gd name="connsiteY16" fmla="*/ 1904838 h 2233233"/>
              <a:gd name="connsiteX17" fmla="*/ 132497 w 1836372"/>
              <a:gd name="connsiteY17" fmla="*/ 1945255 h 2233233"/>
              <a:gd name="connsiteX18" fmla="*/ 92080 w 1836372"/>
              <a:gd name="connsiteY18" fmla="*/ 1985671 h 2233233"/>
              <a:gd name="connsiteX19" fmla="*/ 92080 w 1836372"/>
              <a:gd name="connsiteY19" fmla="*/ 1847562 h 2233233"/>
              <a:gd name="connsiteX20" fmla="*/ 51664 w 1836372"/>
              <a:gd name="connsiteY20" fmla="*/ 1807146 h 2233233"/>
              <a:gd name="connsiteX21" fmla="*/ 92080 w 1836372"/>
              <a:gd name="connsiteY21" fmla="*/ 1766729 h 2233233"/>
              <a:gd name="connsiteX22" fmla="*/ 132497 w 1836372"/>
              <a:gd name="connsiteY22" fmla="*/ 1807146 h 2233233"/>
              <a:gd name="connsiteX23" fmla="*/ 92080 w 1836372"/>
              <a:gd name="connsiteY23" fmla="*/ 1847562 h 2233233"/>
              <a:gd name="connsiteX24" fmla="*/ 92080 w 1836372"/>
              <a:gd name="connsiteY24" fmla="*/ 1709459 h 2233233"/>
              <a:gd name="connsiteX25" fmla="*/ 51664 w 1836372"/>
              <a:gd name="connsiteY25" fmla="*/ 1669043 h 2233233"/>
              <a:gd name="connsiteX26" fmla="*/ 92080 w 1836372"/>
              <a:gd name="connsiteY26" fmla="*/ 1628627 h 2233233"/>
              <a:gd name="connsiteX27" fmla="*/ 132497 w 1836372"/>
              <a:gd name="connsiteY27" fmla="*/ 1669043 h 2233233"/>
              <a:gd name="connsiteX28" fmla="*/ 92080 w 1836372"/>
              <a:gd name="connsiteY28" fmla="*/ 1709459 h 2233233"/>
              <a:gd name="connsiteX29" fmla="*/ 92080 w 1836372"/>
              <a:gd name="connsiteY29" fmla="*/ 1571351 h 2233233"/>
              <a:gd name="connsiteX30" fmla="*/ 51664 w 1836372"/>
              <a:gd name="connsiteY30" fmla="*/ 1530934 h 2233233"/>
              <a:gd name="connsiteX31" fmla="*/ 92080 w 1836372"/>
              <a:gd name="connsiteY31" fmla="*/ 1490518 h 2233233"/>
              <a:gd name="connsiteX32" fmla="*/ 132497 w 1836372"/>
              <a:gd name="connsiteY32" fmla="*/ 1530934 h 2233233"/>
              <a:gd name="connsiteX33" fmla="*/ 92080 w 1836372"/>
              <a:gd name="connsiteY33" fmla="*/ 1571351 h 2233233"/>
              <a:gd name="connsiteX34" fmla="*/ 92080 w 1836372"/>
              <a:gd name="connsiteY34" fmla="*/ 1433242 h 2233233"/>
              <a:gd name="connsiteX35" fmla="*/ 51664 w 1836372"/>
              <a:gd name="connsiteY35" fmla="*/ 1392826 h 2233233"/>
              <a:gd name="connsiteX36" fmla="*/ 92080 w 1836372"/>
              <a:gd name="connsiteY36" fmla="*/ 1352409 h 2233233"/>
              <a:gd name="connsiteX37" fmla="*/ 132497 w 1836372"/>
              <a:gd name="connsiteY37" fmla="*/ 1392826 h 2233233"/>
              <a:gd name="connsiteX38" fmla="*/ 92080 w 1836372"/>
              <a:gd name="connsiteY38" fmla="*/ 1433242 h 2233233"/>
              <a:gd name="connsiteX39" fmla="*/ 92080 w 1836372"/>
              <a:gd name="connsiteY39" fmla="*/ 1295133 h 2233233"/>
              <a:gd name="connsiteX40" fmla="*/ 51664 w 1836372"/>
              <a:gd name="connsiteY40" fmla="*/ 1254717 h 2233233"/>
              <a:gd name="connsiteX41" fmla="*/ 92080 w 1836372"/>
              <a:gd name="connsiteY41" fmla="*/ 1214300 h 2233233"/>
              <a:gd name="connsiteX42" fmla="*/ 132497 w 1836372"/>
              <a:gd name="connsiteY42" fmla="*/ 1254717 h 2233233"/>
              <a:gd name="connsiteX43" fmla="*/ 92080 w 1836372"/>
              <a:gd name="connsiteY43" fmla="*/ 1295133 h 2233233"/>
              <a:gd name="connsiteX44" fmla="*/ 92080 w 1836372"/>
              <a:gd name="connsiteY44" fmla="*/ 1157030 h 2233233"/>
              <a:gd name="connsiteX45" fmla="*/ 51664 w 1836372"/>
              <a:gd name="connsiteY45" fmla="*/ 1116614 h 2233233"/>
              <a:gd name="connsiteX46" fmla="*/ 92080 w 1836372"/>
              <a:gd name="connsiteY46" fmla="*/ 1076197 h 2233233"/>
              <a:gd name="connsiteX47" fmla="*/ 132497 w 1836372"/>
              <a:gd name="connsiteY47" fmla="*/ 1116614 h 2233233"/>
              <a:gd name="connsiteX48" fmla="*/ 92080 w 1836372"/>
              <a:gd name="connsiteY48" fmla="*/ 1157030 h 2233233"/>
              <a:gd name="connsiteX49" fmla="*/ 92080 w 1836372"/>
              <a:gd name="connsiteY49" fmla="*/ 1018922 h 2233233"/>
              <a:gd name="connsiteX50" fmla="*/ 51664 w 1836372"/>
              <a:gd name="connsiteY50" fmla="*/ 978505 h 2233233"/>
              <a:gd name="connsiteX51" fmla="*/ 92080 w 1836372"/>
              <a:gd name="connsiteY51" fmla="*/ 938089 h 2233233"/>
              <a:gd name="connsiteX52" fmla="*/ 132497 w 1836372"/>
              <a:gd name="connsiteY52" fmla="*/ 978505 h 2233233"/>
              <a:gd name="connsiteX53" fmla="*/ 92080 w 1836372"/>
              <a:gd name="connsiteY53" fmla="*/ 1018922 h 2233233"/>
              <a:gd name="connsiteX54" fmla="*/ 92080 w 1836372"/>
              <a:gd name="connsiteY54" fmla="*/ 880813 h 2233233"/>
              <a:gd name="connsiteX55" fmla="*/ 51664 w 1836372"/>
              <a:gd name="connsiteY55" fmla="*/ 840396 h 2233233"/>
              <a:gd name="connsiteX56" fmla="*/ 92080 w 1836372"/>
              <a:gd name="connsiteY56" fmla="*/ 799980 h 2233233"/>
              <a:gd name="connsiteX57" fmla="*/ 132497 w 1836372"/>
              <a:gd name="connsiteY57" fmla="*/ 840396 h 2233233"/>
              <a:gd name="connsiteX58" fmla="*/ 92080 w 1836372"/>
              <a:gd name="connsiteY58" fmla="*/ 880813 h 2233233"/>
              <a:gd name="connsiteX59" fmla="*/ 92080 w 1836372"/>
              <a:gd name="connsiteY59" fmla="*/ 742710 h 2233233"/>
              <a:gd name="connsiteX60" fmla="*/ 51664 w 1836372"/>
              <a:gd name="connsiteY60" fmla="*/ 702294 h 2233233"/>
              <a:gd name="connsiteX61" fmla="*/ 92080 w 1836372"/>
              <a:gd name="connsiteY61" fmla="*/ 661877 h 2233233"/>
              <a:gd name="connsiteX62" fmla="*/ 132497 w 1836372"/>
              <a:gd name="connsiteY62" fmla="*/ 702294 h 2233233"/>
              <a:gd name="connsiteX63" fmla="*/ 92080 w 1836372"/>
              <a:gd name="connsiteY63" fmla="*/ 742710 h 2233233"/>
              <a:gd name="connsiteX64" fmla="*/ 92080 w 1836372"/>
              <a:gd name="connsiteY64" fmla="*/ 604601 h 2233233"/>
              <a:gd name="connsiteX65" fmla="*/ 51664 w 1836372"/>
              <a:gd name="connsiteY65" fmla="*/ 564185 h 2233233"/>
              <a:gd name="connsiteX66" fmla="*/ 92080 w 1836372"/>
              <a:gd name="connsiteY66" fmla="*/ 523768 h 2233233"/>
              <a:gd name="connsiteX67" fmla="*/ 132497 w 1836372"/>
              <a:gd name="connsiteY67" fmla="*/ 564185 h 2233233"/>
              <a:gd name="connsiteX68" fmla="*/ 92080 w 1836372"/>
              <a:gd name="connsiteY68" fmla="*/ 604601 h 2233233"/>
              <a:gd name="connsiteX69" fmla="*/ 92080 w 1836372"/>
              <a:gd name="connsiteY69" fmla="*/ 466493 h 2233233"/>
              <a:gd name="connsiteX70" fmla="*/ 51664 w 1836372"/>
              <a:gd name="connsiteY70" fmla="*/ 426076 h 2233233"/>
              <a:gd name="connsiteX71" fmla="*/ 92080 w 1836372"/>
              <a:gd name="connsiteY71" fmla="*/ 385660 h 2233233"/>
              <a:gd name="connsiteX72" fmla="*/ 132497 w 1836372"/>
              <a:gd name="connsiteY72" fmla="*/ 426076 h 2233233"/>
              <a:gd name="connsiteX73" fmla="*/ 92080 w 1836372"/>
              <a:gd name="connsiteY73" fmla="*/ 466493 h 2233233"/>
              <a:gd name="connsiteX74" fmla="*/ 92080 w 1836372"/>
              <a:gd name="connsiteY74" fmla="*/ 328390 h 2233233"/>
              <a:gd name="connsiteX75" fmla="*/ 51664 w 1836372"/>
              <a:gd name="connsiteY75" fmla="*/ 287973 h 2233233"/>
              <a:gd name="connsiteX76" fmla="*/ 92080 w 1836372"/>
              <a:gd name="connsiteY76" fmla="*/ 247557 h 2233233"/>
              <a:gd name="connsiteX77" fmla="*/ 132497 w 1836372"/>
              <a:gd name="connsiteY77" fmla="*/ 287973 h 2233233"/>
              <a:gd name="connsiteX78" fmla="*/ 92080 w 1836372"/>
              <a:gd name="connsiteY78" fmla="*/ 328390 h 2233233"/>
              <a:gd name="connsiteX79" fmla="*/ 92080 w 1836372"/>
              <a:gd name="connsiteY79" fmla="*/ 190281 h 2233233"/>
              <a:gd name="connsiteX80" fmla="*/ 51664 w 1836372"/>
              <a:gd name="connsiteY80" fmla="*/ 149864 h 2233233"/>
              <a:gd name="connsiteX81" fmla="*/ 92080 w 1836372"/>
              <a:gd name="connsiteY81" fmla="*/ 109448 h 2233233"/>
              <a:gd name="connsiteX82" fmla="*/ 132497 w 1836372"/>
              <a:gd name="connsiteY82" fmla="*/ 149864 h 2233233"/>
              <a:gd name="connsiteX83" fmla="*/ 92080 w 1836372"/>
              <a:gd name="connsiteY83" fmla="*/ 190281 h 223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36372" h="2233233">
                <a:moveTo>
                  <a:pt x="1761523" y="0"/>
                </a:moveTo>
                <a:lnTo>
                  <a:pt x="74849" y="0"/>
                </a:lnTo>
                <a:cubicBezTo>
                  <a:pt x="33513" y="0"/>
                  <a:pt x="0" y="33513"/>
                  <a:pt x="0" y="74849"/>
                </a:cubicBezTo>
                <a:lnTo>
                  <a:pt x="0" y="2158384"/>
                </a:lnTo>
                <a:cubicBezTo>
                  <a:pt x="0" y="2199721"/>
                  <a:pt x="33513" y="2233234"/>
                  <a:pt x="74849" y="2233234"/>
                </a:cubicBezTo>
                <a:lnTo>
                  <a:pt x="1761523" y="2233234"/>
                </a:lnTo>
                <a:cubicBezTo>
                  <a:pt x="1802859" y="2233234"/>
                  <a:pt x="1836372" y="2199721"/>
                  <a:pt x="1836372" y="2158384"/>
                </a:cubicBezTo>
                <a:lnTo>
                  <a:pt x="1836372" y="74849"/>
                </a:lnTo>
                <a:cubicBezTo>
                  <a:pt x="1836372" y="33507"/>
                  <a:pt x="1802859" y="0"/>
                  <a:pt x="1761523" y="0"/>
                </a:cubicBezTo>
                <a:close/>
                <a:moveTo>
                  <a:pt x="92080" y="2123780"/>
                </a:moveTo>
                <a:cubicBezTo>
                  <a:pt x="69757" y="2123780"/>
                  <a:pt x="51664" y="2105686"/>
                  <a:pt x="51664" y="2083363"/>
                </a:cubicBezTo>
                <a:cubicBezTo>
                  <a:pt x="51664" y="2061041"/>
                  <a:pt x="69757" y="2042947"/>
                  <a:pt x="92080" y="2042947"/>
                </a:cubicBezTo>
                <a:cubicBezTo>
                  <a:pt x="114403" y="2042947"/>
                  <a:pt x="132497" y="2061041"/>
                  <a:pt x="132497" y="2083363"/>
                </a:cubicBezTo>
                <a:cubicBezTo>
                  <a:pt x="132491" y="2105686"/>
                  <a:pt x="114397" y="2123780"/>
                  <a:pt x="92080" y="2123780"/>
                </a:cubicBezTo>
                <a:close/>
                <a:moveTo>
                  <a:pt x="92080" y="1985671"/>
                </a:moveTo>
                <a:cubicBezTo>
                  <a:pt x="69757" y="1985671"/>
                  <a:pt x="51664" y="1967577"/>
                  <a:pt x="51664" y="1945255"/>
                </a:cubicBezTo>
                <a:cubicBezTo>
                  <a:pt x="51664" y="1922932"/>
                  <a:pt x="69757" y="1904838"/>
                  <a:pt x="92080" y="1904838"/>
                </a:cubicBezTo>
                <a:cubicBezTo>
                  <a:pt x="114403" y="1904838"/>
                  <a:pt x="132497" y="1922932"/>
                  <a:pt x="132497" y="1945255"/>
                </a:cubicBezTo>
                <a:cubicBezTo>
                  <a:pt x="132491" y="1967577"/>
                  <a:pt x="114397" y="1985671"/>
                  <a:pt x="92080" y="1985671"/>
                </a:cubicBezTo>
                <a:close/>
                <a:moveTo>
                  <a:pt x="92080" y="1847562"/>
                </a:moveTo>
                <a:cubicBezTo>
                  <a:pt x="69757" y="1847562"/>
                  <a:pt x="51664" y="1829469"/>
                  <a:pt x="51664" y="1807146"/>
                </a:cubicBezTo>
                <a:cubicBezTo>
                  <a:pt x="51664" y="1784823"/>
                  <a:pt x="69757" y="1766729"/>
                  <a:pt x="92080" y="1766729"/>
                </a:cubicBezTo>
                <a:cubicBezTo>
                  <a:pt x="114403" y="1766729"/>
                  <a:pt x="132497" y="1784823"/>
                  <a:pt x="132497" y="1807146"/>
                </a:cubicBezTo>
                <a:cubicBezTo>
                  <a:pt x="132491" y="1829469"/>
                  <a:pt x="114397" y="1847562"/>
                  <a:pt x="92080" y="1847562"/>
                </a:cubicBezTo>
                <a:close/>
                <a:moveTo>
                  <a:pt x="92080" y="1709459"/>
                </a:moveTo>
                <a:cubicBezTo>
                  <a:pt x="69757" y="1709459"/>
                  <a:pt x="51664" y="1691366"/>
                  <a:pt x="51664" y="1669043"/>
                </a:cubicBezTo>
                <a:cubicBezTo>
                  <a:pt x="51664" y="1646720"/>
                  <a:pt x="69757" y="1628627"/>
                  <a:pt x="92080" y="1628627"/>
                </a:cubicBezTo>
                <a:cubicBezTo>
                  <a:pt x="114403" y="1628627"/>
                  <a:pt x="132497" y="1646720"/>
                  <a:pt x="132497" y="1669043"/>
                </a:cubicBezTo>
                <a:cubicBezTo>
                  <a:pt x="132491" y="1691360"/>
                  <a:pt x="114397" y="1709459"/>
                  <a:pt x="92080" y="1709459"/>
                </a:cubicBezTo>
                <a:close/>
                <a:moveTo>
                  <a:pt x="92080" y="1571351"/>
                </a:moveTo>
                <a:cubicBezTo>
                  <a:pt x="69757" y="1571351"/>
                  <a:pt x="51664" y="1553257"/>
                  <a:pt x="51664" y="1530934"/>
                </a:cubicBezTo>
                <a:cubicBezTo>
                  <a:pt x="51664" y="1508612"/>
                  <a:pt x="69757" y="1490518"/>
                  <a:pt x="92080" y="1490518"/>
                </a:cubicBezTo>
                <a:cubicBezTo>
                  <a:pt x="114403" y="1490518"/>
                  <a:pt x="132497" y="1508612"/>
                  <a:pt x="132497" y="1530934"/>
                </a:cubicBezTo>
                <a:cubicBezTo>
                  <a:pt x="132497" y="1553257"/>
                  <a:pt x="114397" y="1571351"/>
                  <a:pt x="92080" y="1571351"/>
                </a:cubicBezTo>
                <a:close/>
                <a:moveTo>
                  <a:pt x="92080" y="1433242"/>
                </a:moveTo>
                <a:cubicBezTo>
                  <a:pt x="69757" y="1433242"/>
                  <a:pt x="51664" y="1415148"/>
                  <a:pt x="51664" y="1392826"/>
                </a:cubicBezTo>
                <a:cubicBezTo>
                  <a:pt x="51664" y="1370509"/>
                  <a:pt x="69757" y="1352409"/>
                  <a:pt x="92080" y="1352409"/>
                </a:cubicBezTo>
                <a:cubicBezTo>
                  <a:pt x="114403" y="1352409"/>
                  <a:pt x="132497" y="1370503"/>
                  <a:pt x="132497" y="1392826"/>
                </a:cubicBezTo>
                <a:cubicBezTo>
                  <a:pt x="132491" y="1415148"/>
                  <a:pt x="114397" y="1433242"/>
                  <a:pt x="92080" y="1433242"/>
                </a:cubicBezTo>
                <a:close/>
                <a:moveTo>
                  <a:pt x="92080" y="1295133"/>
                </a:moveTo>
                <a:cubicBezTo>
                  <a:pt x="69757" y="1295133"/>
                  <a:pt x="51664" y="1277040"/>
                  <a:pt x="51664" y="1254717"/>
                </a:cubicBezTo>
                <a:cubicBezTo>
                  <a:pt x="51664" y="1232394"/>
                  <a:pt x="69757" y="1214300"/>
                  <a:pt x="92080" y="1214300"/>
                </a:cubicBezTo>
                <a:cubicBezTo>
                  <a:pt x="114403" y="1214300"/>
                  <a:pt x="132497" y="1232394"/>
                  <a:pt x="132497" y="1254717"/>
                </a:cubicBezTo>
                <a:cubicBezTo>
                  <a:pt x="132497" y="1277040"/>
                  <a:pt x="114397" y="1295133"/>
                  <a:pt x="92080" y="1295133"/>
                </a:cubicBezTo>
                <a:close/>
                <a:moveTo>
                  <a:pt x="92080" y="1157030"/>
                </a:moveTo>
                <a:cubicBezTo>
                  <a:pt x="69757" y="1157030"/>
                  <a:pt x="51664" y="1138937"/>
                  <a:pt x="51664" y="1116614"/>
                </a:cubicBezTo>
                <a:cubicBezTo>
                  <a:pt x="51664" y="1094291"/>
                  <a:pt x="69757" y="1076197"/>
                  <a:pt x="92080" y="1076197"/>
                </a:cubicBezTo>
                <a:cubicBezTo>
                  <a:pt x="114403" y="1076197"/>
                  <a:pt x="132497" y="1094291"/>
                  <a:pt x="132497" y="1116614"/>
                </a:cubicBezTo>
                <a:cubicBezTo>
                  <a:pt x="132491" y="1138937"/>
                  <a:pt x="114397" y="1157030"/>
                  <a:pt x="92080" y="1157030"/>
                </a:cubicBezTo>
                <a:close/>
                <a:moveTo>
                  <a:pt x="92080" y="1018922"/>
                </a:moveTo>
                <a:cubicBezTo>
                  <a:pt x="69757" y="1018922"/>
                  <a:pt x="51664" y="1000828"/>
                  <a:pt x="51664" y="978505"/>
                </a:cubicBezTo>
                <a:cubicBezTo>
                  <a:pt x="51664" y="956182"/>
                  <a:pt x="69757" y="938089"/>
                  <a:pt x="92080" y="938089"/>
                </a:cubicBezTo>
                <a:cubicBezTo>
                  <a:pt x="114403" y="938089"/>
                  <a:pt x="132497" y="956182"/>
                  <a:pt x="132497" y="978505"/>
                </a:cubicBezTo>
                <a:cubicBezTo>
                  <a:pt x="132491" y="1000828"/>
                  <a:pt x="114397" y="1018922"/>
                  <a:pt x="92080" y="1018922"/>
                </a:cubicBezTo>
                <a:close/>
                <a:moveTo>
                  <a:pt x="92080" y="880813"/>
                </a:moveTo>
                <a:cubicBezTo>
                  <a:pt x="69757" y="880813"/>
                  <a:pt x="51664" y="862719"/>
                  <a:pt x="51664" y="840396"/>
                </a:cubicBezTo>
                <a:cubicBezTo>
                  <a:pt x="51664" y="818074"/>
                  <a:pt x="69757" y="799980"/>
                  <a:pt x="92080" y="799980"/>
                </a:cubicBezTo>
                <a:cubicBezTo>
                  <a:pt x="114403" y="799980"/>
                  <a:pt x="132497" y="818074"/>
                  <a:pt x="132497" y="840396"/>
                </a:cubicBezTo>
                <a:cubicBezTo>
                  <a:pt x="132491" y="862719"/>
                  <a:pt x="114397" y="880813"/>
                  <a:pt x="92080" y="880813"/>
                </a:cubicBezTo>
                <a:close/>
                <a:moveTo>
                  <a:pt x="92080" y="742710"/>
                </a:moveTo>
                <a:cubicBezTo>
                  <a:pt x="69757" y="742710"/>
                  <a:pt x="51664" y="724616"/>
                  <a:pt x="51664" y="702294"/>
                </a:cubicBezTo>
                <a:cubicBezTo>
                  <a:pt x="51664" y="679971"/>
                  <a:pt x="69757" y="661877"/>
                  <a:pt x="92080" y="661877"/>
                </a:cubicBezTo>
                <a:cubicBezTo>
                  <a:pt x="114403" y="661877"/>
                  <a:pt x="132497" y="679971"/>
                  <a:pt x="132497" y="702294"/>
                </a:cubicBezTo>
                <a:cubicBezTo>
                  <a:pt x="132491" y="724616"/>
                  <a:pt x="114397" y="742710"/>
                  <a:pt x="92080" y="742710"/>
                </a:cubicBezTo>
                <a:close/>
                <a:moveTo>
                  <a:pt x="92080" y="604601"/>
                </a:moveTo>
                <a:cubicBezTo>
                  <a:pt x="69757" y="604601"/>
                  <a:pt x="51664" y="586508"/>
                  <a:pt x="51664" y="564185"/>
                </a:cubicBezTo>
                <a:cubicBezTo>
                  <a:pt x="51664" y="541862"/>
                  <a:pt x="69757" y="523768"/>
                  <a:pt x="92080" y="523768"/>
                </a:cubicBezTo>
                <a:cubicBezTo>
                  <a:pt x="114403" y="523768"/>
                  <a:pt x="132497" y="541862"/>
                  <a:pt x="132497" y="564185"/>
                </a:cubicBezTo>
                <a:cubicBezTo>
                  <a:pt x="132491" y="586508"/>
                  <a:pt x="114397" y="604601"/>
                  <a:pt x="92080" y="604601"/>
                </a:cubicBezTo>
                <a:close/>
                <a:moveTo>
                  <a:pt x="92080" y="466493"/>
                </a:moveTo>
                <a:cubicBezTo>
                  <a:pt x="69757" y="466493"/>
                  <a:pt x="51664" y="448399"/>
                  <a:pt x="51664" y="426076"/>
                </a:cubicBezTo>
                <a:cubicBezTo>
                  <a:pt x="51664" y="403753"/>
                  <a:pt x="69757" y="385660"/>
                  <a:pt x="92080" y="385660"/>
                </a:cubicBezTo>
                <a:cubicBezTo>
                  <a:pt x="114403" y="385660"/>
                  <a:pt x="132497" y="403753"/>
                  <a:pt x="132497" y="426076"/>
                </a:cubicBezTo>
                <a:cubicBezTo>
                  <a:pt x="132491" y="448399"/>
                  <a:pt x="114397" y="466493"/>
                  <a:pt x="92080" y="466493"/>
                </a:cubicBezTo>
                <a:close/>
                <a:moveTo>
                  <a:pt x="92080" y="328390"/>
                </a:moveTo>
                <a:cubicBezTo>
                  <a:pt x="69757" y="328390"/>
                  <a:pt x="51664" y="310296"/>
                  <a:pt x="51664" y="287973"/>
                </a:cubicBezTo>
                <a:cubicBezTo>
                  <a:pt x="51664" y="265650"/>
                  <a:pt x="69757" y="247557"/>
                  <a:pt x="92080" y="247557"/>
                </a:cubicBezTo>
                <a:cubicBezTo>
                  <a:pt x="114403" y="247557"/>
                  <a:pt x="132497" y="265650"/>
                  <a:pt x="132497" y="287973"/>
                </a:cubicBezTo>
                <a:cubicBezTo>
                  <a:pt x="132491" y="310290"/>
                  <a:pt x="114397" y="328390"/>
                  <a:pt x="92080" y="328390"/>
                </a:cubicBezTo>
                <a:close/>
                <a:moveTo>
                  <a:pt x="92080" y="190281"/>
                </a:moveTo>
                <a:cubicBezTo>
                  <a:pt x="69757" y="190281"/>
                  <a:pt x="51664" y="172187"/>
                  <a:pt x="51664" y="149864"/>
                </a:cubicBezTo>
                <a:cubicBezTo>
                  <a:pt x="51664" y="127542"/>
                  <a:pt x="69757" y="109448"/>
                  <a:pt x="92080" y="109448"/>
                </a:cubicBezTo>
                <a:cubicBezTo>
                  <a:pt x="114403" y="109448"/>
                  <a:pt x="132497" y="127542"/>
                  <a:pt x="132497" y="149864"/>
                </a:cubicBezTo>
                <a:cubicBezTo>
                  <a:pt x="132491" y="172187"/>
                  <a:pt x="114397" y="190281"/>
                  <a:pt x="92080" y="190281"/>
                </a:cubicBezTo>
                <a:close/>
              </a:path>
            </a:pathLst>
          </a:custGeom>
          <a:solidFill>
            <a:srgbClr val="FFFFFF"/>
          </a:solidFill>
          <a:ln w="6592" cap="rnd">
            <a:solidFill>
              <a:srgbClr val="666666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34" name="图形 83">
            <a:extLst>
              <a:ext uri="{FF2B5EF4-FFF2-40B4-BE49-F238E27FC236}">
                <a16:creationId xmlns:a16="http://schemas.microsoft.com/office/drawing/2014/main" id="{ACF6C396-B569-8E07-C3D1-BF090569C9A4}"/>
              </a:ext>
            </a:extLst>
          </p:cNvPr>
          <p:cNvGrpSpPr/>
          <p:nvPr/>
        </p:nvGrpSpPr>
        <p:grpSpPr>
          <a:xfrm>
            <a:off x="5776744" y="648107"/>
            <a:ext cx="651928" cy="5561787"/>
            <a:chOff x="3836117" y="333310"/>
            <a:chExt cx="182702" cy="1962205"/>
          </a:xfrm>
          <a:solidFill>
            <a:srgbClr val="FFFFFF"/>
          </a:solidFill>
        </p:grpSpPr>
        <p:sp>
          <p:nvSpPr>
            <p:cNvPr id="1835" name="任意多边形: 形状 1834">
              <a:extLst>
                <a:ext uri="{FF2B5EF4-FFF2-40B4-BE49-F238E27FC236}">
                  <a16:creationId xmlns:a16="http://schemas.microsoft.com/office/drawing/2014/main" id="{1A56EF22-697D-96C1-6779-B866610DD8AD}"/>
                </a:ext>
              </a:extLst>
            </p:cNvPr>
            <p:cNvSpPr/>
            <p:nvPr/>
          </p:nvSpPr>
          <p:spPr>
            <a:xfrm>
              <a:off x="3836117" y="33331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6" name="任意多边形: 形状 1835">
              <a:extLst>
                <a:ext uri="{FF2B5EF4-FFF2-40B4-BE49-F238E27FC236}">
                  <a16:creationId xmlns:a16="http://schemas.microsoft.com/office/drawing/2014/main" id="{5850491E-9B0B-E515-78B5-B0D6F644C189}"/>
                </a:ext>
              </a:extLst>
            </p:cNvPr>
            <p:cNvSpPr/>
            <p:nvPr/>
          </p:nvSpPr>
          <p:spPr>
            <a:xfrm>
              <a:off x="3836117" y="47141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7" name="任意多边形: 形状 1836">
              <a:extLst>
                <a:ext uri="{FF2B5EF4-FFF2-40B4-BE49-F238E27FC236}">
                  <a16:creationId xmlns:a16="http://schemas.microsoft.com/office/drawing/2014/main" id="{E0DE5181-F506-6FBA-BE28-2832ED261D3A}"/>
                </a:ext>
              </a:extLst>
            </p:cNvPr>
            <p:cNvSpPr/>
            <p:nvPr/>
          </p:nvSpPr>
          <p:spPr>
            <a:xfrm>
              <a:off x="3836117" y="609521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8" name="任意多边形: 形状 1837">
              <a:extLst>
                <a:ext uri="{FF2B5EF4-FFF2-40B4-BE49-F238E27FC236}">
                  <a16:creationId xmlns:a16="http://schemas.microsoft.com/office/drawing/2014/main" id="{CF4044B9-AB20-08B0-4DE6-ABD814ABEC94}"/>
                </a:ext>
              </a:extLst>
            </p:cNvPr>
            <p:cNvSpPr/>
            <p:nvPr/>
          </p:nvSpPr>
          <p:spPr>
            <a:xfrm>
              <a:off x="3836117" y="74763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9" name="任意多边形: 形状 1838">
              <a:extLst>
                <a:ext uri="{FF2B5EF4-FFF2-40B4-BE49-F238E27FC236}">
                  <a16:creationId xmlns:a16="http://schemas.microsoft.com/office/drawing/2014/main" id="{9922C9A3-BCD3-BCA8-779F-E0EBF40E7AF5}"/>
                </a:ext>
              </a:extLst>
            </p:cNvPr>
            <p:cNvSpPr/>
            <p:nvPr/>
          </p:nvSpPr>
          <p:spPr>
            <a:xfrm>
              <a:off x="3836117" y="885739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0" name="任意多边形: 形状 1839">
              <a:extLst>
                <a:ext uri="{FF2B5EF4-FFF2-40B4-BE49-F238E27FC236}">
                  <a16:creationId xmlns:a16="http://schemas.microsoft.com/office/drawing/2014/main" id="{808649DA-D2E9-F242-8CCA-517BABE4F404}"/>
                </a:ext>
              </a:extLst>
            </p:cNvPr>
            <p:cNvSpPr/>
            <p:nvPr/>
          </p:nvSpPr>
          <p:spPr>
            <a:xfrm>
              <a:off x="3836117" y="1023842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1" name="任意多边形: 形状 1840">
              <a:extLst>
                <a:ext uri="{FF2B5EF4-FFF2-40B4-BE49-F238E27FC236}">
                  <a16:creationId xmlns:a16="http://schemas.microsoft.com/office/drawing/2014/main" id="{7F83F54F-9638-53E1-2C10-4F10B709B7DD}"/>
                </a:ext>
              </a:extLst>
            </p:cNvPr>
            <p:cNvSpPr/>
            <p:nvPr/>
          </p:nvSpPr>
          <p:spPr>
            <a:xfrm>
              <a:off x="3836117" y="116195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2" name="任意多边形: 形状 1841">
              <a:extLst>
                <a:ext uri="{FF2B5EF4-FFF2-40B4-BE49-F238E27FC236}">
                  <a16:creationId xmlns:a16="http://schemas.microsoft.com/office/drawing/2014/main" id="{481BF827-C525-9490-7522-3C28F00ECD96}"/>
                </a:ext>
              </a:extLst>
            </p:cNvPr>
            <p:cNvSpPr/>
            <p:nvPr/>
          </p:nvSpPr>
          <p:spPr>
            <a:xfrm>
              <a:off x="3836117" y="130005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3" name="任意多边形: 形状 1842">
              <a:extLst>
                <a:ext uri="{FF2B5EF4-FFF2-40B4-BE49-F238E27FC236}">
                  <a16:creationId xmlns:a16="http://schemas.microsoft.com/office/drawing/2014/main" id="{ACDE575D-4ACF-2A31-9E85-67CACD5D3296}"/>
                </a:ext>
              </a:extLst>
            </p:cNvPr>
            <p:cNvSpPr/>
            <p:nvPr/>
          </p:nvSpPr>
          <p:spPr>
            <a:xfrm>
              <a:off x="3836117" y="1438168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3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4" name="任意多边形: 形状 1843">
              <a:extLst>
                <a:ext uri="{FF2B5EF4-FFF2-40B4-BE49-F238E27FC236}">
                  <a16:creationId xmlns:a16="http://schemas.microsoft.com/office/drawing/2014/main" id="{E83F3837-4FC3-EAE4-4805-698BFE2CA35F}"/>
                </a:ext>
              </a:extLst>
            </p:cNvPr>
            <p:cNvSpPr/>
            <p:nvPr/>
          </p:nvSpPr>
          <p:spPr>
            <a:xfrm>
              <a:off x="3836117" y="157627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5" name="任意多边形: 形状 1844">
              <a:extLst>
                <a:ext uri="{FF2B5EF4-FFF2-40B4-BE49-F238E27FC236}">
                  <a16:creationId xmlns:a16="http://schemas.microsoft.com/office/drawing/2014/main" id="{1E97DED8-8D7F-8250-85E8-16CE08FD200A}"/>
                </a:ext>
              </a:extLst>
            </p:cNvPr>
            <p:cNvSpPr/>
            <p:nvPr/>
          </p:nvSpPr>
          <p:spPr>
            <a:xfrm>
              <a:off x="3836117" y="1714380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6" name="任意多边形: 形状 1845">
              <a:extLst>
                <a:ext uri="{FF2B5EF4-FFF2-40B4-BE49-F238E27FC236}">
                  <a16:creationId xmlns:a16="http://schemas.microsoft.com/office/drawing/2014/main" id="{CC7148BB-53DB-7D8D-2605-28230D1C052D}"/>
                </a:ext>
              </a:extLst>
            </p:cNvPr>
            <p:cNvSpPr/>
            <p:nvPr/>
          </p:nvSpPr>
          <p:spPr>
            <a:xfrm>
              <a:off x="3836117" y="1852488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7" name="任意多边形: 形状 1846">
              <a:extLst>
                <a:ext uri="{FF2B5EF4-FFF2-40B4-BE49-F238E27FC236}">
                  <a16:creationId xmlns:a16="http://schemas.microsoft.com/office/drawing/2014/main" id="{FD082B2E-0B16-DC68-BE91-30F3E488BBC1}"/>
                </a:ext>
              </a:extLst>
            </p:cNvPr>
            <p:cNvSpPr/>
            <p:nvPr/>
          </p:nvSpPr>
          <p:spPr>
            <a:xfrm>
              <a:off x="3836117" y="1990591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8" name="任意多边形: 形状 1847">
              <a:extLst>
                <a:ext uri="{FF2B5EF4-FFF2-40B4-BE49-F238E27FC236}">
                  <a16:creationId xmlns:a16="http://schemas.microsoft.com/office/drawing/2014/main" id="{23571935-093D-723E-0847-E02ACA8E66F9}"/>
                </a:ext>
              </a:extLst>
            </p:cNvPr>
            <p:cNvSpPr/>
            <p:nvPr/>
          </p:nvSpPr>
          <p:spPr>
            <a:xfrm>
              <a:off x="3836117" y="2128700"/>
              <a:ext cx="182702" cy="28706"/>
            </a:xfrm>
            <a:custGeom>
              <a:avLst/>
              <a:gdLst>
                <a:gd name="connsiteX0" fmla="*/ 173462 w 182702"/>
                <a:gd name="connsiteY0" fmla="*/ 28706 h 28706"/>
                <a:gd name="connsiteX1" fmla="*/ 9241 w 182702"/>
                <a:gd name="connsiteY1" fmla="*/ 28706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6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6"/>
                  </a:moveTo>
                  <a:lnTo>
                    <a:pt x="9241" y="28706"/>
                  </a:lnTo>
                  <a:cubicBezTo>
                    <a:pt x="4138" y="28706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6"/>
                    <a:pt x="173462" y="28706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9" name="任意多边形: 形状 1848">
              <a:extLst>
                <a:ext uri="{FF2B5EF4-FFF2-40B4-BE49-F238E27FC236}">
                  <a16:creationId xmlns:a16="http://schemas.microsoft.com/office/drawing/2014/main" id="{DDA037AA-1D17-4A5B-47EC-D1810CC2AD98}"/>
                </a:ext>
              </a:extLst>
            </p:cNvPr>
            <p:cNvSpPr/>
            <p:nvPr/>
          </p:nvSpPr>
          <p:spPr>
            <a:xfrm>
              <a:off x="3836117" y="2266809"/>
              <a:ext cx="182702" cy="28706"/>
            </a:xfrm>
            <a:custGeom>
              <a:avLst/>
              <a:gdLst>
                <a:gd name="connsiteX0" fmla="*/ 173462 w 182702"/>
                <a:gd name="connsiteY0" fmla="*/ 28707 h 28706"/>
                <a:gd name="connsiteX1" fmla="*/ 9241 w 182702"/>
                <a:gd name="connsiteY1" fmla="*/ 28707 h 28706"/>
                <a:gd name="connsiteX2" fmla="*/ 0 w 182702"/>
                <a:gd name="connsiteY2" fmla="*/ 19465 h 28706"/>
                <a:gd name="connsiteX3" fmla="*/ 0 w 182702"/>
                <a:gd name="connsiteY3" fmla="*/ 9241 h 28706"/>
                <a:gd name="connsiteX4" fmla="*/ 9241 w 182702"/>
                <a:gd name="connsiteY4" fmla="*/ 0 h 28706"/>
                <a:gd name="connsiteX5" fmla="*/ 173462 w 182702"/>
                <a:gd name="connsiteY5" fmla="*/ 0 h 28706"/>
                <a:gd name="connsiteX6" fmla="*/ 182703 w 182702"/>
                <a:gd name="connsiteY6" fmla="*/ 9241 h 28706"/>
                <a:gd name="connsiteX7" fmla="*/ 182703 w 182702"/>
                <a:gd name="connsiteY7" fmla="*/ 19465 h 28706"/>
                <a:gd name="connsiteX8" fmla="*/ 173462 w 182702"/>
                <a:gd name="connsiteY8" fmla="*/ 28707 h 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02" h="28706">
                  <a:moveTo>
                    <a:pt x="173462" y="28707"/>
                  </a:moveTo>
                  <a:lnTo>
                    <a:pt x="9241" y="28707"/>
                  </a:lnTo>
                  <a:cubicBezTo>
                    <a:pt x="4138" y="28707"/>
                    <a:pt x="0" y="24569"/>
                    <a:pt x="0" y="19465"/>
                  </a:cubicBezTo>
                  <a:lnTo>
                    <a:pt x="0" y="9241"/>
                  </a:lnTo>
                  <a:cubicBezTo>
                    <a:pt x="0" y="4138"/>
                    <a:pt x="4138" y="0"/>
                    <a:pt x="9241" y="0"/>
                  </a:cubicBezTo>
                  <a:lnTo>
                    <a:pt x="173462" y="0"/>
                  </a:lnTo>
                  <a:cubicBezTo>
                    <a:pt x="178565" y="0"/>
                    <a:pt x="182703" y="4138"/>
                    <a:pt x="182703" y="9241"/>
                  </a:cubicBezTo>
                  <a:lnTo>
                    <a:pt x="182703" y="19465"/>
                  </a:lnTo>
                  <a:cubicBezTo>
                    <a:pt x="182709" y="24569"/>
                    <a:pt x="178565" y="28707"/>
                    <a:pt x="173462" y="28707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0" name="图形 83">
            <a:extLst>
              <a:ext uri="{FF2B5EF4-FFF2-40B4-BE49-F238E27FC236}">
                <a16:creationId xmlns:a16="http://schemas.microsoft.com/office/drawing/2014/main" id="{81166D0E-029B-1D6B-9CC4-2760BFC132B8}"/>
              </a:ext>
            </a:extLst>
          </p:cNvPr>
          <p:cNvGrpSpPr/>
          <p:nvPr/>
        </p:nvGrpSpPr>
        <p:grpSpPr>
          <a:xfrm>
            <a:off x="6707505" y="1039554"/>
            <a:ext cx="4400988" cy="5194038"/>
            <a:chOff x="4117192" y="471413"/>
            <a:chExt cx="1552674" cy="1832463"/>
          </a:xfrm>
        </p:grpSpPr>
        <p:sp>
          <p:nvSpPr>
            <p:cNvPr id="1851" name="任意多边形: 形状 1850">
              <a:extLst>
                <a:ext uri="{FF2B5EF4-FFF2-40B4-BE49-F238E27FC236}">
                  <a16:creationId xmlns:a16="http://schemas.microsoft.com/office/drawing/2014/main" id="{3317ACBF-8E03-2190-BEC5-A83A0DE604A8}"/>
                </a:ext>
              </a:extLst>
            </p:cNvPr>
            <p:cNvSpPr/>
            <p:nvPr/>
          </p:nvSpPr>
          <p:spPr>
            <a:xfrm>
              <a:off x="4117192" y="4714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2" name="任意多边形: 形状 1851">
              <a:extLst>
                <a:ext uri="{FF2B5EF4-FFF2-40B4-BE49-F238E27FC236}">
                  <a16:creationId xmlns:a16="http://schemas.microsoft.com/office/drawing/2014/main" id="{F08C862F-96BB-32E4-FE29-F274A5943CCF}"/>
                </a:ext>
              </a:extLst>
            </p:cNvPr>
            <p:cNvSpPr/>
            <p:nvPr/>
          </p:nvSpPr>
          <p:spPr>
            <a:xfrm>
              <a:off x="4117192" y="585941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3" name="任意多边形: 形状 1852">
              <a:extLst>
                <a:ext uri="{FF2B5EF4-FFF2-40B4-BE49-F238E27FC236}">
                  <a16:creationId xmlns:a16="http://schemas.microsoft.com/office/drawing/2014/main" id="{78D78588-EC06-B5E5-E2F1-CB28AB255E9A}"/>
                </a:ext>
              </a:extLst>
            </p:cNvPr>
            <p:cNvSpPr/>
            <p:nvPr/>
          </p:nvSpPr>
          <p:spPr>
            <a:xfrm>
              <a:off x="4117192" y="7004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4" name="任意多边形: 形状 1853">
              <a:extLst>
                <a:ext uri="{FF2B5EF4-FFF2-40B4-BE49-F238E27FC236}">
                  <a16:creationId xmlns:a16="http://schemas.microsoft.com/office/drawing/2014/main" id="{36B8C8B3-6AF6-AC51-CFAE-14E753D60783}"/>
                </a:ext>
              </a:extLst>
            </p:cNvPr>
            <p:cNvSpPr/>
            <p:nvPr/>
          </p:nvSpPr>
          <p:spPr>
            <a:xfrm>
              <a:off x="4117192" y="8149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5" name="任意多边形: 形状 1854">
              <a:extLst>
                <a:ext uri="{FF2B5EF4-FFF2-40B4-BE49-F238E27FC236}">
                  <a16:creationId xmlns:a16="http://schemas.microsoft.com/office/drawing/2014/main" id="{58A8A41E-1D5B-A14F-380F-0DBAA7492450}"/>
                </a:ext>
              </a:extLst>
            </p:cNvPr>
            <p:cNvSpPr/>
            <p:nvPr/>
          </p:nvSpPr>
          <p:spPr>
            <a:xfrm>
              <a:off x="4117192" y="9295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6" name="任意多边形: 形状 1855">
              <a:extLst>
                <a:ext uri="{FF2B5EF4-FFF2-40B4-BE49-F238E27FC236}">
                  <a16:creationId xmlns:a16="http://schemas.microsoft.com/office/drawing/2014/main" id="{3E64D2D6-EF6A-2177-A496-8CD5AF2C2844}"/>
                </a:ext>
              </a:extLst>
            </p:cNvPr>
            <p:cNvSpPr/>
            <p:nvPr/>
          </p:nvSpPr>
          <p:spPr>
            <a:xfrm>
              <a:off x="4117192" y="10440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7" name="任意多边形: 形状 1856">
              <a:extLst>
                <a:ext uri="{FF2B5EF4-FFF2-40B4-BE49-F238E27FC236}">
                  <a16:creationId xmlns:a16="http://schemas.microsoft.com/office/drawing/2014/main" id="{AEF6116B-9FAC-D07F-0E59-809AC04C1C8E}"/>
                </a:ext>
              </a:extLst>
            </p:cNvPr>
            <p:cNvSpPr/>
            <p:nvPr/>
          </p:nvSpPr>
          <p:spPr>
            <a:xfrm>
              <a:off x="4117192" y="1158584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8" name="任意多边形: 形状 1857">
              <a:extLst>
                <a:ext uri="{FF2B5EF4-FFF2-40B4-BE49-F238E27FC236}">
                  <a16:creationId xmlns:a16="http://schemas.microsoft.com/office/drawing/2014/main" id="{B5EDFA86-1CCD-5B39-4A38-6B7598105B60}"/>
                </a:ext>
              </a:extLst>
            </p:cNvPr>
            <p:cNvSpPr/>
            <p:nvPr/>
          </p:nvSpPr>
          <p:spPr>
            <a:xfrm>
              <a:off x="4117192" y="12731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59" name="任意多边形: 形状 1858">
              <a:extLst>
                <a:ext uri="{FF2B5EF4-FFF2-40B4-BE49-F238E27FC236}">
                  <a16:creationId xmlns:a16="http://schemas.microsoft.com/office/drawing/2014/main" id="{072A8088-8D66-2AFC-8B7E-B58EB9204560}"/>
                </a:ext>
              </a:extLst>
            </p:cNvPr>
            <p:cNvSpPr/>
            <p:nvPr/>
          </p:nvSpPr>
          <p:spPr>
            <a:xfrm>
              <a:off x="4117192" y="13876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0" name="任意多边形: 形状 1859">
              <a:extLst>
                <a:ext uri="{FF2B5EF4-FFF2-40B4-BE49-F238E27FC236}">
                  <a16:creationId xmlns:a16="http://schemas.microsoft.com/office/drawing/2014/main" id="{C980E8CA-2D2A-FE0B-8679-6C85960E7435}"/>
                </a:ext>
              </a:extLst>
            </p:cNvPr>
            <p:cNvSpPr/>
            <p:nvPr/>
          </p:nvSpPr>
          <p:spPr>
            <a:xfrm>
              <a:off x="4117192" y="150217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1" name="任意多边形: 形状 1860">
              <a:extLst>
                <a:ext uri="{FF2B5EF4-FFF2-40B4-BE49-F238E27FC236}">
                  <a16:creationId xmlns:a16="http://schemas.microsoft.com/office/drawing/2014/main" id="{6685EFDC-C256-531B-E9D9-40DD83B6379D}"/>
                </a:ext>
              </a:extLst>
            </p:cNvPr>
            <p:cNvSpPr/>
            <p:nvPr/>
          </p:nvSpPr>
          <p:spPr>
            <a:xfrm>
              <a:off x="4117192" y="1616699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2" name="任意多边形: 形状 1861">
              <a:extLst>
                <a:ext uri="{FF2B5EF4-FFF2-40B4-BE49-F238E27FC236}">
                  <a16:creationId xmlns:a16="http://schemas.microsoft.com/office/drawing/2014/main" id="{C6B305CC-4143-DB72-C3AC-294D293132BF}"/>
                </a:ext>
              </a:extLst>
            </p:cNvPr>
            <p:cNvSpPr/>
            <p:nvPr/>
          </p:nvSpPr>
          <p:spPr>
            <a:xfrm>
              <a:off x="4117192" y="1731227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3" name="任意多边形: 形状 1862">
              <a:extLst>
                <a:ext uri="{FF2B5EF4-FFF2-40B4-BE49-F238E27FC236}">
                  <a16:creationId xmlns:a16="http://schemas.microsoft.com/office/drawing/2014/main" id="{2E6102EF-D859-D9F0-B1BD-B3B9EF2EA212}"/>
                </a:ext>
              </a:extLst>
            </p:cNvPr>
            <p:cNvSpPr/>
            <p:nvPr/>
          </p:nvSpPr>
          <p:spPr>
            <a:xfrm>
              <a:off x="4117192" y="184575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4" name="任意多边形: 形状 1863">
              <a:extLst>
                <a:ext uri="{FF2B5EF4-FFF2-40B4-BE49-F238E27FC236}">
                  <a16:creationId xmlns:a16="http://schemas.microsoft.com/office/drawing/2014/main" id="{AA2A7D52-1A3E-F9C4-006E-1B82CB56332A}"/>
                </a:ext>
              </a:extLst>
            </p:cNvPr>
            <p:cNvSpPr/>
            <p:nvPr/>
          </p:nvSpPr>
          <p:spPr>
            <a:xfrm>
              <a:off x="4117192" y="1960290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5" name="任意多边形: 形状 1864">
              <a:extLst>
                <a:ext uri="{FF2B5EF4-FFF2-40B4-BE49-F238E27FC236}">
                  <a16:creationId xmlns:a16="http://schemas.microsoft.com/office/drawing/2014/main" id="{8DA2ED30-215B-3747-356B-48F588AFE656}"/>
                </a:ext>
              </a:extLst>
            </p:cNvPr>
            <p:cNvSpPr/>
            <p:nvPr/>
          </p:nvSpPr>
          <p:spPr>
            <a:xfrm>
              <a:off x="4117192" y="2074813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6" name="任意多边形: 形状 1865">
              <a:extLst>
                <a:ext uri="{FF2B5EF4-FFF2-40B4-BE49-F238E27FC236}">
                  <a16:creationId xmlns:a16="http://schemas.microsoft.com/office/drawing/2014/main" id="{63723CB7-24BE-FACC-6189-FBFBFF64ABF6}"/>
                </a:ext>
              </a:extLst>
            </p:cNvPr>
            <p:cNvSpPr/>
            <p:nvPr/>
          </p:nvSpPr>
          <p:spPr>
            <a:xfrm>
              <a:off x="4117192" y="2189342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7" name="任意多边形: 形状 1866">
              <a:extLst>
                <a:ext uri="{FF2B5EF4-FFF2-40B4-BE49-F238E27FC236}">
                  <a16:creationId xmlns:a16="http://schemas.microsoft.com/office/drawing/2014/main" id="{5FA94EB7-EBA1-578C-2AB6-9530D3657CB0}"/>
                </a:ext>
              </a:extLst>
            </p:cNvPr>
            <p:cNvSpPr/>
            <p:nvPr/>
          </p:nvSpPr>
          <p:spPr>
            <a:xfrm>
              <a:off x="4117192" y="2303876"/>
              <a:ext cx="1552674" cy="5715"/>
            </a:xfrm>
            <a:custGeom>
              <a:avLst/>
              <a:gdLst>
                <a:gd name="connsiteX0" fmla="*/ 0 w 1552674"/>
                <a:gd name="connsiteY0" fmla="*/ 0 h 5715"/>
                <a:gd name="connsiteX1" fmla="*/ 1552674 w 1552674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2674" h="5715">
                  <a:moveTo>
                    <a:pt x="0" y="0"/>
                  </a:moveTo>
                  <a:lnTo>
                    <a:pt x="1552674" y="0"/>
                  </a:lnTo>
                </a:path>
              </a:pathLst>
            </a:custGeom>
            <a:ln w="11430" cap="flat">
              <a:solidFill>
                <a:srgbClr val="F9E8BD">
                  <a:alpha val="52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CF829B0-8A84-1CA5-6C0B-2716B6B8F855}"/>
              </a:ext>
            </a:extLst>
          </p:cNvPr>
          <p:cNvGrpSpPr/>
          <p:nvPr/>
        </p:nvGrpSpPr>
        <p:grpSpPr>
          <a:xfrm>
            <a:off x="1247967" y="1152525"/>
            <a:ext cx="328359" cy="645319"/>
            <a:chOff x="2810352" y="1152525"/>
            <a:chExt cx="328359" cy="64531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53D95A4-9D62-72CA-ECD7-64448C70860E}"/>
                </a:ext>
              </a:extLst>
            </p:cNvPr>
            <p:cNvSpPr/>
            <p:nvPr/>
          </p:nvSpPr>
          <p:spPr>
            <a:xfrm>
              <a:off x="2810352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A3B4B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F39002C-AF70-A117-11F9-855CD5F91715}"/>
                </a:ext>
              </a:extLst>
            </p:cNvPr>
            <p:cNvSpPr/>
            <p:nvPr/>
          </p:nvSpPr>
          <p:spPr>
            <a:xfrm>
              <a:off x="3000617" y="1152525"/>
              <a:ext cx="138094" cy="645319"/>
            </a:xfrm>
            <a:prstGeom prst="roundRect">
              <a:avLst>
                <a:gd name="adj" fmla="val 0"/>
              </a:avLst>
            </a:prstGeom>
            <a:solidFill>
              <a:srgbClr val="F1867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B3866F-F987-6FBC-3E37-9102CAD2BE4A}"/>
              </a:ext>
            </a:extLst>
          </p:cNvPr>
          <p:cNvGrpSpPr/>
          <p:nvPr/>
        </p:nvGrpSpPr>
        <p:grpSpPr>
          <a:xfrm>
            <a:off x="7184148" y="2148363"/>
            <a:ext cx="3401892" cy="646929"/>
            <a:chOff x="7184148" y="1055753"/>
            <a:chExt cx="3401892" cy="646929"/>
          </a:xfrm>
        </p:grpSpPr>
        <p:sp>
          <p:nvSpPr>
            <p:cNvPr id="5378" name="文本框 5377">
              <a:extLst>
                <a:ext uri="{FF2B5EF4-FFF2-40B4-BE49-F238E27FC236}">
                  <a16:creationId xmlns:a16="http://schemas.microsoft.com/office/drawing/2014/main" id="{049E54D5-D314-7F22-9F87-C8917A9AA538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5444" name="墨迹 5443">
                  <a:extLst>
                    <a:ext uri="{FF2B5EF4-FFF2-40B4-BE49-F238E27FC236}">
                      <a16:creationId xmlns:a16="http://schemas.microsoft.com/office/drawing/2014/main" id="{74E1A7B6-B95C-DC40-8C6E-2FE210B0F1F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61B5375-F7DC-0D10-3F36-487BD6623DC4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7CA39D3-6BA8-4FC2-50DA-222EA558EA1F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sp>
        <p:nvSpPr>
          <p:cNvPr id="25" name="矩形: 圆角 24" descr="D:\51PPT模板网\51pptmoban.com\图片.jpg">
            <a:extLst>
              <a:ext uri="{FF2B5EF4-FFF2-40B4-BE49-F238E27FC236}">
                <a16:creationId xmlns:a16="http://schemas.microsoft.com/office/drawing/2014/main" id="{7132279F-5F09-5021-C0B9-F6123FEA85EB}"/>
              </a:ext>
            </a:extLst>
          </p:cNvPr>
          <p:cNvSpPr/>
          <p:nvPr/>
        </p:nvSpPr>
        <p:spPr>
          <a:xfrm>
            <a:off x="1247967" y="2141421"/>
            <a:ext cx="4187919" cy="1719725"/>
          </a:xfrm>
          <a:prstGeom prst="roundRect">
            <a:avLst>
              <a:gd name="adj" fmla="val 408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B8803-2EC2-642B-E8DC-4269BC443097}"/>
              </a:ext>
            </a:extLst>
          </p:cNvPr>
          <p:cNvSpPr txBox="1"/>
          <p:nvPr/>
        </p:nvSpPr>
        <p:spPr>
          <a:xfrm>
            <a:off x="1787200" y="3995917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校园一角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1F25455-A209-E0AB-777D-88860621FB62}"/>
              </a:ext>
            </a:extLst>
          </p:cNvPr>
          <p:cNvSpPr/>
          <p:nvPr/>
        </p:nvSpPr>
        <p:spPr>
          <a:xfrm>
            <a:off x="1247967" y="4079955"/>
            <a:ext cx="139700" cy="139700"/>
          </a:xfrm>
          <a:prstGeom prst="ellips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AEFE714-EF02-3FE0-9733-295EFC76DDCD}"/>
              </a:ext>
            </a:extLst>
          </p:cNvPr>
          <p:cNvSpPr/>
          <p:nvPr/>
        </p:nvSpPr>
        <p:spPr>
          <a:xfrm>
            <a:off x="1438234" y="4079955"/>
            <a:ext cx="139700" cy="139700"/>
          </a:xfrm>
          <a:prstGeom prst="ellips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575739-8AE9-0A19-8993-50E2A3768B86}"/>
              </a:ext>
            </a:extLst>
          </p:cNvPr>
          <p:cNvSpPr/>
          <p:nvPr/>
        </p:nvSpPr>
        <p:spPr>
          <a:xfrm>
            <a:off x="1628501" y="4079955"/>
            <a:ext cx="139700" cy="139700"/>
          </a:xfrm>
          <a:prstGeom prst="ellips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90F5D1E-47D5-CA4C-F281-37B9BAE697E4}"/>
              </a:ext>
            </a:extLst>
          </p:cNvPr>
          <p:cNvSpPr txBox="1"/>
          <p:nvPr/>
        </p:nvSpPr>
        <p:spPr>
          <a:xfrm>
            <a:off x="1167465" y="4459079"/>
            <a:ext cx="322366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A72FE6-48C1-B686-807F-F9042B3C9512}"/>
              </a:ext>
            </a:extLst>
          </p:cNvPr>
          <p:cNvSpPr txBox="1"/>
          <p:nvPr/>
        </p:nvSpPr>
        <p:spPr>
          <a:xfrm>
            <a:off x="7113744" y="3056690"/>
            <a:ext cx="3588509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7444E4-D3F4-D3DF-B9F9-B5628068EE80}"/>
              </a:ext>
            </a:extLst>
          </p:cNvPr>
          <p:cNvSpPr txBox="1"/>
          <p:nvPr/>
        </p:nvSpPr>
        <p:spPr>
          <a:xfrm>
            <a:off x="1698351" y="1512381"/>
            <a:ext cx="8422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PART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E83173B-2FE7-C97C-EC1B-DD1A5C868201}"/>
              </a:ext>
            </a:extLst>
          </p:cNvPr>
          <p:cNvSpPr txBox="1"/>
          <p:nvPr/>
        </p:nvSpPr>
        <p:spPr>
          <a:xfrm>
            <a:off x="4456403" y="1007296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18676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solidFill>
                <a:srgbClr val="F18676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77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E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C25A5B2D-126F-B20A-612F-A44F760F28B6}"/>
              </a:ext>
            </a:extLst>
          </p:cNvPr>
          <p:cNvGrpSpPr/>
          <p:nvPr/>
        </p:nvGrpSpPr>
        <p:grpSpPr>
          <a:xfrm>
            <a:off x="4278831" y="408807"/>
            <a:ext cx="3401892" cy="646929"/>
            <a:chOff x="7184148" y="1055753"/>
            <a:chExt cx="3401892" cy="64692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FCCDF47-BAE5-2EC0-44AA-59997ADB78FA}"/>
                </a:ext>
              </a:extLst>
            </p:cNvPr>
            <p:cNvSpPr txBox="1"/>
            <p:nvPr/>
          </p:nvSpPr>
          <p:spPr>
            <a:xfrm>
              <a:off x="7884659" y="1057423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14:cNvPr>
                <p14:cNvContentPartPr/>
                <p14:nvPr/>
              </p14:nvContentPartPr>
              <p14:xfrm>
                <a:off x="7184148" y="1055753"/>
                <a:ext cx="651928" cy="618480"/>
              </p14:xfrm>
            </p:contentPart>
          </mc:Choice>
          <mc:Fallback xmlns="">
            <p:pic>
              <p:nvPicPr>
                <p:cNvPr id="1792" name="墨迹 1791">
                  <a:extLst>
                    <a:ext uri="{FF2B5EF4-FFF2-40B4-BE49-F238E27FC236}">
                      <a16:creationId xmlns:a16="http://schemas.microsoft.com/office/drawing/2014/main" id="{794F7C08-6A53-9296-1725-E80BD523E75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75153" y="1046753"/>
                  <a:ext cx="669557" cy="63612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793" name="文本框 1792">
              <a:extLst>
                <a:ext uri="{FF2B5EF4-FFF2-40B4-BE49-F238E27FC236}">
                  <a16:creationId xmlns:a16="http://schemas.microsoft.com/office/drawing/2014/main" id="{471F2A4E-247F-9B7B-A29A-E03D358A6FC0}"/>
                </a:ext>
              </a:extLst>
            </p:cNvPr>
            <p:cNvSpPr txBox="1"/>
            <p:nvPr/>
          </p:nvSpPr>
          <p:spPr>
            <a:xfrm>
              <a:off x="7888874" y="1394905"/>
              <a:ext cx="2491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A3B4B3"/>
                  </a:solidFill>
                </a:rPr>
                <a:t>Click here to add title text</a:t>
              </a:r>
            </a:p>
          </p:txBody>
        </p:sp>
        <p:sp>
          <p:nvSpPr>
            <p:cNvPr id="1794" name="文本框 1793">
              <a:extLst>
                <a:ext uri="{FF2B5EF4-FFF2-40B4-BE49-F238E27FC236}">
                  <a16:creationId xmlns:a16="http://schemas.microsoft.com/office/drawing/2014/main" id="{19CCC248-3D19-7608-A945-CF9109BB9C2A}"/>
                </a:ext>
              </a:extLst>
            </p:cNvPr>
            <p:cNvSpPr txBox="1"/>
            <p:nvPr/>
          </p:nvSpPr>
          <p:spPr>
            <a:xfrm>
              <a:off x="7280553" y="1130959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AF9F93F7-482D-C8A1-2FB9-84DA5E8CA6F2}"/>
              </a:ext>
            </a:extLst>
          </p:cNvPr>
          <p:cNvSpPr/>
          <p:nvPr/>
        </p:nvSpPr>
        <p:spPr>
          <a:xfrm>
            <a:off x="1352313" y="2159947"/>
            <a:ext cx="3376769" cy="2911006"/>
          </a:xfrm>
          <a:prstGeom prst="triangle">
            <a:avLst/>
          </a:prstGeom>
          <a:solidFill>
            <a:srgbClr val="F18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B8EA77A7-2F1C-3A51-DA7A-9B24C457A216}"/>
              </a:ext>
            </a:extLst>
          </p:cNvPr>
          <p:cNvSpPr/>
          <p:nvPr/>
        </p:nvSpPr>
        <p:spPr>
          <a:xfrm>
            <a:off x="5408889" y="2148351"/>
            <a:ext cx="3376769" cy="2911006"/>
          </a:xfrm>
          <a:prstGeom prst="triangle">
            <a:avLst/>
          </a:prstGeom>
          <a:solidFill>
            <a:srgbClr val="EDBE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797EB182-F1F7-2D3B-E6BC-FC8EFAB084B8}"/>
              </a:ext>
            </a:extLst>
          </p:cNvPr>
          <p:cNvSpPr/>
          <p:nvPr/>
        </p:nvSpPr>
        <p:spPr>
          <a:xfrm flipV="1">
            <a:off x="7461204" y="2171078"/>
            <a:ext cx="3376769" cy="2911006"/>
          </a:xfrm>
          <a:prstGeom prst="triangle">
            <a:avLst/>
          </a:prstGeom>
          <a:solidFill>
            <a:srgbClr val="F6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E6E1180C-05D7-484B-EF0A-65A17003A8CA}"/>
              </a:ext>
            </a:extLst>
          </p:cNvPr>
          <p:cNvSpPr/>
          <p:nvPr/>
        </p:nvSpPr>
        <p:spPr>
          <a:xfrm flipV="1">
            <a:off x="3388371" y="2138232"/>
            <a:ext cx="3376769" cy="2911006"/>
          </a:xfrm>
          <a:prstGeom prst="triangle">
            <a:avLst/>
          </a:prstGeom>
          <a:solidFill>
            <a:srgbClr val="A3B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Freeform 390" descr="D:\51PPT模板网\51pptmoban.com\图片.jpg">
            <a:extLst>
              <a:ext uri="{FF2B5EF4-FFF2-40B4-BE49-F238E27FC236}">
                <a16:creationId xmlns:a16="http://schemas.microsoft.com/office/drawing/2014/main" id="{4F9AA985-3426-CBE0-542F-89C2999A2C41}"/>
              </a:ext>
            </a:extLst>
          </p:cNvPr>
          <p:cNvSpPr>
            <a:spLocks noEditPoints="1"/>
          </p:cNvSpPr>
          <p:nvPr/>
        </p:nvSpPr>
        <p:spPr bwMode="auto">
          <a:xfrm>
            <a:off x="8782592" y="3770051"/>
            <a:ext cx="733992" cy="569869"/>
          </a:xfrm>
          <a:custGeom>
            <a:avLst/>
            <a:gdLst>
              <a:gd name="T0" fmla="*/ 72 w 72"/>
              <a:gd name="T1" fmla="*/ 35 h 56"/>
              <a:gd name="T2" fmla="*/ 31 w 72"/>
              <a:gd name="T3" fmla="*/ 43 h 56"/>
              <a:gd name="T4" fmla="*/ 31 w 72"/>
              <a:gd name="T5" fmla="*/ 53 h 56"/>
              <a:gd name="T6" fmla="*/ 71 w 72"/>
              <a:gd name="T7" fmla="*/ 44 h 56"/>
              <a:gd name="T8" fmla="*/ 72 w 72"/>
              <a:gd name="T9" fmla="*/ 47 h 56"/>
              <a:gd name="T10" fmla="*/ 30 w 72"/>
              <a:gd name="T11" fmla="*/ 56 h 56"/>
              <a:gd name="T12" fmla="*/ 29 w 72"/>
              <a:gd name="T13" fmla="*/ 56 h 56"/>
              <a:gd name="T14" fmla="*/ 2 w 72"/>
              <a:gd name="T15" fmla="*/ 39 h 56"/>
              <a:gd name="T16" fmla="*/ 2 w 72"/>
              <a:gd name="T17" fmla="*/ 29 h 56"/>
              <a:gd name="T18" fmla="*/ 5 w 72"/>
              <a:gd name="T19" fmla="*/ 28 h 56"/>
              <a:gd name="T20" fmla="*/ 5 w 72"/>
              <a:gd name="T21" fmla="*/ 29 h 56"/>
              <a:gd name="T22" fmla="*/ 40 w 72"/>
              <a:gd name="T23" fmla="*/ 37 h 56"/>
              <a:gd name="T24" fmla="*/ 40 w 72"/>
              <a:gd name="T25" fmla="*/ 33 h 56"/>
              <a:gd name="T26" fmla="*/ 40 w 72"/>
              <a:gd name="T27" fmla="*/ 29 h 56"/>
              <a:gd name="T28" fmla="*/ 5 w 72"/>
              <a:gd name="T29" fmla="*/ 22 h 56"/>
              <a:gd name="T30" fmla="*/ 5 w 72"/>
              <a:gd name="T31" fmla="*/ 19 h 56"/>
              <a:gd name="T32" fmla="*/ 5 w 72"/>
              <a:gd name="T33" fmla="*/ 19 h 56"/>
              <a:gd name="T34" fmla="*/ 5 w 72"/>
              <a:gd name="T35" fmla="*/ 19 h 56"/>
              <a:gd name="T36" fmla="*/ 5 w 72"/>
              <a:gd name="T37" fmla="*/ 19 h 56"/>
              <a:gd name="T38" fmla="*/ 7 w 72"/>
              <a:gd name="T39" fmla="*/ 18 h 56"/>
              <a:gd name="T40" fmla="*/ 7 w 72"/>
              <a:gd name="T41" fmla="*/ 16 h 56"/>
              <a:gd name="T42" fmla="*/ 40 w 72"/>
              <a:gd name="T43" fmla="*/ 24 h 56"/>
              <a:gd name="T44" fmla="*/ 40 w 72"/>
              <a:gd name="T45" fmla="*/ 21 h 56"/>
              <a:gd name="T46" fmla="*/ 40 w 72"/>
              <a:gd name="T47" fmla="*/ 17 h 56"/>
              <a:gd name="T48" fmla="*/ 7 w 72"/>
              <a:gd name="T49" fmla="*/ 9 h 56"/>
              <a:gd name="T50" fmla="*/ 7 w 72"/>
              <a:gd name="T51" fmla="*/ 6 h 56"/>
              <a:gd name="T52" fmla="*/ 33 w 72"/>
              <a:gd name="T53" fmla="*/ 0 h 56"/>
              <a:gd name="T54" fmla="*/ 63 w 72"/>
              <a:gd name="T55" fmla="*/ 6 h 56"/>
              <a:gd name="T56" fmla="*/ 63 w 72"/>
              <a:gd name="T57" fmla="*/ 14 h 56"/>
              <a:gd name="T58" fmla="*/ 60 w 72"/>
              <a:gd name="T59" fmla="*/ 15 h 56"/>
              <a:gd name="T60" fmla="*/ 64 w 72"/>
              <a:gd name="T61" fmla="*/ 16 h 56"/>
              <a:gd name="T62" fmla="*/ 64 w 72"/>
              <a:gd name="T63" fmla="*/ 25 h 56"/>
              <a:gd name="T64" fmla="*/ 58 w 72"/>
              <a:gd name="T65" fmla="*/ 29 h 56"/>
              <a:gd name="T66" fmla="*/ 72 w 72"/>
              <a:gd name="T67" fmla="*/ 33 h 56"/>
              <a:gd name="T68" fmla="*/ 72 w 72"/>
              <a:gd name="T69" fmla="*/ 35 h 56"/>
              <a:gd name="T70" fmla="*/ 33 w 72"/>
              <a:gd name="T71" fmla="*/ 50 h 56"/>
              <a:gd name="T72" fmla="*/ 33 w 72"/>
              <a:gd name="T73" fmla="*/ 50 h 56"/>
              <a:gd name="T74" fmla="*/ 70 w 72"/>
              <a:gd name="T75" fmla="*/ 43 h 56"/>
              <a:gd name="T76" fmla="*/ 70 w 72"/>
              <a:gd name="T77" fmla="*/ 42 h 56"/>
              <a:gd name="T78" fmla="*/ 33 w 72"/>
              <a:gd name="T79" fmla="*/ 50 h 56"/>
              <a:gd name="T80" fmla="*/ 33 w 72"/>
              <a:gd name="T81" fmla="*/ 47 h 56"/>
              <a:gd name="T82" fmla="*/ 33 w 72"/>
              <a:gd name="T83" fmla="*/ 48 h 56"/>
              <a:gd name="T84" fmla="*/ 70 w 72"/>
              <a:gd name="T85" fmla="*/ 40 h 56"/>
              <a:gd name="T86" fmla="*/ 70 w 72"/>
              <a:gd name="T87" fmla="*/ 39 h 56"/>
              <a:gd name="T88" fmla="*/ 33 w 72"/>
              <a:gd name="T89" fmla="*/ 47 h 56"/>
              <a:gd name="T90" fmla="*/ 32 w 72"/>
              <a:gd name="T91" fmla="*/ 45 h 56"/>
              <a:gd name="T92" fmla="*/ 33 w 72"/>
              <a:gd name="T93" fmla="*/ 46 h 56"/>
              <a:gd name="T94" fmla="*/ 70 w 72"/>
              <a:gd name="T95" fmla="*/ 38 h 56"/>
              <a:gd name="T96" fmla="*/ 70 w 72"/>
              <a:gd name="T97" fmla="*/ 37 h 56"/>
              <a:gd name="T98" fmla="*/ 32 w 72"/>
              <a:gd name="T99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402" descr="D:\51PPT模板网\51pptmoban.com\图片.jpg">
            <a:extLst>
              <a:ext uri="{FF2B5EF4-FFF2-40B4-BE49-F238E27FC236}">
                <a16:creationId xmlns:a16="http://schemas.microsoft.com/office/drawing/2014/main" id="{12666C59-355F-2AA0-B93E-674B70DA61D7}"/>
              </a:ext>
            </a:extLst>
          </p:cNvPr>
          <p:cNvSpPr>
            <a:spLocks/>
          </p:cNvSpPr>
          <p:nvPr/>
        </p:nvSpPr>
        <p:spPr bwMode="auto">
          <a:xfrm>
            <a:off x="4819610" y="3792778"/>
            <a:ext cx="560750" cy="569869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417">
            <a:extLst>
              <a:ext uri="{FF2B5EF4-FFF2-40B4-BE49-F238E27FC236}">
                <a16:creationId xmlns:a16="http://schemas.microsoft.com/office/drawing/2014/main" id="{4EDD42CC-0368-941B-CC2A-0B62F79557BC}"/>
              </a:ext>
            </a:extLst>
          </p:cNvPr>
          <p:cNvSpPr>
            <a:spLocks noEditPoints="1"/>
          </p:cNvSpPr>
          <p:nvPr/>
        </p:nvSpPr>
        <p:spPr bwMode="auto">
          <a:xfrm>
            <a:off x="2698611" y="2897454"/>
            <a:ext cx="592666" cy="592666"/>
          </a:xfrm>
          <a:custGeom>
            <a:avLst/>
            <a:gdLst>
              <a:gd name="T0" fmla="*/ 26 w 58"/>
              <a:gd name="T1" fmla="*/ 31 h 58"/>
              <a:gd name="T2" fmla="*/ 52 w 58"/>
              <a:gd name="T3" fmla="*/ 26 h 58"/>
              <a:gd name="T4" fmla="*/ 53 w 58"/>
              <a:gd name="T5" fmla="*/ 31 h 58"/>
              <a:gd name="T6" fmla="*/ 26 w 58"/>
              <a:gd name="T7" fmla="*/ 58 h 58"/>
              <a:gd name="T8" fmla="*/ 0 w 58"/>
              <a:gd name="T9" fmla="*/ 31 h 58"/>
              <a:gd name="T10" fmla="*/ 26 w 58"/>
              <a:gd name="T11" fmla="*/ 5 h 58"/>
              <a:gd name="T12" fmla="*/ 26 w 58"/>
              <a:gd name="T13" fmla="*/ 31 h 58"/>
              <a:gd name="T14" fmla="*/ 39 w 58"/>
              <a:gd name="T15" fmla="*/ 1 h 58"/>
              <a:gd name="T16" fmla="*/ 32 w 58"/>
              <a:gd name="T17" fmla="*/ 26 h 58"/>
              <a:gd name="T18" fmla="*/ 58 w 58"/>
              <a:gd name="T19" fmla="*/ 21 h 58"/>
              <a:gd name="T20" fmla="*/ 39 w 58"/>
              <a:gd name="T21" fmla="*/ 1 h 58"/>
              <a:gd name="T22" fmla="*/ 29 w 58"/>
              <a:gd name="T23" fmla="*/ 0 h 58"/>
              <a:gd name="T24" fmla="*/ 29 w 58"/>
              <a:gd name="T25" fmla="*/ 0 h 58"/>
              <a:gd name="T26" fmla="*/ 29 w 58"/>
              <a:gd name="T27" fmla="*/ 27 h 58"/>
              <a:gd name="T28" fmla="*/ 36 w 58"/>
              <a:gd name="T29" fmla="*/ 1 h 58"/>
              <a:gd name="T30" fmla="*/ 29 w 58"/>
              <a:gd name="T3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58">
                <a:moveTo>
                  <a:pt x="26" y="31"/>
                </a:moveTo>
                <a:cubicBezTo>
                  <a:pt x="52" y="26"/>
                  <a:pt x="52" y="26"/>
                  <a:pt x="52" y="26"/>
                </a:cubicBezTo>
                <a:cubicBezTo>
                  <a:pt x="52" y="28"/>
                  <a:pt x="53" y="29"/>
                  <a:pt x="53" y="31"/>
                </a:cubicBezTo>
                <a:cubicBezTo>
                  <a:pt x="53" y="46"/>
                  <a:pt x="41" y="58"/>
                  <a:pt x="26" y="58"/>
                </a:cubicBezTo>
                <a:cubicBezTo>
                  <a:pt x="12" y="58"/>
                  <a:pt x="0" y="46"/>
                  <a:pt x="0" y="31"/>
                </a:cubicBezTo>
                <a:cubicBezTo>
                  <a:pt x="0" y="17"/>
                  <a:pt x="12" y="5"/>
                  <a:pt x="26" y="5"/>
                </a:cubicBezTo>
                <a:cubicBezTo>
                  <a:pt x="26" y="31"/>
                  <a:pt x="26" y="31"/>
                  <a:pt x="26" y="31"/>
                </a:cubicBezTo>
                <a:close/>
                <a:moveTo>
                  <a:pt x="39" y="1"/>
                </a:moveTo>
                <a:cubicBezTo>
                  <a:pt x="32" y="26"/>
                  <a:pt x="32" y="26"/>
                  <a:pt x="32" y="26"/>
                </a:cubicBezTo>
                <a:cubicBezTo>
                  <a:pt x="58" y="21"/>
                  <a:pt x="58" y="21"/>
                  <a:pt x="58" y="21"/>
                </a:cubicBezTo>
                <a:cubicBezTo>
                  <a:pt x="56" y="11"/>
                  <a:pt x="49" y="3"/>
                  <a:pt x="39" y="1"/>
                </a:cubicBezTo>
                <a:close/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27"/>
                  <a:pt x="29" y="27"/>
                  <a:pt x="29" y="27"/>
                </a:cubicBezTo>
                <a:cubicBezTo>
                  <a:pt x="36" y="1"/>
                  <a:pt x="36" y="1"/>
                  <a:pt x="36" y="1"/>
                </a:cubicBezTo>
                <a:cubicBezTo>
                  <a:pt x="33" y="1"/>
                  <a:pt x="31" y="0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485">
            <a:extLst>
              <a:ext uri="{FF2B5EF4-FFF2-40B4-BE49-F238E27FC236}">
                <a16:creationId xmlns:a16="http://schemas.microsoft.com/office/drawing/2014/main" id="{D7EC666F-0E8E-1623-BC50-5D49FABDC989}"/>
              </a:ext>
            </a:extLst>
          </p:cNvPr>
          <p:cNvSpPr>
            <a:spLocks noEditPoints="1"/>
          </p:cNvSpPr>
          <p:nvPr/>
        </p:nvSpPr>
        <p:spPr bwMode="auto">
          <a:xfrm>
            <a:off x="6828046" y="2737893"/>
            <a:ext cx="551633" cy="752227"/>
          </a:xfrm>
          <a:custGeom>
            <a:avLst/>
            <a:gdLst>
              <a:gd name="T0" fmla="*/ 26 w 54"/>
              <a:gd name="T1" fmla="*/ 59 h 74"/>
              <a:gd name="T2" fmla="*/ 37 w 54"/>
              <a:gd name="T3" fmla="*/ 56 h 74"/>
              <a:gd name="T4" fmla="*/ 26 w 54"/>
              <a:gd name="T5" fmla="*/ 55 h 74"/>
              <a:gd name="T6" fmla="*/ 16 w 54"/>
              <a:gd name="T7" fmla="*/ 53 h 74"/>
              <a:gd name="T8" fmla="*/ 35 w 54"/>
              <a:gd name="T9" fmla="*/ 52 h 74"/>
              <a:gd name="T10" fmla="*/ 37 w 54"/>
              <a:gd name="T11" fmla="*/ 50 h 74"/>
              <a:gd name="T12" fmla="*/ 11 w 54"/>
              <a:gd name="T13" fmla="*/ 48 h 74"/>
              <a:gd name="T14" fmla="*/ 12 w 54"/>
              <a:gd name="T15" fmla="*/ 51 h 74"/>
              <a:gd name="T16" fmla="*/ 12 w 54"/>
              <a:gd name="T17" fmla="*/ 53 h 74"/>
              <a:gd name="T18" fmla="*/ 12 w 54"/>
              <a:gd name="T19" fmla="*/ 58 h 74"/>
              <a:gd name="T20" fmla="*/ 12 w 54"/>
              <a:gd name="T21" fmla="*/ 60 h 74"/>
              <a:gd name="T22" fmla="*/ 12 w 54"/>
              <a:gd name="T23" fmla="*/ 65 h 74"/>
              <a:gd name="T24" fmla="*/ 35 w 54"/>
              <a:gd name="T25" fmla="*/ 65 h 74"/>
              <a:gd name="T26" fmla="*/ 36 w 54"/>
              <a:gd name="T27" fmla="*/ 61 h 74"/>
              <a:gd name="T28" fmla="*/ 16 w 54"/>
              <a:gd name="T29" fmla="*/ 61 h 74"/>
              <a:gd name="T30" fmla="*/ 16 w 54"/>
              <a:gd name="T31" fmla="*/ 32 h 74"/>
              <a:gd name="T32" fmla="*/ 18 w 54"/>
              <a:gd name="T33" fmla="*/ 25 h 74"/>
              <a:gd name="T34" fmla="*/ 17 w 54"/>
              <a:gd name="T35" fmla="*/ 23 h 74"/>
              <a:gd name="T36" fmla="*/ 6 w 54"/>
              <a:gd name="T37" fmla="*/ 18 h 74"/>
              <a:gd name="T38" fmla="*/ 16 w 54"/>
              <a:gd name="T39" fmla="*/ 32 h 74"/>
              <a:gd name="T40" fmla="*/ 21 w 54"/>
              <a:gd name="T41" fmla="*/ 33 h 74"/>
              <a:gd name="T42" fmla="*/ 19 w 54"/>
              <a:gd name="T43" fmla="*/ 37 h 74"/>
              <a:gd name="T44" fmla="*/ 6 w 54"/>
              <a:gd name="T45" fmla="*/ 29 h 74"/>
              <a:gd name="T46" fmla="*/ 0 w 54"/>
              <a:gd name="T47" fmla="*/ 14 h 74"/>
              <a:gd name="T48" fmla="*/ 18 w 54"/>
              <a:gd name="T49" fmla="*/ 17 h 74"/>
              <a:gd name="T50" fmla="*/ 20 w 54"/>
              <a:gd name="T51" fmla="*/ 12 h 74"/>
              <a:gd name="T52" fmla="*/ 50 w 54"/>
              <a:gd name="T53" fmla="*/ 1 h 74"/>
              <a:gd name="T54" fmla="*/ 53 w 54"/>
              <a:gd name="T55" fmla="*/ 4 h 74"/>
              <a:gd name="T56" fmla="*/ 29 w 54"/>
              <a:gd name="T57" fmla="*/ 37 h 74"/>
              <a:gd name="T58" fmla="*/ 40 w 54"/>
              <a:gd name="T59" fmla="*/ 41 h 74"/>
              <a:gd name="T60" fmla="*/ 38 w 54"/>
              <a:gd name="T61" fmla="*/ 47 h 74"/>
              <a:gd name="T62" fmla="*/ 40 w 54"/>
              <a:gd name="T63" fmla="*/ 50 h 74"/>
              <a:gd name="T64" fmla="*/ 38 w 54"/>
              <a:gd name="T65" fmla="*/ 53 h 74"/>
              <a:gd name="T66" fmla="*/ 41 w 54"/>
              <a:gd name="T67" fmla="*/ 56 h 74"/>
              <a:gd name="T68" fmla="*/ 38 w 54"/>
              <a:gd name="T69" fmla="*/ 59 h 74"/>
              <a:gd name="T70" fmla="*/ 40 w 54"/>
              <a:gd name="T71" fmla="*/ 62 h 74"/>
              <a:gd name="T72" fmla="*/ 38 w 54"/>
              <a:gd name="T73" fmla="*/ 66 h 74"/>
              <a:gd name="T74" fmla="*/ 37 w 54"/>
              <a:gd name="T75" fmla="*/ 67 h 74"/>
              <a:gd name="T76" fmla="*/ 23 w 54"/>
              <a:gd name="T77" fmla="*/ 74 h 74"/>
              <a:gd name="T78" fmla="*/ 10 w 54"/>
              <a:gd name="T79" fmla="*/ 67 h 74"/>
              <a:gd name="T80" fmla="*/ 9 w 54"/>
              <a:gd name="T81" fmla="*/ 67 h 74"/>
              <a:gd name="T82" fmla="*/ 6 w 54"/>
              <a:gd name="T83" fmla="*/ 62 h 74"/>
              <a:gd name="T84" fmla="*/ 9 w 54"/>
              <a:gd name="T85" fmla="*/ 59 h 74"/>
              <a:gd name="T86" fmla="*/ 6 w 54"/>
              <a:gd name="T87" fmla="*/ 54 h 74"/>
              <a:gd name="T88" fmla="*/ 9 w 54"/>
              <a:gd name="T89" fmla="*/ 52 h 74"/>
              <a:gd name="T90" fmla="*/ 6 w 54"/>
              <a:gd name="T91" fmla="*/ 48 h 74"/>
              <a:gd name="T92" fmla="*/ 9 w 54"/>
              <a:gd name="T93" fmla="*/ 46 h 74"/>
              <a:gd name="T94" fmla="*/ 8 w 54"/>
              <a:gd name="T95" fmla="*/ 41 h 74"/>
              <a:gd name="T96" fmla="*/ 24 w 54"/>
              <a:gd name="T97" fmla="*/ 37 h 74"/>
              <a:gd name="T98" fmla="*/ 24 w 54"/>
              <a:gd name="T99" fmla="*/ 20 h 74"/>
              <a:gd name="T100" fmla="*/ 44 w 54"/>
              <a:gd name="T101" fmla="*/ 7 h 74"/>
              <a:gd name="T102" fmla="*/ 25 w 54"/>
              <a:gd name="T103" fmla="*/ 15 h 74"/>
              <a:gd name="T104" fmla="*/ 30 w 54"/>
              <a:gd name="T105" fmla="*/ 30 h 74"/>
              <a:gd name="T106" fmla="*/ 46 w 54"/>
              <a:gd name="T107" fmla="*/ 7 h 74"/>
              <a:gd name="T108" fmla="*/ 44 w 54"/>
              <a:gd name="T10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" h="74">
                <a:moveTo>
                  <a:pt x="16" y="59"/>
                </a:moveTo>
                <a:cubicBezTo>
                  <a:pt x="20" y="59"/>
                  <a:pt x="23" y="59"/>
                  <a:pt x="26" y="59"/>
                </a:cubicBezTo>
                <a:cubicBezTo>
                  <a:pt x="29" y="59"/>
                  <a:pt x="32" y="59"/>
                  <a:pt x="36" y="58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3" y="55"/>
                  <a:pt x="29" y="55"/>
                  <a:pt x="26" y="55"/>
                </a:cubicBezTo>
                <a:cubicBezTo>
                  <a:pt x="23" y="55"/>
                  <a:pt x="19" y="55"/>
                  <a:pt x="16" y="55"/>
                </a:cubicBezTo>
                <a:cubicBezTo>
                  <a:pt x="16" y="53"/>
                  <a:pt x="16" y="53"/>
                  <a:pt x="16" y="53"/>
                </a:cubicBezTo>
                <a:cubicBezTo>
                  <a:pt x="20" y="53"/>
                  <a:pt x="23" y="53"/>
                  <a:pt x="26" y="53"/>
                </a:cubicBezTo>
                <a:cubicBezTo>
                  <a:pt x="29" y="53"/>
                  <a:pt x="32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48"/>
                  <a:pt x="36" y="48"/>
                  <a:pt x="36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51"/>
                  <a:pt x="12" y="51"/>
                  <a:pt x="12" y="51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2"/>
                  <a:pt x="10" y="62"/>
                  <a:pt x="10" y="62"/>
                </a:cubicBezTo>
                <a:cubicBezTo>
                  <a:pt x="12" y="65"/>
                  <a:pt x="12" y="65"/>
                  <a:pt x="12" y="65"/>
                </a:cubicBezTo>
                <a:cubicBezTo>
                  <a:pt x="15" y="66"/>
                  <a:pt x="19" y="67"/>
                  <a:pt x="23" y="67"/>
                </a:cubicBezTo>
                <a:cubicBezTo>
                  <a:pt x="27" y="67"/>
                  <a:pt x="31" y="66"/>
                  <a:pt x="35" y="65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9" y="61"/>
                  <a:pt x="26" y="61"/>
                </a:cubicBezTo>
                <a:cubicBezTo>
                  <a:pt x="23" y="61"/>
                  <a:pt x="19" y="61"/>
                  <a:pt x="16" y="61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6" y="32"/>
                </a:moveTo>
                <a:cubicBezTo>
                  <a:pt x="18" y="29"/>
                  <a:pt x="18" y="27"/>
                  <a:pt x="18" y="26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5"/>
                  <a:pt x="18" y="25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7" y="22"/>
                  <a:pt x="16" y="22"/>
                  <a:pt x="15" y="21"/>
                </a:cubicBezTo>
                <a:cubicBezTo>
                  <a:pt x="13" y="19"/>
                  <a:pt x="10" y="18"/>
                  <a:pt x="6" y="18"/>
                </a:cubicBezTo>
                <a:cubicBezTo>
                  <a:pt x="7" y="21"/>
                  <a:pt x="8" y="24"/>
                  <a:pt x="10" y="27"/>
                </a:cubicBezTo>
                <a:cubicBezTo>
                  <a:pt x="11" y="29"/>
                  <a:pt x="13" y="31"/>
                  <a:pt x="16" y="32"/>
                </a:cubicBezTo>
                <a:close/>
                <a:moveTo>
                  <a:pt x="23" y="36"/>
                </a:moveTo>
                <a:cubicBezTo>
                  <a:pt x="23" y="35"/>
                  <a:pt x="22" y="34"/>
                  <a:pt x="21" y="33"/>
                </a:cubicBezTo>
                <a:cubicBezTo>
                  <a:pt x="21" y="34"/>
                  <a:pt x="20" y="35"/>
                  <a:pt x="19" y="36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2" y="36"/>
                  <a:pt x="8" y="33"/>
                  <a:pt x="6" y="29"/>
                </a:cubicBezTo>
                <a:cubicBezTo>
                  <a:pt x="3" y="25"/>
                  <a:pt x="2" y="20"/>
                  <a:pt x="1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8" y="13"/>
                  <a:pt x="14" y="14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20" y="12"/>
                </a:cubicBezTo>
                <a:cubicBezTo>
                  <a:pt x="22" y="10"/>
                  <a:pt x="23" y="8"/>
                  <a:pt x="26" y="6"/>
                </a:cubicBezTo>
                <a:cubicBezTo>
                  <a:pt x="32" y="2"/>
                  <a:pt x="41" y="0"/>
                  <a:pt x="50" y="1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11"/>
                  <a:pt x="49" y="19"/>
                  <a:pt x="45" y="25"/>
                </a:cubicBezTo>
                <a:cubicBezTo>
                  <a:pt x="41" y="31"/>
                  <a:pt x="36" y="36"/>
                  <a:pt x="29" y="37"/>
                </a:cubicBezTo>
                <a:cubicBezTo>
                  <a:pt x="29" y="39"/>
                  <a:pt x="29" y="40"/>
                  <a:pt x="2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9" y="42"/>
                  <a:pt x="39" y="43"/>
                  <a:pt x="39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1"/>
                  <a:pt x="40" y="51"/>
                </a:cubicBezTo>
                <a:cubicBezTo>
                  <a:pt x="38" y="53"/>
                  <a:pt x="38" y="53"/>
                  <a:pt x="38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8"/>
                  <a:pt x="33" y="69"/>
                  <a:pt x="31" y="69"/>
                </a:cubicBezTo>
                <a:cubicBezTo>
                  <a:pt x="29" y="72"/>
                  <a:pt x="27" y="74"/>
                  <a:pt x="23" y="74"/>
                </a:cubicBezTo>
                <a:cubicBezTo>
                  <a:pt x="20" y="74"/>
                  <a:pt x="17" y="72"/>
                  <a:pt x="16" y="69"/>
                </a:cubicBezTo>
                <a:cubicBezTo>
                  <a:pt x="14" y="69"/>
                  <a:pt x="12" y="68"/>
                  <a:pt x="10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3"/>
                  <a:pt x="7" y="63"/>
                  <a:pt x="7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7" y="61"/>
                  <a:pt x="7" y="61"/>
                  <a:pt x="7" y="61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48"/>
                  <a:pt x="6" y="48"/>
                  <a:pt x="6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39"/>
                  <a:pt x="24" y="37"/>
                </a:cubicBezTo>
                <a:cubicBezTo>
                  <a:pt x="23" y="36"/>
                  <a:pt x="23" y="36"/>
                  <a:pt x="23" y="36"/>
                </a:cubicBezTo>
                <a:close/>
                <a:moveTo>
                  <a:pt x="24" y="20"/>
                </a:moveTo>
                <a:cubicBezTo>
                  <a:pt x="24" y="23"/>
                  <a:pt x="24" y="25"/>
                  <a:pt x="26" y="28"/>
                </a:cubicBezTo>
                <a:cubicBezTo>
                  <a:pt x="29" y="19"/>
                  <a:pt x="34" y="12"/>
                  <a:pt x="44" y="7"/>
                </a:cubicBezTo>
                <a:cubicBezTo>
                  <a:pt x="38" y="7"/>
                  <a:pt x="33" y="9"/>
                  <a:pt x="29" y="12"/>
                </a:cubicBezTo>
                <a:cubicBezTo>
                  <a:pt x="28" y="13"/>
                  <a:pt x="26" y="14"/>
                  <a:pt x="25" y="15"/>
                </a:cubicBezTo>
                <a:cubicBezTo>
                  <a:pt x="25" y="17"/>
                  <a:pt x="24" y="18"/>
                  <a:pt x="24" y="20"/>
                </a:cubicBezTo>
                <a:close/>
                <a:moveTo>
                  <a:pt x="30" y="30"/>
                </a:moveTo>
                <a:cubicBezTo>
                  <a:pt x="34" y="29"/>
                  <a:pt x="37" y="26"/>
                  <a:pt x="40" y="22"/>
                </a:cubicBezTo>
                <a:cubicBezTo>
                  <a:pt x="43" y="17"/>
                  <a:pt x="45" y="12"/>
                  <a:pt x="46" y="7"/>
                </a:cubicBezTo>
                <a:cubicBezTo>
                  <a:pt x="45" y="7"/>
                  <a:pt x="45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37" y="12"/>
                  <a:pt x="32" y="21"/>
                  <a:pt x="3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CD57033-0084-CAD4-50CD-DE706EA9DF8B}"/>
              </a:ext>
            </a:extLst>
          </p:cNvPr>
          <p:cNvGrpSpPr/>
          <p:nvPr/>
        </p:nvGrpSpPr>
        <p:grpSpPr>
          <a:xfrm>
            <a:off x="1922913" y="3686367"/>
            <a:ext cx="2235567" cy="1047355"/>
            <a:chOff x="206009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50FA09A-510D-7D33-3B02-4DCD14A68D0A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AB3FDA7-5C53-6976-6182-6D0B4999352E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A93FEEE-615A-15EB-4828-50FB1598CF0A}"/>
              </a:ext>
            </a:extLst>
          </p:cNvPr>
          <p:cNvGrpSpPr/>
          <p:nvPr/>
        </p:nvGrpSpPr>
        <p:grpSpPr>
          <a:xfrm>
            <a:off x="5979489" y="3686367"/>
            <a:ext cx="2235567" cy="1047355"/>
            <a:chOff x="206009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5DFBD5A-7CE0-FEB0-02CD-544FFF09EB3C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3944EAE-3346-4F1B-6E67-3EE761AC0BD9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EB9EDAF-48A2-FFBB-DB35-A2CDD714D109}"/>
              </a:ext>
            </a:extLst>
          </p:cNvPr>
          <p:cNvGrpSpPr/>
          <p:nvPr/>
        </p:nvGrpSpPr>
        <p:grpSpPr>
          <a:xfrm>
            <a:off x="3987341" y="2502082"/>
            <a:ext cx="2235567" cy="1047355"/>
            <a:chOff x="206009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9AD609-0061-3E3E-A084-57924EBD8421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BADA89C-1534-CF86-A42F-7DBB05E53F3B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A46F2EF-4E09-BFB1-124B-6C67AD6BB5DD}"/>
              </a:ext>
            </a:extLst>
          </p:cNvPr>
          <p:cNvGrpSpPr/>
          <p:nvPr/>
        </p:nvGrpSpPr>
        <p:grpSpPr>
          <a:xfrm>
            <a:off x="8033338" y="2502082"/>
            <a:ext cx="2235567" cy="1047355"/>
            <a:chOff x="206009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FC85B7-0AAF-376A-D7AB-E06781C5586E}"/>
                </a:ext>
              </a:extLst>
            </p:cNvPr>
            <p:cNvSpPr txBox="1"/>
            <p:nvPr/>
          </p:nvSpPr>
          <p:spPr>
            <a:xfrm>
              <a:off x="283599" y="2190603"/>
              <a:ext cx="2080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EDB2FBB-DA30-3387-1CE9-B2B3684F75F6}"/>
                </a:ext>
              </a:extLst>
            </p:cNvPr>
            <p:cNvSpPr txBox="1"/>
            <p:nvPr/>
          </p:nvSpPr>
          <p:spPr>
            <a:xfrm>
              <a:off x="20600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6151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5namj15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18676"/>
        </a:solidFill>
        <a:ln>
          <a:noFill/>
        </a:ln>
      </a:spPr>
      <a:bodyPr rtlCol="0" anchor="ctr"/>
      <a:lstStyle>
        <a:defPPr algn="ctr">
          <a:defRPr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2924</Words>
  <Application>Microsoft Office PowerPoint</Application>
  <PresentationFormat>宽屏</PresentationFormat>
  <Paragraphs>329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HarmonyOS Sans SC Light</vt:lpstr>
      <vt:lpstr>MiSans Heavy</vt:lpstr>
      <vt:lpstr>等线</vt:lpstr>
      <vt:lpstr>方正兰亭黑_GBK</vt:lpstr>
      <vt:lpstr>三极行楷简体-粗</vt:lpstr>
      <vt:lpstr>宋体</vt:lpstr>
      <vt:lpstr>印品黑体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翻开的记事本风格论文答辩开题报告PPT模板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104</cp:revision>
  <dcterms:created xsi:type="dcterms:W3CDTF">2024-03-21T00:31:52Z</dcterms:created>
  <dcterms:modified xsi:type="dcterms:W3CDTF">2024-03-21T14:37:23Z</dcterms:modified>
</cp:coreProperties>
</file>